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Roboto Slab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63710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600"/>
              <a:buChar char="●"/>
              <a:defRPr sz="3600"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ju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py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cokc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twitter.com/FreeCodeCampOKC" TargetMode="External"/><Relationship Id="rId4" Type="http://schemas.openxmlformats.org/officeDocument/2006/relationships/hyperlink" Target="http://www.meetup.com/FreeCodeCampOK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cokc.com/slac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Wi-Fi: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Starspace 46 guest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4800"/>
          </a:p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Password: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Techlahoma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OKC#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</a:t>
            </a:r>
            <a:r>
              <a:rPr lang="en" sz="3600"/>
              <a:t>day 1/</a:t>
            </a:r>
            <a:r>
              <a:rPr lang="en"/>
              <a:t>8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meetup.com/okc-sharp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Java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Tues</a:t>
            </a:r>
            <a:r>
              <a:rPr lang="en" sz="3600"/>
              <a:t>day 1/</a:t>
            </a:r>
            <a:r>
              <a:rPr lang="en"/>
              <a:t>9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Google Web Toolkit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meetup.com/okcjug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Python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Wednes</a:t>
            </a:r>
            <a:r>
              <a:rPr lang="en" sz="3600"/>
              <a:t>day 1/</a:t>
            </a:r>
            <a:r>
              <a:rPr lang="en"/>
              <a:t>10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Geospatial Data in MySQL with Python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Ruby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Thursday 1/11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11:30 - 12:30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meetup.com/okc-ruby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Open Source Hardware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Saturday 1/13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2:00 - 4:00 pm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Meet Liger! A FOSS light switch for home automation/security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meetup.com/okc-osh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Free Code Camp OKC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Sunday 1/14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2:00 - 3:00 pm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Intro to APIs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 sz="3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000"/>
              <a:t>Free Code Camp OKC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fccokc.com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meetup.com/FreeCodeCampOKC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twitter.com/FreeCodeCampOKC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000"/>
              <a:t>Thanks for joining us today! We're here thanks to volunteers, speakers, and Techlahoma.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What is Techlahoma?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buSzPts val="3600"/>
              <a:buChar char="●"/>
            </a:pPr>
            <a:r>
              <a:rPr lang="en" sz="3600"/>
              <a:t>supports the grassroots tech community of Oklahoma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Techlahoma.org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StarSpace46.com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Community membership $40/month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Twitch.tv/Techlahoma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Live streaming at StarSpace46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Subscribe with Amazon Prime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Techlahoma gets a small donation from Amazon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Slack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fccokc.com/slack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#freecodecamp channel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Roboto Slab</vt:lpstr>
      <vt:lpstr>Marina</vt:lpstr>
      <vt:lpstr>Wi-Fi:  Starspace 46 guest  Password:  Techlahoma</vt:lpstr>
      <vt:lpstr>Free Code Camp OKC</vt:lpstr>
      <vt:lpstr>Thanks for joining us today!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OKC#</vt:lpstr>
      <vt:lpstr>OKC Java</vt:lpstr>
      <vt:lpstr>OKC Python</vt:lpstr>
      <vt:lpstr>OKC Ruby</vt:lpstr>
      <vt:lpstr>OKC Open Source Hardware</vt:lpstr>
      <vt:lpstr>Free Code Camp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2018-01-05T21:34:51Z</dcterms:modified>
</cp:coreProperties>
</file>