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Lato" panose="020B0604020202020204" charset="0"/>
      <p:regular r:id="rId21"/>
      <p:bold r:id="rId22"/>
      <p:italic r:id="rId23"/>
      <p:boldItalic r:id="rId24"/>
    </p:embeddedFont>
    <p:embeddedFont>
      <p:font typeface="Playfair Display" panose="020B0604020202020204" charset="0"/>
      <p:regular r:id="rId25"/>
      <p:bold r:id="rId26"/>
      <p:italic r:id="rId27"/>
      <p:boldItalic r:id="rId28"/>
    </p:embeddedFont>
    <p:embeddedFont>
      <p:font typeface="Raleway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552" y="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71288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coffeeandcod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pyth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cocoaheads-okc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devopsokc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freecodecampokc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sq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freecodecampokc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roups/free.code.camp.oklahoma.city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twitter.com/FreeCodeCampOKC" TargetMode="External"/><Relationship Id="rId5" Type="http://schemas.openxmlformats.org/officeDocument/2006/relationships/hyperlink" Target="http://www.meetup.com/FreeCodeCampOKC" TargetMode="External"/><Relationship Id="rId4" Type="http://schemas.openxmlformats.org/officeDocument/2006/relationships/hyperlink" Target="https://www.linkedin.com/groups/12086660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ccokc.com/slack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rspace46.com/calendar-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65500" y="0"/>
            <a:ext cx="40452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Wi-Fi: </a:t>
            </a:r>
            <a:endParaRPr sz="38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Starspace 46 guest</a:t>
            </a:r>
            <a:endParaRPr sz="3800" dirty="0"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400" dirty="0">
                <a:sym typeface="Raleway"/>
              </a:rPr>
              <a:t>Password: </a:t>
            </a:r>
            <a:endParaRPr sz="4400" dirty="0">
              <a:sym typeface="Raleway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400" dirty="0">
                <a:sym typeface="Raleway"/>
              </a:rPr>
              <a:t>Techlahoma</a:t>
            </a:r>
            <a:endParaRPr sz="4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Next meetup will be scheduled soon!</a:t>
            </a:r>
            <a:endParaRPr sz="300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Contact Kimberly Collins for details</a:t>
            </a:r>
            <a:endParaRPr sz="300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meetup.com/okccoffeeandcode</a:t>
            </a:r>
            <a:r>
              <a:rPr lang="en" sz="3000"/>
              <a:t> </a:t>
            </a:r>
            <a:endParaRPr sz="300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Coffee &amp; Code</a:t>
            </a:r>
            <a:endParaRPr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Python</a:t>
            </a:r>
            <a:endParaRPr sz="4800"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Wednesday 2/14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11:30 - 12:30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Machine Learning with Scikit-Learn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www.meetup.com/okcpython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CocoaHeads OKC</a:t>
            </a:r>
            <a:endParaRPr sz="4800"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Thursday 2/15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11:30 - 12:30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SiriKit with Tyler Jones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www.meetup.com/cocoaheads-okc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DevOps OKC</a:t>
            </a:r>
            <a:endParaRPr sz="4800"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Friday 2/16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11:30 - 12:30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SaltStack with Floyd May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www.meetup.com/devopsokc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Code Camp OKC</a:t>
            </a:r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Sunday 2/18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2:00 - 3:00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Angular with Jeff Maxwell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meetup.com/freecodecampokc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SQL</a:t>
            </a:r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Monday 2/19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6:00 - 8:00 pm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Becoming a Public Speaker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meetup.com/okcsql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Code Camp OKC</a:t>
            </a:r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Sunday 2/25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1:00 - 2:00 pm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Lightning Talks (Sign up to speak!)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meetup.com/freecodecampokc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FreeCodeCampOKC.com</a:t>
            </a:r>
            <a:endParaRPr sz="5400"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63550">
              <a:spcBef>
                <a:spcPts val="0"/>
              </a:spcBef>
              <a:spcAft>
                <a:spcPts val="0"/>
              </a:spcAft>
              <a:buSzPts val="3700"/>
              <a:buChar char="●"/>
            </a:pPr>
            <a:r>
              <a:rPr lang="en" sz="3700" u="sng">
                <a:solidFill>
                  <a:schemeClr val="hlink"/>
                </a:solidFill>
                <a:hlinkClick r:id="rId3"/>
              </a:rPr>
              <a:t>facebook.com/groups/free.code.camp.oklahoma.city</a:t>
            </a:r>
            <a:r>
              <a:rPr lang="en" sz="3700"/>
              <a:t> </a:t>
            </a:r>
            <a:endParaRPr sz="3700"/>
          </a:p>
          <a:p>
            <a:pPr marL="457200" lvl="0" indent="-463550">
              <a:spcBef>
                <a:spcPts val="0"/>
              </a:spcBef>
              <a:spcAft>
                <a:spcPts val="0"/>
              </a:spcAft>
              <a:buSzPts val="3700"/>
              <a:buChar char="●"/>
            </a:pPr>
            <a:r>
              <a:rPr lang="en" sz="3700" u="sng">
                <a:solidFill>
                  <a:schemeClr val="accent5"/>
                </a:solidFill>
                <a:hlinkClick r:id="rId4"/>
              </a:rPr>
              <a:t>linkedin.com/groups/12086660</a:t>
            </a:r>
            <a:r>
              <a:rPr lang="en" sz="3700"/>
              <a:t> </a:t>
            </a:r>
            <a:endParaRPr sz="3700"/>
          </a:p>
          <a:p>
            <a:pPr marL="457200" lvl="0" indent="-463550">
              <a:spcBef>
                <a:spcPts val="0"/>
              </a:spcBef>
              <a:spcAft>
                <a:spcPts val="0"/>
              </a:spcAft>
              <a:buSzPts val="3700"/>
              <a:buChar char="●"/>
            </a:pPr>
            <a:r>
              <a:rPr lang="en" sz="3700" u="sng">
                <a:solidFill>
                  <a:schemeClr val="hlink"/>
                </a:solidFill>
                <a:hlinkClick r:id="rId5"/>
              </a:rPr>
              <a:t>meetup.com/FreeCodeCampOKC</a:t>
            </a:r>
            <a:endParaRPr sz="3700"/>
          </a:p>
          <a:p>
            <a:pPr marL="457200" lvl="0" indent="-463550">
              <a:spcBef>
                <a:spcPts val="0"/>
              </a:spcBef>
              <a:spcAft>
                <a:spcPts val="0"/>
              </a:spcAft>
              <a:buSzPts val="3700"/>
              <a:buChar char="●"/>
            </a:pPr>
            <a:r>
              <a:rPr lang="en" sz="3700" u="sng">
                <a:solidFill>
                  <a:schemeClr val="hlink"/>
                </a:solidFill>
                <a:hlinkClick r:id="rId6"/>
              </a:rPr>
              <a:t>twitter.com/FreeCodeCampOKC</a:t>
            </a:r>
            <a:endParaRPr sz="3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Slack</a:t>
            </a:r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fccokc.com/slack</a:t>
            </a:r>
            <a:r>
              <a:rPr lang="en"/>
              <a:t>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Channels for #freecodecamp, #jobs, #javascript, #design, and over 150 other topics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Questions? @kimberlycollins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30800" y="519300"/>
            <a:ext cx="8282400" cy="28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If you haven’t had a chance to RSVP for today’s meetup yet, please do that now!</a:t>
            </a:r>
            <a:endParaRPr sz="44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 </a:t>
            </a:r>
            <a:endParaRPr sz="4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meetup.com/freecodecampokc </a:t>
            </a:r>
            <a:endParaRPr sz="4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Thanks for joining us today! We're here thanks to volunteers, speakers, and Techlahoma.</a:t>
            </a:r>
            <a:endParaRPr sz="4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Techlahoma.org</a:t>
            </a:r>
            <a:endParaRPr b="0" dirty="0"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non-profit volunteer-run organization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hosts 33 groups and 2 conferences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sponsors free local events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supports the grassroots tech community of Oklahoma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200OK.us</a:t>
            </a:r>
            <a:endParaRPr b="0"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Annual conference in Tulsa on May 18th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Call for sponsors is open. If your company wants to advertise at 200OK and support Techlahoma, go to 200ok.us and click Sponsors to get more information.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StarSpace46.com</a:t>
            </a:r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Center is donated by StarSpace46.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you like them and want them to stick around, get a $40 community membership.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www.starspace46.com/calendar-1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If you like this meetup and what we do here, please consider becoming a Techlahoma member.</a:t>
            </a:r>
            <a:endParaRPr sz="30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Funding allows Techlahoma to help user groups like this around the state and host 2 great conferences.</a:t>
            </a:r>
            <a:endParaRPr sz="30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Thank you!</a:t>
            </a:r>
            <a:endParaRPr sz="3000"/>
          </a:p>
        </p:txBody>
      </p:sp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donate.techlahoma.org/membership</a:t>
            </a:r>
            <a:endParaRPr sz="3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Twitch.tv/Techlahoma</a:t>
            </a: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streaming at StarSpace46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Subscribe with Amazon Prime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Techlahoma gets a small donation from Amazon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On-screen Show (16:9)</PresentationFormat>
  <Paragraphs>71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Lato</vt:lpstr>
      <vt:lpstr>Playfair Display</vt:lpstr>
      <vt:lpstr>Raleway</vt:lpstr>
      <vt:lpstr>Coral</vt:lpstr>
      <vt:lpstr>Wi-Fi:  Starspace 46 guest</vt:lpstr>
      <vt:lpstr>If you haven’t had a chance to RSVP for today’s meetup yet, please do that now!   meetup.com/freecodecampokc </vt:lpstr>
      <vt:lpstr>Thanks for joining us today! We're here thanks to volunteers, speakers, and Techlahoma.</vt:lpstr>
      <vt:lpstr>Techlahoma.org</vt:lpstr>
      <vt:lpstr>200OK.us</vt:lpstr>
      <vt:lpstr>StarSpace46.com</vt:lpstr>
      <vt:lpstr>donate.techlahoma.org/membership</vt:lpstr>
      <vt:lpstr>PowerPoint Presentation</vt:lpstr>
      <vt:lpstr>Twitch.tv/Techlahoma</vt:lpstr>
      <vt:lpstr>OKC Coffee &amp; Code</vt:lpstr>
      <vt:lpstr>OKC Python</vt:lpstr>
      <vt:lpstr>CocoaHeads OKC</vt:lpstr>
      <vt:lpstr>DevOps OKC</vt:lpstr>
      <vt:lpstr>Free Code Camp OKC</vt:lpstr>
      <vt:lpstr>OKC SQL</vt:lpstr>
      <vt:lpstr>Free Code Camp OKC</vt:lpstr>
      <vt:lpstr>FreeCodeCampOKC.com</vt:lpstr>
      <vt:lpstr>Slack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Wi-Fi:  Starspace 46 guest</dc:title>
  <cp:lastModifiedBy>Kimberly C</cp:lastModifiedBy>
  <cp:revision>1</cp:revision>
  <dcterms:modified xsi:type="dcterms:W3CDTF">2018-02-11T19:07:02Z</dcterms:modified>
</cp:coreProperties>
</file>