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ranklin Gothic Medium Cond" panose="020B0606030402020204" pitchFamily="34" charset="0"/>
      <p:regular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509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techlahoma-found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okco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Wi-Fi: 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Starspace 46 guest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Password: 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Techlahoma</a:t>
            </a:r>
            <a:endParaRPr sz="48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Twitch.tv/Techlahoma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Live streaming at StarSpace46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/>
              <a:t>Subscribe with Amazon Prime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Techlahoma gets a small donation from Amazon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Slack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Channels for #diy-electronics, #home_aut</a:t>
            </a:r>
            <a:r>
              <a:rPr lang="en"/>
              <a:t>omation, </a:t>
            </a:r>
            <a:r>
              <a:rPr lang="en" sz="4000"/>
              <a:t>#jobs, #pythonista, and over 1</a:t>
            </a:r>
            <a:r>
              <a:rPr lang="en"/>
              <a:t>6</a:t>
            </a:r>
            <a:r>
              <a:rPr lang="en" sz="4000"/>
              <a:t>0 other topics!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www.techlahoma.org/spaces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Free Code Camp OKC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Routing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OKC Python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2/14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with Scikit-Learn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DevOps OKC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OKC SQL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Monday 2/19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6:00 - 8:00 pm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Public Speaking: How to overcome your fears and choose the right topic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www.meetup.com/okcsql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Techlahoma Hack Night</a:t>
            </a:r>
            <a:endParaRPr sz="4800" dirty="0">
              <a:latin typeface="Franklin Gothic Medium Cond" panose="020B0606030402020204" pitchFamily="34" charset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Tuesday 3/6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6:00 - 8:00 pm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Bring Your Own Project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www.meetup.com/techlahoma-foundation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Today’s Lightning Talks</a:t>
            </a:r>
            <a:endParaRPr b="0" dirty="0">
              <a:latin typeface="Franklin Gothic Medium Cond" panose="020B0606030402020204" pitchFamily="34" charset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Kimberly Collins - Physical Computing with Scratch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Lawrence Kincheloe - SpaceX Launch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Adam Collins - OpenHAB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Franklin Gothic Medium Cond" panose="020B0606030402020204" pitchFamily="34" charset="0"/>
              </a:rPr>
              <a:t>If you haven’t had a chance to RSVP for today’s meetup, </a:t>
            </a:r>
            <a:endParaRPr sz="6000" dirty="0">
              <a:latin typeface="Franklin Gothic Medium Cond" panose="020B06060304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Franklin Gothic Medium Cond" panose="020B0606030402020204" pitchFamily="34" charset="0"/>
              </a:rPr>
              <a:t>please do that now! www.meetup.com/okc-osh </a:t>
            </a:r>
            <a:endParaRPr sz="60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Franklin Gothic Medium Cond" panose="020B0606030402020204" pitchFamily="34" charset="0"/>
              </a:rPr>
              <a:t>OKC Open Source Hardware</a:t>
            </a:r>
            <a:endParaRPr sz="6000" b="0" dirty="0">
              <a:latin typeface="Franklin Gothic Medium Cond" panose="020B0606030402020204" pitchFamily="34" charset="0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4800">
                <a:solidFill>
                  <a:srgbClr val="000000"/>
                </a:solidFill>
              </a:rPr>
              <a:t> </a:t>
            </a:r>
            <a:endParaRPr sz="48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twitter.com/okcosh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Thanks for joining us today! </a:t>
            </a:r>
            <a:endParaRPr sz="4800" dirty="0">
              <a:latin typeface="Franklin Gothic Medium Cond" panose="020B06060304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ranklin Gothic Medium Cond" panose="020B0606030402020204" pitchFamily="34" charset="0"/>
              </a:rPr>
              <a:t>We're here thanks to volunteers, speakers, and Techlahoma.</a:t>
            </a:r>
            <a:endParaRPr sz="48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Techlahoma.org</a:t>
            </a:r>
            <a:endParaRPr b="0" dirty="0">
              <a:latin typeface="Franklin Gothic Medium Cond" panose="020B0606030402020204" pitchFamily="34" charset="0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non-profit volunteer-run organization</a:t>
            </a:r>
            <a:endParaRPr sz="30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hosts 33 groups and 2 conferences</a:t>
            </a:r>
            <a:endParaRPr sz="30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sponsors free local events</a:t>
            </a:r>
            <a:endParaRPr sz="30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supports the grassroots tech community of Oklahoma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donate.techlahoma.org/membership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you like this meetup and what we do here, please consider becoming a Techlahoma member.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Funding allows Techlahoma to help user groups like this around the state and host 2 great conferences.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200OK.us</a:t>
            </a:r>
            <a:endParaRPr b="0" dirty="0">
              <a:latin typeface="Franklin Gothic Medium Cond" panose="020B0606030402020204" pitchFamily="34" charset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Annual conference is in Tulsa on May 18.</a:t>
            </a:r>
            <a:endParaRPr sz="30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Call for sponsors is open.</a:t>
            </a:r>
            <a:endParaRPr sz="300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If your company wants to advertise at 200OK and support Techlahoma, go to 200ok.us and click Sponsors to get more information.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181825"/>
            <a:ext cx="8520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 Cond" panose="020B0606030402020204" pitchFamily="34" charset="0"/>
              </a:rPr>
              <a:t>StarSpace46.com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Event Center is donated by StarSpace46.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If you like them and want them to stick around, get a $40 community membership.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Franklin Gothic Medium Cond</vt:lpstr>
      <vt:lpstr>Oswald</vt:lpstr>
      <vt:lpstr>Average</vt:lpstr>
      <vt:lpstr>Slate</vt:lpstr>
      <vt:lpstr>Wi-Fi:  Starspace 46 guest  Password:  Techlahoma</vt:lpstr>
      <vt:lpstr>If you haven’t had a chance to RSVP for today’s meetup,  please do that now! www.meetup.com/okc-osh </vt:lpstr>
      <vt:lpstr>OKC Open Source Hardware</vt:lpstr>
      <vt:lpstr>Thanks for joining us today!  We're here thanks to volunteers, speakers, and Techlahoma.</vt:lpstr>
      <vt:lpstr>Techlahoma.org</vt:lpstr>
      <vt:lpstr>donate.techlahoma.org/membership</vt:lpstr>
      <vt:lpstr>PowerPoint Presentation</vt:lpstr>
      <vt:lpstr>200OK.us</vt:lpstr>
      <vt:lpstr>StarSpace46.com</vt:lpstr>
      <vt:lpstr>Twitch.tv/Techlahoma</vt:lpstr>
      <vt:lpstr>Slack</vt:lpstr>
      <vt:lpstr>Free Code Camp OKC</vt:lpstr>
      <vt:lpstr>OKC Python</vt:lpstr>
      <vt:lpstr>DevOps OKC</vt:lpstr>
      <vt:lpstr>OKC SQL</vt:lpstr>
      <vt:lpstr>Techlahoma Hack Night</vt:lpstr>
      <vt:lpstr>Today’s Lightning Talks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3</cp:revision>
  <dcterms:modified xsi:type="dcterms:W3CDTF">2018-02-10T19:27:15Z</dcterms:modified>
</cp:coreProperties>
</file>