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12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872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u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wordpress-users-grou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www.meetup.com/oklahoma-game-developers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with Maegan Womble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 with Gary Carr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Bring Your Own Project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Open Source Hardware</a:t>
            </a:r>
            <a:endParaRPr sz="48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u="sng">
                <a:solidFill>
                  <a:schemeClr val="hlink"/>
                </a:solidFill>
                <a:hlinkClick r:id="rId3"/>
              </a:rPr>
              <a:t>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</a:t>
            </a:r>
            <a:endParaRPr sz="4800"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2/13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11:30 - 12:45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jug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with Scikit-Learn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Pong in Native JS with Aaron Krauss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Babylon.js with Jesse Harlin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Thursday 2/22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11:30 - 1:00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Website Tracking with Stephen B</a:t>
            </a:r>
            <a:r>
              <a:rPr lang="en"/>
              <a:t>ell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okc-wordpress-users-group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Functional Programming</a:t>
            </a:r>
            <a:endParaRPr sz="48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2/27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Study in User Experience with Luke Crouch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non-profit volunteer-run organization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hosts 33 groups and 2 conferences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sponsors free local events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and Data Science in OKC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3/1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Apache NiFi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www.meetup.com/big-data-in-oklahoma-city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donate.techlahoma.org/membership</a:t>
            </a:r>
            <a:endParaRPr sz="40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this meetup and what we do here, please consider becoming a Techlahoma member.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Funding allows Techlahoma to help user groups like this around the state and host 2 great conferences.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200OK conference is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for #design, #javascript, #jobs, and over 150 other topics!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137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Geometric</vt:lpstr>
      <vt:lpstr>Wi-Fi:  Starspace 46 guest  Password:  Techlahoma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OK Game Developers</vt:lpstr>
      <vt:lpstr>Free Code Camp OKC</vt:lpstr>
      <vt:lpstr>OKC#</vt:lpstr>
      <vt:lpstr>Techlahoma Hack Night</vt:lpstr>
      <vt:lpstr>OKC Ruby</vt:lpstr>
      <vt:lpstr>OKC LUGnuts</vt:lpstr>
      <vt:lpstr>OKC Open Source Hardware</vt:lpstr>
      <vt:lpstr>Free Code Camp OKC</vt:lpstr>
      <vt:lpstr>OKC Java</vt:lpstr>
      <vt:lpstr>OKC Python</vt:lpstr>
      <vt:lpstr>CocoaHeads OKC</vt:lpstr>
      <vt:lpstr>DevOps OKC</vt:lpstr>
      <vt:lpstr>Free Code Camp OKC</vt:lpstr>
      <vt:lpstr>OKC SQL</vt:lpstr>
      <vt:lpstr>OKC JavaScript</vt:lpstr>
      <vt:lpstr>OKC WordPress</vt:lpstr>
      <vt:lpstr>Free Code Camp OKC</vt:lpstr>
      <vt:lpstr>SheCodes OKC</vt:lpstr>
      <vt:lpstr>OKC Functional Programming</vt:lpstr>
      <vt:lpstr>Refresh OKC</vt:lpstr>
      <vt:lpstr>Big Data and Data Science in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2018-02-01T18:11:29Z</dcterms:modified>
</cp:coreProperties>
</file>