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51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819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WordPress-Users-Gro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shecodes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F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efresh-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Big-Data-in-Oklahoma-C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lahoma-Game-Develope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Shar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techlahoma-found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OKC</a:t>
            </a:r>
            <a:endParaRPr sz="480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1/25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11:30 - 1:00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BackupBuddy Demo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www.meetup.com/OKC-WordPress-Users-Group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Angular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SheCodes OKC</a:t>
            </a:r>
            <a:endParaRPr sz="48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2:30 - 4:30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www.meetup.com/shecodesokc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OKC Functional Programming</a:t>
            </a:r>
            <a:endParaRPr sz="46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1/30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Servant: A Type-level DSL for Web API Specification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www.meetup.com/OKC-FP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OKC</a:t>
            </a:r>
            <a:endParaRPr sz="480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1/31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Tommy’s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www.meetup.com/Refresh-OKC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in OKC</a:t>
            </a:r>
            <a:endParaRPr sz="480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11:30 - 1:00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Pipelines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meetup.com/big-data-in-oklahoma-city</a:t>
            </a:r>
            <a:endParaRPr sz="38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Game Developers</a:t>
            </a:r>
            <a:endParaRPr sz="480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Lightning Talks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meetup.com/oklahoma-game-developers</a:t>
            </a:r>
            <a:r>
              <a:rPr lang="en" sz="3600" u="sng"/>
              <a:t> </a:t>
            </a:r>
            <a:endParaRPr sz="36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OKC#</a:t>
            </a:r>
            <a:endParaRPr sz="48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2/5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Alexa SDK using Amazon and Azure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www.meetup.com/OKC-Sharp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 Hack Night</a:t>
            </a:r>
            <a:endParaRPr sz="480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 2/6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6:00 - 8:00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meetup.com/techlahoma-foundation</a:t>
            </a:r>
            <a:r>
              <a:rPr lang="en" u="sng"/>
              <a:t> 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 sz="4000"/>
              <a:t> </a:t>
            </a:r>
            <a:endParaRPr sz="40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 sz="4000"/>
              <a:t> </a:t>
            </a:r>
            <a:endParaRPr sz="4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 sz="4000"/>
              <a:t> 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Channels for over 160 topics!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 sz="48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1/21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2:00 - 3:00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 to Single-Page Applications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Playfair Display</vt:lpstr>
      <vt:lpstr>Coral</vt:lpstr>
      <vt:lpstr>Wi-Fi:  Starspace 46 guest  Password:  Techlahoma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Free Code Camp OKC</vt:lpstr>
      <vt:lpstr>WordPress OKC</vt:lpstr>
      <vt:lpstr>Free Code Camp OKC</vt:lpstr>
      <vt:lpstr>SheCodes OKC</vt:lpstr>
      <vt:lpstr>OKC Functional Programming</vt:lpstr>
      <vt:lpstr>Refresh OKC</vt:lpstr>
      <vt:lpstr>Big Data in OKC</vt:lpstr>
      <vt:lpstr>OK Game Developers</vt:lpstr>
      <vt:lpstr>OKC#</vt:lpstr>
      <vt:lpstr>Techlahoma Hack Night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2018-01-19T17:18:19Z</dcterms:modified>
</cp:coreProperties>
</file>