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Playfair Displ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4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598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8260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okcpython/presentation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okcpyth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Wi-Fi: </a:t>
            </a: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Starspace 46 guest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Password: 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Techlahoma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Ruby</a:t>
            </a:r>
            <a:endParaRPr sz="4800" b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Thursday 1/11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The Odin Project: Advantages and Drawbacks of the Meta-Tutorial</a:t>
            </a:r>
            <a:endParaRPr sz="36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Open Source Hardware</a:t>
            </a:r>
            <a:endParaRPr sz="4800"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Saturday 1/13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2:00 - 4:00 pm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Meet Liger! A FOSS light switch 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for home automation/security</a:t>
            </a:r>
            <a:endParaRPr sz="3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Code Camp OKC</a:t>
            </a:r>
            <a:endParaRPr sz="480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Sunday 1/14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2:00 - 3:00 pm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Intro to APIs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meetup.com/freecodecampokc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8323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Python February Meetup</a:t>
            </a:r>
            <a:endParaRPr sz="480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Wednesday 2/14</a:t>
            </a:r>
            <a:endParaRPr sz="3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Using Python for Analytics (Jess Hale)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8323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OKC Python March Meetup</a:t>
            </a:r>
            <a:endParaRPr sz="480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Wednesday 3/14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/>
              <a:t>11:30 - 12:30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Speaker: You?</a:t>
            </a:r>
            <a:endParaRPr sz="3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/>
              <a:t>Topic Suggestions: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github.com/okcpython/presentations</a:t>
            </a:r>
            <a:r>
              <a:rPr lang="en" sz="3600"/>
              <a:t> 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OKC Python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 sz="4800"/>
              <a:t> </a:t>
            </a:r>
            <a:endParaRPr sz="4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4"/>
              </a:rPr>
              <a:t>twitter.com/okcpython</a:t>
            </a:r>
            <a:r>
              <a:rPr lang="en" sz="4800"/>
              <a:t> 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 for joining us today! </a:t>
            </a:r>
            <a:endParaRPr sz="4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We're here thanks to volunteers, speakers, and Techlahoma.</a:t>
            </a:r>
            <a:endParaRPr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is Techlahoma?</a:t>
            </a:r>
            <a:endParaRPr sz="4800" b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  <a:endParaRPr sz="3600"/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  <a:endParaRPr sz="3600"/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supports the grassroots tech community of Oklahoma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Techlahoma.org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StarSpace46.com</a:t>
            </a: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Community membership $40/month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Twitch.tv/Techlahoma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streaming at StarSpace46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Subscribe with Amazon Prime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Techlahoma gets a small donation from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 sz="4800"/>
              <a:t> </a:t>
            </a:r>
            <a:endParaRPr sz="48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/>
              <a:t>#pythonista channel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On-screen Show (16:9)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</vt:lpstr>
      <vt:lpstr>Playfair Display</vt:lpstr>
      <vt:lpstr>Blue &amp; Gold</vt:lpstr>
      <vt:lpstr>Wi-Fi:  Starspace 46 guest  Password:  Techlahoma</vt:lpstr>
      <vt:lpstr>OKC Python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Ruby</vt:lpstr>
      <vt:lpstr>OKC Open Source Hardware</vt:lpstr>
      <vt:lpstr>Free Code Camp OKC</vt:lpstr>
      <vt:lpstr>OKC Python February Meetup</vt:lpstr>
      <vt:lpstr>OKC Python March Meetup</vt:lpstr>
      <vt:lpstr>Topic Suggestions: github.com/okcpython/presentations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2018-01-10T15:48:56Z</dcterms:modified>
</cp:coreProperties>
</file>