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584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6" y="-276"/>
      </p:cViewPr>
      <p:guideLst>
        <p:guide orient="horz" pos="162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597825"/>
            <a:ext cx="854964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914650"/>
            <a:ext cx="70408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05980"/>
            <a:ext cx="226314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1" y="205980"/>
            <a:ext cx="662178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305176"/>
            <a:ext cx="854964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180035"/>
            <a:ext cx="854964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1" y="1200151"/>
            <a:ext cx="44424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1" y="1200151"/>
            <a:ext cx="44424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151335"/>
            <a:ext cx="4444207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1631156"/>
            <a:ext cx="4444207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151335"/>
            <a:ext cx="444595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1631156"/>
            <a:ext cx="444595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04787"/>
            <a:ext cx="330914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4" y="204794"/>
            <a:ext cx="562292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076328"/>
            <a:ext cx="330914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6" y="3600450"/>
            <a:ext cx="603504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6" y="459581"/>
            <a:ext cx="603504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6" y="4025509"/>
            <a:ext cx="603504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05979"/>
            <a:ext cx="905256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00151"/>
            <a:ext cx="90525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767264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4767264"/>
            <a:ext cx="3185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4767264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</dc:creator>
  <cp:lastModifiedBy>Kimberly C</cp:lastModifiedBy>
  <cp:revision>18</cp:revision>
  <dcterms:created xsi:type="dcterms:W3CDTF">2006-08-16T00:00:00Z</dcterms:created>
  <dcterms:modified xsi:type="dcterms:W3CDTF">2018-01-05T23:16:47Z</dcterms:modified>
</cp:coreProperties>
</file>