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aleway" panose="020B0604020202020204" charset="0"/>
      <p:regular r:id="rId20"/>
      <p:bold r:id="rId21"/>
      <p:italic r:id="rId22"/>
      <p:boldItalic r:id="rId23"/>
    </p:embeddedFont>
    <p:embeddedFont>
      <p:font typeface="Source Sans Pr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83569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826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shecodesok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F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refresh-ok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big-data-in-oklahoma-cit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lahoma-game-developer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Shar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coffeeandcod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free.code.camp.oklahoma.cit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twitter.com/FreeCodeCampOKC" TargetMode="External"/><Relationship Id="rId5" Type="http://schemas.openxmlformats.org/officeDocument/2006/relationships/hyperlink" Target="http://www.meetup.com/FreeCodeCampOKC" TargetMode="External"/><Relationship Id="rId4" Type="http://schemas.openxmlformats.org/officeDocument/2006/relationships/hyperlink" Target="https://www.linkedin.com/groups/1208666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pro/Techlahom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nate.techlahoma.org/membership" TargetMode="External"/><Relationship Id="rId4" Type="http://schemas.openxmlformats.org/officeDocument/2006/relationships/hyperlink" Target="http://www.twitter.com/Techlahom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witter.com/StarSpace4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ccokc.com/slac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Wi-Fi: </a:t>
            </a:r>
            <a:endParaRPr sz="4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Starspace 46 guest</a:t>
            </a:r>
            <a:endParaRPr sz="4400"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Password: </a:t>
            </a:r>
            <a:endParaRPr sz="44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Techlahoma</a:t>
            </a: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SheCodes OKC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</a:t>
            </a:r>
            <a:r>
              <a:rPr lang="en" sz="4000"/>
              <a:t>day 1/</a:t>
            </a:r>
            <a:r>
              <a:rPr lang="en"/>
              <a:t>28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2:30 - 4:30 pm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Lightning Talks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meetup.com/shecodesokc</a:t>
            </a:r>
            <a:r>
              <a:rPr lang="en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FP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Tuesday 1/30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Servant: a Type-level DSL for Web API Specification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meetup.com/OKC-FP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 OKC</a:t>
            </a: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</a:t>
            </a:r>
            <a:r>
              <a:rPr lang="en" sz="4000"/>
              <a:t>day 1/</a:t>
            </a:r>
            <a:r>
              <a:rPr lang="en"/>
              <a:t>31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Tommy’s </a:t>
            </a:r>
            <a:r>
              <a:rPr lang="en" sz="4000"/>
              <a:t>Talks on UX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meetup.com/refresh-okc</a:t>
            </a:r>
            <a:r>
              <a:rPr lang="en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Big Data</a:t>
            </a: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Thursday 2/1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11:30 - 1:00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Data Pipelines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900" u="sng">
                <a:solidFill>
                  <a:schemeClr val="hlink"/>
                </a:solidFill>
                <a:hlinkClick r:id="rId3"/>
              </a:rPr>
              <a:t>meetup.com/big-data-in-oklahoma-city</a:t>
            </a:r>
            <a:r>
              <a:rPr lang="en" sz="3900"/>
              <a:t> </a:t>
            </a:r>
            <a:endParaRPr sz="3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 Game Developers</a:t>
            </a: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Thursday 2/1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7:00 - 8:00 pm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Lightning Talks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700" u="sng">
                <a:solidFill>
                  <a:schemeClr val="hlink"/>
                </a:solidFill>
                <a:hlinkClick r:id="rId3"/>
              </a:rPr>
              <a:t>meetup.com/oklahoma-game-developers</a:t>
            </a:r>
            <a:r>
              <a:rPr lang="en" sz="3700"/>
              <a:t> </a:t>
            </a:r>
            <a:endParaRPr sz="3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Sunday </a:t>
            </a:r>
            <a:r>
              <a:rPr lang="en"/>
              <a:t>2/4</a:t>
            </a:r>
            <a:endParaRPr sz="4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</a:t>
            </a:r>
            <a:r>
              <a:rPr lang="en" sz="4000"/>
              <a:t>:00 - </a:t>
            </a:r>
            <a:r>
              <a:rPr lang="en"/>
              <a:t>3</a:t>
            </a:r>
            <a:r>
              <a:rPr lang="en" sz="4000"/>
              <a:t>:00 pm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Intro to Angular with Maegan Womble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m</a:t>
            </a:r>
            <a:r>
              <a:rPr lang="en" sz="4000" u="sng">
                <a:solidFill>
                  <a:schemeClr val="hlink"/>
                </a:solidFill>
                <a:hlinkClick r:id="rId3"/>
              </a:rPr>
              <a:t>e</a:t>
            </a:r>
            <a:r>
              <a:rPr lang="en" sz="4000" u="sng">
                <a:solidFill>
                  <a:schemeClr val="hlink"/>
                </a:solidFill>
                <a:hlinkClick r:id="rId3"/>
              </a:rPr>
              <a:t>etup.com/freecodecampokc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OKC#</a:t>
            </a: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Monday 2/5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Alexa SDK using Amazon and Azure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meetup.com/OKC-Sharp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Next meetup will be scheduled soon!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Contact Kimberly Collins for details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meetup.com/okccoffeeandcode</a:t>
            </a:r>
            <a:r>
              <a:rPr lang="en"/>
              <a:t> </a:t>
            </a:r>
            <a:endParaRPr sz="4000"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Coffee &amp; Code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FreeCodeCampOKC.com</a:t>
            </a:r>
            <a:endParaRPr sz="540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" sz="3700" u="sng">
                <a:solidFill>
                  <a:schemeClr val="hlink"/>
                </a:solidFill>
                <a:hlinkClick r:id="rId3"/>
              </a:rPr>
              <a:t>facebook.com/groups/free.code.camp.oklahoma.city</a:t>
            </a:r>
            <a:r>
              <a:rPr lang="en" sz="3700"/>
              <a:t> </a:t>
            </a:r>
            <a:endParaRPr sz="3700"/>
          </a:p>
          <a:p>
            <a: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" sz="3700" u="sng">
                <a:solidFill>
                  <a:schemeClr val="accent5"/>
                </a:solidFill>
                <a:hlinkClick r:id="rId4"/>
              </a:rPr>
              <a:t>linkedin.com/groups/12086660</a:t>
            </a:r>
            <a:r>
              <a:rPr lang="en" sz="3700"/>
              <a:t> </a:t>
            </a:r>
            <a:endParaRPr sz="3700"/>
          </a:p>
          <a:p>
            <a: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" sz="3700" u="sng">
                <a:solidFill>
                  <a:schemeClr val="hlink"/>
                </a:solidFill>
                <a:hlinkClick r:id="rId5"/>
              </a:rPr>
              <a:t>meetup.com/FreeCodeCampOKC</a:t>
            </a:r>
            <a:endParaRPr sz="3700"/>
          </a:p>
          <a:p>
            <a: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" sz="3700" u="sng">
                <a:solidFill>
                  <a:schemeClr val="hlink"/>
                </a:solidFill>
                <a:hlinkClick r:id="rId6"/>
              </a:rPr>
              <a:t>twitter.com/FreeCodeCampOKC</a:t>
            </a:r>
            <a:endParaRPr sz="3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joining us today! We're here thanks to volunteers, speakers, and Techlahoma.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Techlahoma?</a:t>
            </a:r>
            <a:endParaRPr b="0"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76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non-profit volunteer-run organization</a:t>
            </a:r>
            <a:endParaRPr sz="3900"/>
          </a:p>
          <a:p>
            <a:pPr marL="457200" lvl="0" indent="-476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hosts 33 groups and 2 conferences</a:t>
            </a:r>
            <a:endParaRPr sz="3900"/>
          </a:p>
          <a:p>
            <a:pPr marL="457200" lvl="0" indent="-476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sponsors free local events</a:t>
            </a:r>
            <a:endParaRPr sz="3900"/>
          </a:p>
          <a:p>
            <a:pPr marL="457200" lvl="0" indent="-476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supports the grassroots tech community of Oklahoma</a:t>
            </a:r>
            <a:endParaRPr sz="3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Techlahoma.org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meetup.com/pro/Techlahoma</a:t>
            </a:r>
            <a:r>
              <a:rPr lang="en" sz="4000"/>
              <a:t> </a:t>
            </a:r>
            <a:endParaRPr sz="4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4"/>
              </a:rPr>
              <a:t>twitter.com/Techlahoma</a:t>
            </a:r>
            <a:r>
              <a:rPr lang="en" sz="4000"/>
              <a:t> 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5"/>
              </a:rPr>
              <a:t>donate.techlahoma.org/membership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StarSpace46.com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starspace46.com/calendar-1</a:t>
            </a:r>
            <a:r>
              <a:rPr lang="en"/>
              <a:t>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twitter.com/StarSpace46</a:t>
            </a:r>
            <a:r>
              <a:rPr lang="en"/>
              <a:t>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Community membership $40/month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Twitch.tv/Techlahoma</a:t>
            </a:r>
            <a:endParaRPr sz="580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streaming at StarSpace46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Subscribe with Amazon Prime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Techlahoma gets a small donation from Amazon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fccokc.com/slack</a:t>
            </a:r>
            <a:r>
              <a:rPr lang="en"/>
              <a:t>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Channels for #freecodecamp, #jobs, #javascript, #design, and over 150 other topics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On-screen Show (16:9)</PresentationFormat>
  <Paragraphs>69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Raleway</vt:lpstr>
      <vt:lpstr>Source Sans Pro</vt:lpstr>
      <vt:lpstr>Plum</vt:lpstr>
      <vt:lpstr>Wi-Fi:  Starspace 46 guest</vt:lpstr>
      <vt:lpstr>FreeCodeCampOKC.com</vt:lpstr>
      <vt:lpstr>Thanks for joining us today! We're here thanks to volunteers, speakers, and Techlahoma.</vt:lpstr>
      <vt:lpstr>What is Techlahoma?</vt:lpstr>
      <vt:lpstr>Techlahoma.org</vt:lpstr>
      <vt:lpstr>PowerPoint Presentation</vt:lpstr>
      <vt:lpstr>StarSpace46.com</vt:lpstr>
      <vt:lpstr>Twitch.tv/Techlahoma</vt:lpstr>
      <vt:lpstr>Slack</vt:lpstr>
      <vt:lpstr>SheCodes OKC</vt:lpstr>
      <vt:lpstr>OKC FP</vt:lpstr>
      <vt:lpstr>Refresh OKC</vt:lpstr>
      <vt:lpstr>OKC Big Data</vt:lpstr>
      <vt:lpstr>OK Game Developers</vt:lpstr>
      <vt:lpstr>Free Code Camp OKC</vt:lpstr>
      <vt:lpstr>OKC#</vt:lpstr>
      <vt:lpstr>OKC Coffee &amp;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</dc:title>
  <cp:lastModifiedBy>Kimberly C</cp:lastModifiedBy>
  <cp:revision>1</cp:revision>
  <dcterms:modified xsi:type="dcterms:W3CDTF">2018-01-28T19:21:48Z</dcterms:modified>
</cp:coreProperties>
</file>