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layfair Display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3136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1000"/>
              </a:spcBef>
              <a:buSzPts val="4800"/>
              <a:buNone/>
              <a:defRPr sz="4800"/>
            </a:lvl1pPr>
            <a:lvl2pPr lvl="1">
              <a:spcBef>
                <a:spcPts val="1000"/>
              </a:spcBef>
              <a:buSzPts val="4800"/>
              <a:buNone/>
              <a:defRPr sz="4800"/>
            </a:lvl2pPr>
            <a:lvl3pPr lvl="2">
              <a:spcBef>
                <a:spcPts val="1000"/>
              </a:spcBef>
              <a:buSzPts val="4800"/>
              <a:buNone/>
              <a:defRPr sz="4800"/>
            </a:lvl3pPr>
            <a:lvl4pPr lvl="3">
              <a:spcBef>
                <a:spcPts val="1000"/>
              </a:spcBef>
              <a:buSzPts val="4800"/>
              <a:buNone/>
              <a:defRPr sz="4800"/>
            </a:lvl4pPr>
            <a:lvl5pPr lvl="4">
              <a:spcBef>
                <a:spcPts val="1000"/>
              </a:spcBef>
              <a:buSzPts val="4800"/>
              <a:buNone/>
              <a:defRPr sz="4800"/>
            </a:lvl5pPr>
            <a:lvl6pPr lvl="5">
              <a:spcBef>
                <a:spcPts val="1000"/>
              </a:spcBef>
              <a:buSzPts val="4800"/>
              <a:buNone/>
              <a:defRPr sz="4800"/>
            </a:lvl6pPr>
            <a:lvl7pPr lvl="6">
              <a:spcBef>
                <a:spcPts val="1000"/>
              </a:spcBef>
              <a:buSzPts val="4800"/>
              <a:buNone/>
              <a:defRPr sz="4800"/>
            </a:lvl7pPr>
            <a:lvl8pPr lvl="7">
              <a:spcBef>
                <a:spcPts val="1000"/>
              </a:spcBef>
              <a:buSzPts val="4800"/>
              <a:buNone/>
              <a:defRPr sz="4800"/>
            </a:lvl8pPr>
            <a:lvl9pPr lvl="8">
              <a:spcBef>
                <a:spcPts val="100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Char char="●"/>
              <a:defRPr sz="40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okcpython/presenta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okcpy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Wi-Fi: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Starspace 46 guest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4800"/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Password: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Techlahoma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Ruby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Thursday 1/11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Open Source Hardware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Saturday 1/13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2:00 - 4:00 pm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Meet Liger! A FOSS light switch for home automation/security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Free Code Camp OKC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Sunday 1/14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2:00 - 3:00 pm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Intro to APIs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8323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Python February Meetup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Wednesday 2/14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Speaker: Jess Hale (OKC Analytics group)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8323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Python March Meetup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Wednesday 3/14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Speaker: You?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800"/>
              <a:t>Topic Suggestions: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github.com/okcpython/presentations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OKC Python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twitter.com/okcpython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000"/>
              <a:t>Thanks for joining us today!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000"/>
              <a:t>We're here thanks to volunteers, speakers, and Techlahoma.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What is Techlahoma?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SzPts val="3600"/>
              <a:buChar char="●"/>
            </a:pPr>
            <a:r>
              <a:rPr lang="en" sz="3600"/>
              <a:t>supports the grassroots tech community of Oklahoma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Techlahoma.org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StarSpace46.com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Community membership $40/month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Twitch.tv/Techlahoma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Subscribe with Amazon Prime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 gets a small donation from Amazon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Slack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#pythonista 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Playfair Display</vt:lpstr>
      <vt:lpstr>Lato</vt:lpstr>
      <vt:lpstr>Blue &amp; Gold</vt:lpstr>
      <vt:lpstr>Wi-Fi:  Starspace 46 guest  Password:  Techlahoma</vt:lpstr>
      <vt:lpstr>OKC Python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Ruby</vt:lpstr>
      <vt:lpstr>OKC Open Source Hardware</vt:lpstr>
      <vt:lpstr>Free Code Camp OKC</vt:lpstr>
      <vt:lpstr>OKC Python February Meetup</vt:lpstr>
      <vt:lpstr>OKC Python March Meetup</vt:lpstr>
      <vt:lpstr>Topic Suggestions: github.com/okcpython/presentations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2018-01-05T21:57:29Z</dcterms:modified>
</cp:coreProperties>
</file>