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Roboto Slab" panose="020B0604020202020204" charset="0"/>
      <p:regular r:id="rId23"/>
      <p:bold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852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16755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600"/>
              <a:buChar char="●"/>
              <a:defRPr sz="3600"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freecodecampok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shar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ju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pyth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rub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osh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sq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j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cocoaheads-okc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devopsokc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pro/Techlahom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nate.techlahoma.org/membership" TargetMode="External"/><Relationship Id="rId4" Type="http://schemas.openxmlformats.org/officeDocument/2006/relationships/hyperlink" Target="http://www.twitter.com/Techlahom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witter.com/StarSpace4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lahoma.org/spac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dsn-dev-ok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4800"/>
              <a:t>Wi-Fi: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4800"/>
              <a:t>Starspace 46 guest</a:t>
            </a:r>
          </a:p>
          <a:p>
            <a:pPr marL="0" lvl="0" indent="0" rtl="0">
              <a:spcBef>
                <a:spcPts val="0"/>
              </a:spcBef>
              <a:buNone/>
            </a:pPr>
            <a:endParaRPr sz="4800"/>
          </a:p>
          <a:p>
            <a:pPr marL="0" lvl="0" indent="0">
              <a:spcBef>
                <a:spcPts val="0"/>
              </a:spcBef>
              <a:buNone/>
            </a:pPr>
            <a:r>
              <a:rPr lang="en" sz="4800"/>
              <a:t>Password: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Techlahoma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Free Code Camp OKC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Sun</a:t>
            </a:r>
            <a:r>
              <a:rPr lang="en" sz="3600"/>
              <a:t>day 1/</a:t>
            </a:r>
            <a:r>
              <a:rPr lang="en"/>
              <a:t>7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2:00 - 3:00 pm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JavaScript Refresher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meetup.com/freecodecampokc</a:t>
            </a:r>
            <a:r>
              <a:rPr lang="en"/>
              <a:t> </a:t>
            </a:r>
            <a:r>
              <a:rPr lang="en" sz="36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OKC#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Mon</a:t>
            </a:r>
            <a:r>
              <a:rPr lang="en" sz="3600"/>
              <a:t>day 1/</a:t>
            </a:r>
            <a:r>
              <a:rPr lang="en"/>
              <a:t>8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Lightning Talks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meetup.com/okc-sharp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OKC Java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Tues</a:t>
            </a:r>
            <a:r>
              <a:rPr lang="en" sz="3600"/>
              <a:t>day 1/</a:t>
            </a:r>
            <a:r>
              <a:rPr lang="en"/>
              <a:t>9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meetup.com/okcjug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OKC Python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Wednes</a:t>
            </a:r>
            <a:r>
              <a:rPr lang="en" sz="3600"/>
              <a:t>day 1/</a:t>
            </a:r>
            <a:r>
              <a:rPr lang="en"/>
              <a:t>10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Geospatial Data in MySQL with Python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meetup.com/okcpython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OKC Ruby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Thursday 1/11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11:30 - 12:30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meetup.com/okc-ruby</a:t>
            </a:r>
            <a:r>
              <a:rPr lang="en" sz="36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OKC Open Source Hardware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Saturday 1/13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2:00 - 4:00 pm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Meet Liger! A FOSS light switch for home automation/security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meetup.com/okc-osh</a:t>
            </a:r>
            <a:r>
              <a:rPr lang="en" sz="36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Free Code Camp OKC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/>
              <a:t>Sunday 1/14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2:00 - 3:00 pm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Intro to APIs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meetup.com/freecodecampokc</a:t>
            </a:r>
            <a:r>
              <a:rPr lang="en" sz="36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OKC SQL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Mon</a:t>
            </a:r>
            <a:r>
              <a:rPr lang="en" sz="3600"/>
              <a:t>day 1/1</a:t>
            </a:r>
            <a:r>
              <a:rPr lang="en"/>
              <a:t>5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6</a:t>
            </a:r>
            <a:r>
              <a:rPr lang="en" sz="3600"/>
              <a:t>:00 - </a:t>
            </a:r>
            <a:r>
              <a:rPr lang="en"/>
              <a:t>8</a:t>
            </a:r>
            <a:r>
              <a:rPr lang="en" sz="3600"/>
              <a:t>:00 pm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meetup.com/okcsql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OKC JavaScript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Tues</a:t>
            </a:r>
            <a:r>
              <a:rPr lang="en" sz="3600"/>
              <a:t>day 1/1</a:t>
            </a:r>
            <a:r>
              <a:rPr lang="en"/>
              <a:t>6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meetup.com/okc-js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CocoaHeads OKC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Thurs</a:t>
            </a:r>
            <a:r>
              <a:rPr lang="en" sz="3600"/>
              <a:t>day 1/1</a:t>
            </a:r>
            <a:r>
              <a:rPr lang="en"/>
              <a:t>8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meetup.com/cocoaheads-okc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4000"/>
              <a:t>Techlahoma Hack Night in OKC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Thanks for joining us today! We're here thanks to volunteers and Techlahoma.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DevOps OKC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Fri</a:t>
            </a:r>
            <a:r>
              <a:rPr lang="en" sz="3600"/>
              <a:t>day 1/1</a:t>
            </a:r>
            <a:r>
              <a:rPr lang="en"/>
              <a:t>9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Lightning Talks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meetup.com/devopsokc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What is Techlahoma?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non-profit volunteer-run organization</a:t>
            </a:r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hosts 33 groups and 2 conferences</a:t>
            </a:r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sponsors free local events</a:t>
            </a:r>
          </a:p>
          <a:p>
            <a:pPr marL="457200" lvl="0" indent="-457200">
              <a:lnSpc>
                <a:spcPct val="115000"/>
              </a:lnSpc>
              <a:spcBef>
                <a:spcPts val="0"/>
              </a:spcBef>
              <a:buSzPts val="3600"/>
              <a:buChar char="●"/>
            </a:pPr>
            <a:r>
              <a:rPr lang="en" sz="3600"/>
              <a:t>supports the grassroots tech community of Oklahoma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Techlahoma.org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meetup.com/pro/Techlahoma</a:t>
            </a:r>
            <a:r>
              <a:rPr lang="en"/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twitter.com/Techlahoma</a:t>
            </a:r>
            <a:r>
              <a:rPr lang="en"/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donate.techlahoma.org/membership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StarSpace46.com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starspace46.com/calendar-1</a:t>
            </a:r>
            <a:r>
              <a:rPr lang="en"/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twitter.com/StarSpace46</a:t>
            </a:r>
            <a:r>
              <a:rPr lang="en"/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Community membership $40/month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Twitch.tv/Techlahoma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Subscribe with Amazon Prime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Techlahoma gets a small donation from Amazon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Slack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techlahoma.org/spaces</a:t>
            </a:r>
            <a:r>
              <a:rPr lang="en"/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#hacknight channel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DSN+DEV+OKC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Fri</a:t>
            </a:r>
            <a:r>
              <a:rPr lang="en" sz="3600"/>
              <a:t>day 1/</a:t>
            </a:r>
            <a:r>
              <a:rPr lang="en"/>
              <a:t>5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6:00 - 9:00 pm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Creative and Tech Professional Mixer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meetup.com/dsn-dev-okc</a:t>
            </a:r>
            <a:r>
              <a:rPr lang="en"/>
              <a:t>  </a:t>
            </a:r>
            <a:r>
              <a:rPr lang="en" sz="36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215</Words>
  <Application>Microsoft Office PowerPoint</Application>
  <PresentationFormat>On-screen Show (16:9)</PresentationFormat>
  <Paragraphs>81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Roboto Slab</vt:lpstr>
      <vt:lpstr>Roboto</vt:lpstr>
      <vt:lpstr>Marina</vt:lpstr>
      <vt:lpstr>Wi-Fi:  Starspace 46 guest  Password:  Techlahoma</vt:lpstr>
      <vt:lpstr>Techlahoma Hack Night in OKC</vt:lpstr>
      <vt:lpstr>What is Techlahoma?</vt:lpstr>
      <vt:lpstr>Techlahoma.org</vt:lpstr>
      <vt:lpstr>PowerPoint Presentation</vt:lpstr>
      <vt:lpstr>StarSpace46.com</vt:lpstr>
      <vt:lpstr>Twitch.tv/Techlahoma</vt:lpstr>
      <vt:lpstr>Slack</vt:lpstr>
      <vt:lpstr>DSN+DEV+OKC</vt:lpstr>
      <vt:lpstr>Free Code Camp OKC</vt:lpstr>
      <vt:lpstr>OKC#</vt:lpstr>
      <vt:lpstr>OKC Java</vt:lpstr>
      <vt:lpstr>OKC Python</vt:lpstr>
      <vt:lpstr>OKC Ruby</vt:lpstr>
      <vt:lpstr>OKC Open Source Hardware</vt:lpstr>
      <vt:lpstr>Free Code Camp OKC</vt:lpstr>
      <vt:lpstr>OKC SQL</vt:lpstr>
      <vt:lpstr>OKC JavaScript</vt:lpstr>
      <vt:lpstr>CocoaHeads OKC</vt:lpstr>
      <vt:lpstr>DevOps OKC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  Password:  Techlahoma</dc:title>
  <dc:creator>Kimberly C</dc:creator>
  <cp:lastModifiedBy>Kimberly C</cp:lastModifiedBy>
  <cp:revision>2</cp:revision>
  <dcterms:modified xsi:type="dcterms:W3CDTF">2018-01-01T22:49:12Z</dcterms:modified>
</cp:coreProperties>
</file>