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Source Sans Pr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6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31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/slac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Shar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techlahoma-found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lugnu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sq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coffeeandcod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free.code.camp.oklahoma.c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witter.com/FreeCodeCampOKC" TargetMode="External"/><Relationship Id="rId5" Type="http://schemas.openxmlformats.org/officeDocument/2006/relationships/hyperlink" Target="http://www.meetup.com/FreeCodeCampOKC" TargetMode="External"/><Relationship Id="rId4" Type="http://schemas.openxmlformats.org/officeDocument/2006/relationships/hyperlink" Target="https://www.linkedin.com/groups/1208666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Wi-Fi: </a:t>
            </a:r>
            <a:endParaRPr sz="4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Starspace 46 guest</a:t>
            </a:r>
            <a:endParaRPr sz="4400"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Password: </a:t>
            </a:r>
            <a:endParaRPr sz="4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Techlahoma</a:t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fccokc.com/slack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#freecodecamp, #jobs, #javascript, #design, and over 150 other topics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Monday 2/5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Alexa SDK using Amazon and Azure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meetup.com/OKC-Sharp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Night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Tuesday 2/6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Bring Your Own Project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meetup.com/techlahoma-foundation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Ruby</a:t>
            </a:r>
            <a:endParaRPr sz="480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LUGnuts</a:t>
            </a:r>
            <a:endParaRPr sz="480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7:00 - 9:00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Topic to be Announced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meetup.com/okc-lugnuts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Open Source Hardware</a:t>
            </a:r>
            <a:endParaRPr sz="4800"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2/10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2:00 - 4:00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 (Sign up to speak!)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 to Angular Routing with Patrick Hartley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</a:t>
            </a:r>
            <a:r>
              <a:rPr lang="en" u="sng">
                <a:solidFill>
                  <a:schemeClr val="hlink"/>
                </a:solidFill>
                <a:hlinkClick r:id="rId3"/>
              </a:rPr>
              <a:t>e</a:t>
            </a:r>
            <a:r>
              <a:rPr lang="en" u="sng">
                <a:solidFill>
                  <a:schemeClr val="hlink"/>
                </a:solidFill>
                <a:hlinkClick r:id="rId3"/>
              </a:rPr>
              <a:t>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Angular with Jeff Maxwell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Monday 2/19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6:00 - 8:00 pm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Becoming a Public Speaker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If you haven’t had a chance to RSVP for today’s meetup yet, please do that now! </a:t>
            </a:r>
            <a:r>
              <a:rPr lang="en" sz="4000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1:00 - 2:00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 (Sign up to speak!)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Next meetup will be scheduled soon!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Contact Kimberly Collins for details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meetup.com/okccoffeeandcode</a:t>
            </a:r>
            <a:r>
              <a:rPr lang="en"/>
              <a:t> </a:t>
            </a:r>
            <a:endParaRPr sz="4000"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Coffee &amp; Code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FreeCodeCampOKC.com</a:t>
            </a:r>
            <a:endParaRPr sz="540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3"/>
              </a:rPr>
              <a:t>facebook.com/groups/free.code.camp.oklahoma.city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accent5"/>
                </a:solidFill>
                <a:hlinkClick r:id="rId4"/>
              </a:rPr>
              <a:t>linkedin.com/groups/12086660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5"/>
              </a:rPr>
              <a:t>meetup.com/FreeCodeCampOKC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6"/>
              </a:rPr>
              <a:t>twitter.com/FreeCodeCampOKC</a:t>
            </a:r>
            <a:endParaRPr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 b="0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non-profit volunteer-run organization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hosts 33 groups and 2 conferences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sponsors free local events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supports the grassroots tech community of Oklahoma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200OK.us</a:t>
            </a:r>
            <a:endParaRPr b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annual conference is in Tulsa on May 18th.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 for sponsors AND call for papers are open.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your company wants to advertise at 200OK and support Techlahoma, go to 200ok.us and click Sponsors to get more 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Center is donated by StarSpace46.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like them and want them to stick around, get a $40 community membership.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www.starspace46.com/calendar-1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donate.techlahoma.org/membership</a:t>
            </a:r>
            <a:endParaRPr sz="360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If you like this meetup and what we do here, please consider becoming a Techlahoma member.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Funding allows Techlahoma to help user groups like this around the state and host 2 great conferences.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2765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Source Sans Pro</vt:lpstr>
      <vt:lpstr>Raleway</vt:lpstr>
      <vt:lpstr>Plum</vt:lpstr>
      <vt:lpstr>Wi-Fi:  Starspace 46 guest</vt:lpstr>
      <vt:lpstr>If you haven’t had a chance to RSVP for today’s meetup yet, please do that now! meetup.com/freecodecampokc </vt:lpstr>
      <vt:lpstr>FreeCodeCampOKC.com</vt:lpstr>
      <vt:lpstr>Thanks for joining us today! We're here thanks to volunteers, speakers, and Techlahoma.</vt:lpstr>
      <vt:lpstr>Techlahoma.org</vt:lpstr>
      <vt:lpstr>200OK.us</vt:lpstr>
      <vt:lpstr>StarSpace46.com</vt:lpstr>
      <vt:lpstr>donate.techlahoma.org/membership</vt:lpstr>
      <vt:lpstr>PowerPoint Presentation</vt:lpstr>
      <vt:lpstr>Twitch.tv/Techlahoma</vt:lpstr>
      <vt:lpstr>Slack</vt:lpstr>
      <vt:lpstr>OKC#</vt:lpstr>
      <vt:lpstr>Hack Night</vt:lpstr>
      <vt:lpstr>OKC Ruby</vt:lpstr>
      <vt:lpstr>OKC LUGnuts</vt:lpstr>
      <vt:lpstr>OKC Open Source Hardware</vt:lpstr>
      <vt:lpstr>Free Code Camp OKC</vt:lpstr>
      <vt:lpstr>Free Code Camp OKC</vt:lpstr>
      <vt:lpstr>OKC SQL</vt:lpstr>
      <vt:lpstr>Free Code Camp OKC</vt:lpstr>
      <vt:lpstr>OKC Coffee &amp;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</dc:title>
  <cp:lastModifiedBy>Kimberly C</cp:lastModifiedBy>
  <cp:revision>1</cp:revision>
  <dcterms:modified xsi:type="dcterms:W3CDTF">2018-02-04T18:36:34Z</dcterms:modified>
</cp:coreProperties>
</file>