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January 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03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January 6,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36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January 6,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50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January 6,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2028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January 6,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719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January 6,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737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January 6,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2233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January 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922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January 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88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January 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117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January 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456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January 6,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009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January 6,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448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January 6,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656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January 6,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095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January 6,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025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January 6,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749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January 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47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58AC42-A1A3-41BB-AD67-3A07EDFA7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pl-PL" sz="4800" dirty="0" err="1"/>
              <a:t>Bike</a:t>
            </a:r>
            <a:r>
              <a:rPr lang="pl-PL" sz="4800" dirty="0"/>
              <a:t> </a:t>
            </a:r>
            <a:r>
              <a:rPr lang="pl-PL" sz="4800" dirty="0" err="1"/>
              <a:t>rental</a:t>
            </a:r>
            <a:endParaRPr lang="en-US" sz="48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31F178B-CBE0-40B7-8DBE-64B9C6420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pl-PL" dirty="0">
                <a:solidFill>
                  <a:schemeClr val="tx1">
                    <a:alpha val="60000"/>
                  </a:schemeClr>
                </a:solidFill>
              </a:rPr>
              <a:t>Wzorce projektowe 2020/2021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039ADBD0-C2F4-4CC5-9AC9-49B92F792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77" b="17254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7120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25867E-0F28-4C47-A871-2DDEAAB9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Główne funkcjonalności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6A5F03-8AA4-48FD-8DF4-9A7FD20B6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dodawanie nowego sprzętu do bazy,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dodawanie nowych klientów do bazy,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wyszukiwanie klientów po słowach kluczowych,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rejestracja wypożyczeń (jeden lub więcej rowerów i sztuk sprzętu na użytkownika),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generowanie raportów za dany okres działalności (przychody),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przeglądanie dostępnych rowerów i sprzętu,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składanie prośby o rezerwację,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korzystanie z kodów zniżkowych przy składaniu rezerwacji,</a:t>
            </a:r>
          </a:p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wyszukiwanie sprzętu po słowach kluczowych, kategoriach.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5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BE3D2A-EDED-4B97-974B-8087C4B1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345" y="609600"/>
            <a:ext cx="3712211" cy="3528291"/>
          </a:xfrm>
        </p:spPr>
        <p:txBody>
          <a:bodyPr/>
          <a:lstStyle/>
          <a:p>
            <a:r>
              <a:rPr lang="pl-PL" dirty="0"/>
              <a:t>Uproszczony schematy aplikacji</a:t>
            </a:r>
            <a:endParaRPr lang="en-US" dirty="0"/>
          </a:p>
        </p:txBody>
      </p:sp>
      <p:pic>
        <p:nvPicPr>
          <p:cNvPr id="19" name="Symbol zastępczy zawartości 18">
            <a:extLst>
              <a:ext uri="{FF2B5EF4-FFF2-40B4-BE49-F238E27FC236}">
                <a16:creationId xmlns:a16="http://schemas.microsoft.com/office/drawing/2014/main" id="{75721BA1-A6D5-4CC9-B5F8-8CC55E7A1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1" y="535710"/>
            <a:ext cx="6312648" cy="5518842"/>
          </a:xfrm>
        </p:spPr>
      </p:pic>
    </p:spTree>
    <p:extLst>
      <p:ext uri="{BB962C8B-B14F-4D97-AF65-F5344CB8AC3E}">
        <p14:creationId xmlns:p14="http://schemas.microsoft.com/office/powerpoint/2010/main" val="175830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Obraz zawierający tekst, czarny, zrzut ekranu&#10;&#10;Opis wygenerowany automatycznie">
            <a:extLst>
              <a:ext uri="{FF2B5EF4-FFF2-40B4-BE49-F238E27FC236}">
                <a16:creationId xmlns:a16="http://schemas.microsoft.com/office/drawing/2014/main" id="{286EB44D-BF30-4799-818D-D1C9ED20C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150" y="280162"/>
            <a:ext cx="4738251" cy="6297675"/>
          </a:xfrm>
          <a:prstGeom prst="rect">
            <a:avLst/>
          </a:prstGeom>
        </p:spPr>
      </p:pic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BF864EC1-76B7-46DB-9995-64B4EFD0A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" y="748146"/>
            <a:ext cx="7102532" cy="4930486"/>
          </a:xfrm>
        </p:spPr>
      </p:pic>
    </p:spTree>
    <p:extLst>
      <p:ext uri="{BB962C8B-B14F-4D97-AF65-F5344CB8AC3E}">
        <p14:creationId xmlns:p14="http://schemas.microsoft.com/office/powerpoint/2010/main" val="145755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97B658-BFC4-4ABD-8563-83CAA2E5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12" y="597621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pl-PL" sz="2400" dirty="0"/>
              <a:t>Wybrane wzorce</a:t>
            </a:r>
            <a:endParaRPr lang="en-US" sz="2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15AAFC-E48C-49BD-B1FE-CFBC4AC3C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612" y="2096063"/>
            <a:ext cx="3361498" cy="402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Chain of </a:t>
            </a:r>
            <a:r>
              <a:rPr lang="pl-PL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responsibility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– wysyłanie powiadomień o zbliżającym się końcu wypożyczenia do użytkownika. W zależności od posiadanych informacji, możemy nie posiadać w bazie numeru telefonu lub maila klienta, aplikacja przesyła odpowiedzialność wysłania powiadomienia dalej, aż do natrafienia na możliwą opcję komunikacji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23AC2BB-9B81-4EB2-9263-8785EDAC0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838" y="597621"/>
            <a:ext cx="8147851" cy="566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5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97B658-BFC4-4ABD-8563-83CAA2E5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12" y="597621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pl-PL" sz="2400" dirty="0"/>
              <a:t>Wybrane wzorce</a:t>
            </a:r>
            <a:endParaRPr lang="en-US" sz="2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15AAFC-E48C-49BD-B1FE-CFBC4AC3C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612" y="2096063"/>
            <a:ext cx="3361498" cy="402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w zależności od liczby wypożyczeń klienta, okresu przez który ma trwać wypożyczenie (weekendy, długie okresy) czy tego, która to wizyta klienta, aplikacja dobiera odpowiedni kalkulator ceny wypożyczenia do rezerwacji</a:t>
            </a:r>
          </a:p>
          <a:p>
            <a:pPr marL="0" indent="0">
              <a:buNone/>
            </a:pPr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l-PL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Decorator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– każdy z klientów może posiadać przypisaną do siebie stałą zniżkę – dekorator umożliwia nałożenie jej na sumę zamówienia niezależnie od użytego kalkulatora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E43A594-F56E-4400-8C79-344A65705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45" y="1400175"/>
            <a:ext cx="77724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00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187</Words>
  <Application>Microsoft Office PowerPoint</Application>
  <PresentationFormat>Panoramiczny</PresentationFormat>
  <Paragraphs>19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Bike rental</vt:lpstr>
      <vt:lpstr>Główne funkcjonalności</vt:lpstr>
      <vt:lpstr>Uproszczony schematy aplikacji</vt:lpstr>
      <vt:lpstr>Prezentacja programu PowerPoint</vt:lpstr>
      <vt:lpstr>Wybrane wzorce</vt:lpstr>
      <vt:lpstr>Wybrane wzorce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rental</dc:title>
  <dc:creator>Kacper Stysiński</dc:creator>
  <cp:lastModifiedBy>Kacper Stysiński</cp:lastModifiedBy>
  <cp:revision>1</cp:revision>
  <dcterms:created xsi:type="dcterms:W3CDTF">2021-01-06T02:07:20Z</dcterms:created>
  <dcterms:modified xsi:type="dcterms:W3CDTF">2021-01-06T02:12:38Z</dcterms:modified>
</cp:coreProperties>
</file>