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10/05/2018</a:t>
            </a:fld>
            <a:endParaRPr lang="en-IE" dirty="0"/>
          </a:p>
        </p:txBody>
      </p:sp>
      <p:sp>
        <p:nvSpPr>
          <p:cNvPr id="5" name="Footer Placeholder 4"/>
          <p:cNvSpPr>
            <a:spLocks noGrp="1"/>
          </p:cNvSpPr>
          <p:nvPr>
            <p:ph type="ftr" sz="quarter" idx="11"/>
          </p:nvPr>
        </p:nvSpPr>
        <p:spPr>
          <a:xfrm>
            <a:off x="1876424" y="5410201"/>
            <a:ext cx="5124886" cy="365125"/>
          </a:xfrm>
        </p:spPr>
        <p:txBody>
          <a:bodyPr/>
          <a:lstStyle/>
          <a:p>
            <a:endParaRPr lang="en-IE" dirty="0"/>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10/05/2018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10/05/2018</a:t>
            </a:fld>
            <a:endParaRPr lang="en-I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dirty="0"/>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Genetic algorithm –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3" name="Content Placeholder 2">
            <a:extLst>
              <a:ext uri="{FF2B5EF4-FFF2-40B4-BE49-F238E27FC236}">
                <a16:creationId xmlns:a16="http://schemas.microsoft.com/office/drawing/2014/main" id="{908CC51D-04F1-44C2-B230-DDC0A076D9AF}"/>
              </a:ext>
            </a:extLst>
          </p:cNvPr>
          <p:cNvSpPr>
            <a:spLocks noGrp="1"/>
          </p:cNvSpPr>
          <p:nvPr>
            <p:ph idx="1"/>
          </p:nvPr>
        </p:nvSpPr>
        <p:spPr/>
        <p:txBody>
          <a:bodyPr>
            <a:normAutofit fontScale="92500"/>
          </a:bodyPr>
          <a:lstStyle/>
          <a:p>
            <a:r>
              <a:rPr lang="pl-PL" dirty="0"/>
              <a:t>The idea of genetic programming is that instead of coding a robocode controller by hand, we can produce tanks that programme automaticallly using evolution.</a:t>
            </a:r>
          </a:p>
          <a:p>
            <a:r>
              <a:rPr lang="pl-PL" dirty="0"/>
              <a:t>There are 2 robots and 2 classes that we have created in this project.</a:t>
            </a:r>
          </a:p>
          <a:p>
            <a:r>
              <a:rPr lang="pl-PL" dirty="0"/>
              <a:t>Environment class which is resposible for the set up of the project.</a:t>
            </a:r>
          </a:p>
          <a:p>
            <a:r>
              <a:rPr lang="pl-PL" dirty="0"/>
              <a:t>The other class is the robotic fitness function class. </a:t>
            </a:r>
          </a:p>
          <a:p>
            <a:r>
              <a:rPr lang="pl-PL" dirty="0"/>
              <a:t>In this presentation we will describe what each class does and we will talk about the JGAP library that we have implemented.</a:t>
            </a:r>
            <a:endParaRPr lang="en-IE" dirty="0"/>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64E0-DFF6-49CE-BD06-2410D8EF3E7F}"/>
              </a:ext>
            </a:extLst>
          </p:cNvPr>
          <p:cNvSpPr>
            <a:spLocks noGrp="1"/>
          </p:cNvSpPr>
          <p:nvPr>
            <p:ph type="title"/>
          </p:nvPr>
        </p:nvSpPr>
        <p:spPr/>
        <p:txBody>
          <a:bodyPr/>
          <a:lstStyle/>
          <a:p>
            <a:r>
              <a:rPr lang="pl-PL" dirty="0"/>
              <a:t>JGAP	</a:t>
            </a:r>
            <a:endParaRPr lang="en-IE" dirty="0"/>
          </a:p>
        </p:txBody>
      </p:sp>
      <p:sp>
        <p:nvSpPr>
          <p:cNvPr id="3" name="Content Placeholder 2">
            <a:extLst>
              <a:ext uri="{FF2B5EF4-FFF2-40B4-BE49-F238E27FC236}">
                <a16:creationId xmlns:a16="http://schemas.microsoft.com/office/drawing/2014/main" id="{7975B27A-DA95-4927-A439-AA1D392849B2}"/>
              </a:ext>
            </a:extLst>
          </p:cNvPr>
          <p:cNvSpPr>
            <a:spLocks noGrp="1"/>
          </p:cNvSpPr>
          <p:nvPr>
            <p:ph idx="1"/>
          </p:nvPr>
        </p:nvSpPr>
        <p:spPr>
          <a:xfrm>
            <a:off x="1141413" y="1796716"/>
            <a:ext cx="7238658" cy="4433963"/>
          </a:xfrm>
        </p:spPr>
        <p:txBody>
          <a:bodyPr>
            <a:normAutofit fontScale="92500" lnSpcReduction="10000"/>
          </a:bodyPr>
          <a:lstStyle/>
          <a:p>
            <a:r>
              <a:rPr lang="pl-PL" dirty="0"/>
              <a:t>We import the fitness function, chromosome, the gene the genotype and the ichromosome.</a:t>
            </a:r>
          </a:p>
          <a:p>
            <a:r>
              <a:rPr lang="pl-PL" dirty="0"/>
              <a:t>A fitness function is a type of objective function, which summarises how close we are to a given solution.</a:t>
            </a:r>
          </a:p>
          <a:p>
            <a:r>
              <a:rPr lang="en-GB" dirty="0"/>
              <a:t>Genotype is how your genes look</a:t>
            </a:r>
            <a:r>
              <a:rPr lang="pl-PL" dirty="0"/>
              <a:t>s like</a:t>
            </a:r>
            <a:r>
              <a:rPr lang="en-GB" dirty="0"/>
              <a:t>. Chromosome is a structure of</a:t>
            </a:r>
            <a:r>
              <a:rPr lang="pl-PL" dirty="0"/>
              <a:t> the so called</a:t>
            </a:r>
            <a:r>
              <a:rPr lang="en-GB" dirty="0"/>
              <a:t> DNA.</a:t>
            </a:r>
            <a:endParaRPr lang="pl-PL" dirty="0"/>
          </a:p>
          <a:p>
            <a:r>
              <a:rPr lang="pl-PL" dirty="0"/>
              <a:t>Chromosomes are basically a string of numbers, the higher the value after evaluating the chromosome, the better the fitness function and the more effective the genetic algorithm is.</a:t>
            </a:r>
          </a:p>
          <a:p>
            <a:endParaRPr lang="en-IE" dirty="0"/>
          </a:p>
        </p:txBody>
      </p:sp>
      <p:pic>
        <p:nvPicPr>
          <p:cNvPr id="6" name="Picture 2" descr="Ð ÐµÐ·ÑÐ»ÑÑÐ°Ñ Ð¿Ð¾ÑÑÐºÑ Ð·Ð¾Ð±ÑÐ°Ð¶ÐµÐ½Ñ Ð·Ð° Ð·Ð°Ð¿Ð¸ÑÐ¾Ð¼ &quot;genetic algorithm&quot;">
            <a:extLst>
              <a:ext uri="{FF2B5EF4-FFF2-40B4-BE49-F238E27FC236}">
                <a16:creationId xmlns:a16="http://schemas.microsoft.com/office/drawing/2014/main" id="{8F33D44B-3397-4E15-9393-546EE19A3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070" y="2340157"/>
            <a:ext cx="3618597" cy="350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83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1F54-9370-4AE9-99BF-A9F73D6285A3}"/>
              </a:ext>
            </a:extLst>
          </p:cNvPr>
          <p:cNvSpPr>
            <a:spLocks noGrp="1"/>
          </p:cNvSpPr>
          <p:nvPr>
            <p:ph type="title"/>
          </p:nvPr>
        </p:nvSpPr>
        <p:spPr/>
        <p:txBody>
          <a:bodyPr/>
          <a:lstStyle/>
          <a:p>
            <a:r>
              <a:rPr lang="pl-PL" dirty="0"/>
              <a:t>Environment Class	</a:t>
            </a:r>
            <a:endParaRPr lang="en-IE" dirty="0"/>
          </a:p>
        </p:txBody>
      </p:sp>
      <p:sp>
        <p:nvSpPr>
          <p:cNvPr id="3" name="Content Placeholder 2">
            <a:extLst>
              <a:ext uri="{FF2B5EF4-FFF2-40B4-BE49-F238E27FC236}">
                <a16:creationId xmlns:a16="http://schemas.microsoft.com/office/drawing/2014/main" id="{B63D6A82-F24A-4883-B8E8-956B892EB2FF}"/>
              </a:ext>
            </a:extLst>
          </p:cNvPr>
          <p:cNvSpPr>
            <a:spLocks noGrp="1"/>
          </p:cNvSpPr>
          <p:nvPr>
            <p:ph idx="1"/>
          </p:nvPr>
        </p:nvSpPr>
        <p:spPr>
          <a:xfrm>
            <a:off x="1141412" y="2249487"/>
            <a:ext cx="9905999" cy="3541714"/>
          </a:xfrm>
        </p:spPr>
        <p:txBody>
          <a:bodyPr>
            <a:normAutofit fontScale="92500" lnSpcReduction="10000"/>
          </a:bodyPr>
          <a:lstStyle/>
          <a:p>
            <a:r>
              <a:rPr lang="pl-PL" dirty="0"/>
              <a:t>In this class we set up the Genes to be an array of 4, being the minimum speed, the range of speeds, the maximum distance between two robots and the probability of speed change.</a:t>
            </a:r>
          </a:p>
          <a:p>
            <a:r>
              <a:rPr lang="pl-PL" dirty="0"/>
              <a:t>We also create a random initial genotype. we let it evolve and the fittest chromosome is found in this class. This is done in the evaluation, when no previous configuration was found.</a:t>
            </a:r>
          </a:p>
          <a:p>
            <a:r>
              <a:rPr lang="pl-PL" dirty="0"/>
              <a:t>The class writes out to a config file, which contains the best configuration found by evolving the population, and then it loads the battle with that configuration file.</a:t>
            </a:r>
            <a:endParaRPr lang="en-IE" dirty="0"/>
          </a:p>
        </p:txBody>
      </p:sp>
    </p:spTree>
    <p:extLst>
      <p:ext uri="{BB962C8B-B14F-4D97-AF65-F5344CB8AC3E}">
        <p14:creationId xmlns:p14="http://schemas.microsoft.com/office/powerpoint/2010/main" val="281149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EE5C-7B3F-4C47-B995-FAB11AE128D4}"/>
              </a:ext>
            </a:extLst>
          </p:cNvPr>
          <p:cNvSpPr>
            <a:spLocks noGrp="1"/>
          </p:cNvSpPr>
          <p:nvPr>
            <p:ph type="title"/>
          </p:nvPr>
        </p:nvSpPr>
        <p:spPr/>
        <p:txBody>
          <a:bodyPr/>
          <a:lstStyle/>
          <a:p>
            <a:r>
              <a:rPr lang="pl-PL" dirty="0"/>
              <a:t>Robot fitness class</a:t>
            </a:r>
            <a:endParaRPr lang="en-IE" dirty="0"/>
          </a:p>
        </p:txBody>
      </p:sp>
      <p:sp>
        <p:nvSpPr>
          <p:cNvPr id="3" name="Content Placeholder 2">
            <a:extLst>
              <a:ext uri="{FF2B5EF4-FFF2-40B4-BE49-F238E27FC236}">
                <a16:creationId xmlns:a16="http://schemas.microsoft.com/office/drawing/2014/main" id="{AB36B33D-0210-4217-8A8C-E7119388774B}"/>
              </a:ext>
            </a:extLst>
          </p:cNvPr>
          <p:cNvSpPr>
            <a:spLocks noGrp="1"/>
          </p:cNvSpPr>
          <p:nvPr>
            <p:ph idx="1"/>
          </p:nvPr>
        </p:nvSpPr>
        <p:spPr/>
        <p:txBody>
          <a:bodyPr>
            <a:normAutofit fontScale="92500"/>
          </a:bodyPr>
          <a:lstStyle/>
          <a:p>
            <a:r>
              <a:rPr lang="pl-PL" dirty="0"/>
              <a:t>This class is responsible for starting up robotcode and to make sure that every time a robot starts the position is constant so that the battle is deterministic so that the genetic algorithm will be more effective.</a:t>
            </a:r>
          </a:p>
          <a:p>
            <a:r>
              <a:rPr lang="pl-PL" dirty="0"/>
              <a:t>The evaluate method, evaluates the chromosome, the higher the value in the difference between a robot and an enemy the fitter the individual is.</a:t>
            </a:r>
          </a:p>
          <a:p>
            <a:r>
              <a:rPr lang="pl-PL" dirty="0"/>
              <a:t>In this class the configuration is either saved or not, if the solution is better than the previous, the configuration is saved for a more effective Genetic Algorithm.</a:t>
            </a:r>
          </a:p>
          <a:p>
            <a:endParaRPr lang="en-IE" dirty="0"/>
          </a:p>
        </p:txBody>
      </p:sp>
    </p:spTree>
    <p:extLst>
      <p:ext uri="{BB962C8B-B14F-4D97-AF65-F5344CB8AC3E}">
        <p14:creationId xmlns:p14="http://schemas.microsoft.com/office/powerpoint/2010/main" val="425240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p:txBody>
          <a:bodyPr/>
          <a:lstStyle/>
          <a:p>
            <a:endParaRPr lang="pl-PL" dirty="0"/>
          </a:p>
          <a:p>
            <a:endParaRPr lang="pl-PL" dirty="0"/>
          </a:p>
          <a:p>
            <a:endParaRPr lang="pl-PL" dirty="0"/>
          </a:p>
          <a:p>
            <a:r>
              <a:rPr lang="pl-PL" dirty="0"/>
              <a:t>As seen by the results, the higher the value in the difference between a robot and an enemy the fitter the individual is. The genetic algorithm of ours gets 100%.</a:t>
            </a:r>
          </a:p>
        </p:txBody>
      </p:sp>
      <p:pic>
        <p:nvPicPr>
          <p:cNvPr id="9" name="Content Placeholder 6">
            <a:extLst>
              <a:ext uri="{FF2B5EF4-FFF2-40B4-BE49-F238E27FC236}">
                <a16:creationId xmlns:a16="http://schemas.microsoft.com/office/drawing/2014/main" id="{11B62103-B500-40C3-9470-24067FA6F3FC}"/>
              </a:ext>
            </a:extLst>
          </p:cNvPr>
          <p:cNvPicPr>
            <a:picLocks noChangeAspect="1"/>
          </p:cNvPicPr>
          <p:nvPr/>
        </p:nvPicPr>
        <p:blipFill>
          <a:blip r:embed="rId2"/>
          <a:stretch>
            <a:fillRect/>
          </a:stretch>
        </p:blipFill>
        <p:spPr>
          <a:xfrm>
            <a:off x="468567" y="2097088"/>
            <a:ext cx="11251689" cy="1519145"/>
          </a:xfrm>
          <a:prstGeom prst="rect">
            <a:avLst/>
          </a:prstGeom>
        </p:spPr>
      </p:pic>
    </p:spTree>
    <p:extLst>
      <p:ext uri="{BB962C8B-B14F-4D97-AF65-F5344CB8AC3E}">
        <p14:creationId xmlns:p14="http://schemas.microsoft.com/office/powerpoint/2010/main" val="385250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3" name="Content Placeholder 2">
            <a:extLst>
              <a:ext uri="{FF2B5EF4-FFF2-40B4-BE49-F238E27FC236}">
                <a16:creationId xmlns:a16="http://schemas.microsoft.com/office/drawing/2014/main" id="{DBBDEFD7-5C21-4135-87D6-C72E4E4C499F}"/>
              </a:ext>
            </a:extLst>
          </p:cNvPr>
          <p:cNvSpPr>
            <a:spLocks noGrp="1"/>
          </p:cNvSpPr>
          <p:nvPr>
            <p:ph idx="1"/>
          </p:nvPr>
        </p:nvSpPr>
        <p:spPr/>
        <p:txBody>
          <a:bodyPr/>
          <a:lstStyle/>
          <a:p>
            <a:r>
              <a:rPr lang="pl-PL" dirty="0"/>
              <a:t>The Jgap library is very useful as it helps us to eliminate redundant code that would just be repeated.</a:t>
            </a:r>
          </a:p>
          <a:p>
            <a:r>
              <a:rPr lang="pl-PL" dirty="0"/>
              <a:t>The fitness </a:t>
            </a:r>
            <a:r>
              <a:rPr lang="en-IE" dirty="0"/>
              <a:t>function</a:t>
            </a:r>
            <a:r>
              <a:rPr lang="pl-PL" dirty="0"/>
              <a:t> can be used to determine a summarised single figure solution to the problem.</a:t>
            </a:r>
          </a:p>
          <a:p>
            <a:r>
              <a:rPr lang="pl-PL" dirty="0"/>
              <a:t>The Robocode application helps us to understand the genetic algortihm and how it works with chromosomes, genes and how it evolves to find the best fitting solution.</a:t>
            </a:r>
            <a:endParaRPr lang="en-IE" dirty="0"/>
          </a:p>
        </p:txBody>
      </p:sp>
    </p:spTree>
    <p:extLst>
      <p:ext uri="{BB962C8B-B14F-4D97-AF65-F5344CB8AC3E}">
        <p14:creationId xmlns:p14="http://schemas.microsoft.com/office/powerpoint/2010/main" val="7896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429</TotalTime>
  <Words>494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INTELIGENT SYSTEMS</vt:lpstr>
      <vt:lpstr>Introduction </vt:lpstr>
      <vt:lpstr>JGAP </vt:lpstr>
      <vt:lpstr>Environment Class </vt:lpstr>
      <vt:lpstr>Robot fitness class</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21</cp:revision>
  <dcterms:created xsi:type="dcterms:W3CDTF">2018-05-08T18:57:42Z</dcterms:created>
  <dcterms:modified xsi:type="dcterms:W3CDTF">2018-05-10T09:48:41Z</dcterms:modified>
</cp:coreProperties>
</file>