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8" d="100"/>
          <a:sy n="28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8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55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85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6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34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34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28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346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96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8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10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074-B352-4EF1-B0AC-EE2A18CA649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7AE1-AFF0-4CDE-BD06-F1722D8AB1A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86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C1E5B6-BA69-4F6C-A894-7E7F8BD30042}"/>
              </a:ext>
            </a:extLst>
          </p:cNvPr>
          <p:cNvSpPr/>
          <p:nvPr/>
        </p:nvSpPr>
        <p:spPr>
          <a:xfrm>
            <a:off x="3767965" y="-39756"/>
            <a:ext cx="22739280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 Application with Arduino</a:t>
            </a:r>
          </a:p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Kacper Woloszyn, BSc(Hons) in Applied Computing, Department of Computing and Mathematics, School of Science and Computing, WIT.</a:t>
            </a:r>
            <a:endParaRPr lang="en-I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7B5B4-B01D-4E29-897A-32BF66AAE009}"/>
              </a:ext>
            </a:extLst>
          </p:cNvPr>
          <p:cNvSpPr/>
          <p:nvPr/>
        </p:nvSpPr>
        <p:spPr>
          <a:xfrm>
            <a:off x="-22938" y="17360265"/>
            <a:ext cx="30275213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                                                                                                         </a:t>
            </a: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B316A04C-E5C0-4CF9-ABE6-79272302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35" y="18340431"/>
            <a:ext cx="2717610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>
            <a:extLst>
              <a:ext uri="{FF2B5EF4-FFF2-40B4-BE49-F238E27FC236}">
                <a16:creationId xmlns:a16="http://schemas.microsoft.com/office/drawing/2014/main" id="{FCFAE204-ECE2-49C1-B813-81FBCF54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49" y="18251367"/>
            <a:ext cx="4217677" cy="28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94A88462-E359-4CA0-9CC5-3C83D2F7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8" y="18340431"/>
            <a:ext cx="5338802" cy="24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ava logo">
            <a:extLst>
              <a:ext uri="{FF2B5EF4-FFF2-40B4-BE49-F238E27FC236}">
                <a16:creationId xmlns:a16="http://schemas.microsoft.com/office/drawing/2014/main" id="{9C8CDFC1-BFC6-44F9-8D65-1B1D4A94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767" y="18253655"/>
            <a:ext cx="4699560" cy="2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++ logo">
            <a:extLst>
              <a:ext uri="{FF2B5EF4-FFF2-40B4-BE49-F238E27FC236}">
                <a16:creationId xmlns:a16="http://schemas.microsoft.com/office/drawing/2014/main" id="{9DD5717C-9518-4928-9B5E-352E04DD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80" y="17683528"/>
            <a:ext cx="3001747" cy="33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oogle maps logo">
            <a:extLst>
              <a:ext uri="{FF2B5EF4-FFF2-40B4-BE49-F238E27FC236}">
                <a16:creationId xmlns:a16="http://schemas.microsoft.com/office/drawing/2014/main" id="{70153972-D81D-44EE-A3C0-63C42C16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048" y="18017694"/>
            <a:ext cx="3001747" cy="30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mergency escape">
            <a:extLst>
              <a:ext uri="{FF2B5EF4-FFF2-40B4-BE49-F238E27FC236}">
                <a16:creationId xmlns:a16="http://schemas.microsoft.com/office/drawing/2014/main" id="{1DDFC978-52D1-4166-95E0-5CA63BCE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8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emergency escape">
            <a:extLst>
              <a:ext uri="{FF2B5EF4-FFF2-40B4-BE49-F238E27FC236}">
                <a16:creationId xmlns:a16="http://schemas.microsoft.com/office/drawing/2014/main" id="{844175D9-40A4-4F33-BF11-A3C14019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6949917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9C1FC-2E51-4126-8678-116BD1A06E9C}"/>
              </a:ext>
            </a:extLst>
          </p:cNvPr>
          <p:cNvSpPr/>
          <p:nvPr/>
        </p:nvSpPr>
        <p:spPr>
          <a:xfrm>
            <a:off x="113092" y="4057523"/>
            <a:ext cx="723245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is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bluetooth module.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buzzer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sound sensor are connected to the application through bluetooth.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buzzer will sound, and an emergency exit route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then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on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 a custom view in Android Studio called GridView to display the graph of the escape route.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android, it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of users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Dijstras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quickest route out of the building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is used to display the map with the current location.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531EFF-1C5F-46B3-83A2-C1AAEAEF5D07}"/>
              </a:ext>
            </a:extLst>
          </p:cNvPr>
          <p:cNvSpPr/>
          <p:nvPr/>
        </p:nvSpPr>
        <p:spPr>
          <a:xfrm>
            <a:off x="7516855" y="4016748"/>
            <a:ext cx="15006544" cy="132784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pl-PL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</a:t>
            </a: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Arduino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</a:t>
            </a: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BCD1B9-668E-4387-9944-3813E804ECF5}"/>
              </a:ext>
            </a:extLst>
          </p:cNvPr>
          <p:cNvSpPr/>
          <p:nvPr/>
        </p:nvSpPr>
        <p:spPr>
          <a:xfrm>
            <a:off x="22710408" y="10135076"/>
            <a:ext cx="7455474" cy="712693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Uses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routes in college campus buildings, could be used for induction days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Mobile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Quickest way to a parking spot in a big Car Park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escapes at large events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Image result for arduino connected to bluetooth and sound receiver">
            <a:extLst>
              <a:ext uri="{FF2B5EF4-FFF2-40B4-BE49-F238E27FC236}">
                <a16:creationId xmlns:a16="http://schemas.microsoft.com/office/drawing/2014/main" id="{D8709E9B-9E4B-4B97-AD76-BA48F0A5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140" y="5641861"/>
            <a:ext cx="5438173" cy="40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0842B-1EB1-4644-B81E-4DF8AE47E1B5}"/>
              </a:ext>
            </a:extLst>
          </p:cNvPr>
          <p:cNvSpPr/>
          <p:nvPr/>
        </p:nvSpPr>
        <p:spPr>
          <a:xfrm>
            <a:off x="13454639" y="5703383"/>
            <a:ext cx="1203960" cy="105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1" name="Picture 4" descr="Image result for sound receiver arduino sensor">
            <a:extLst>
              <a:ext uri="{FF2B5EF4-FFF2-40B4-BE49-F238E27FC236}">
                <a16:creationId xmlns:a16="http://schemas.microsoft.com/office/drawing/2014/main" id="{6F8DDB46-B05A-420F-9C48-930193B7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75800">
            <a:off x="13161842" y="5760590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4FB0143-5A5D-4974-899B-4E64FB70CB26}"/>
              </a:ext>
            </a:extLst>
          </p:cNvPr>
          <p:cNvSpPr/>
          <p:nvPr/>
        </p:nvSpPr>
        <p:spPr>
          <a:xfrm>
            <a:off x="14526508" y="11580350"/>
            <a:ext cx="761835" cy="342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Picture 6" descr="https://scontent-dub4-1.xx.fbcdn.net/v/t1.15752-9/55798209_834380003581399_1672335822679965696_n.jpg?_nc_cat=104&amp;_nc_ht=scontent-dub4-1.xx&amp;oh=ed00dc6734162d8d669560ae1f4e588e&amp;oe=5D18D4F0">
            <a:extLst>
              <a:ext uri="{FF2B5EF4-FFF2-40B4-BE49-F238E27FC236}">
                <a16:creationId xmlns:a16="http://schemas.microsoft.com/office/drawing/2014/main" id="{CE66C153-FD56-4809-A617-F78124BF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78" y="10870798"/>
            <a:ext cx="3463951" cy="639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content-dub4-1.xx.fbcdn.net/v/t1.15752-9/55957813_553445931809149_276816135490371584_n.jpg?_nc_cat=107&amp;_nc_ht=scontent-dub4-1.xx&amp;oh=03a2f1251be10d7e310eaab97e905e8c&amp;oe=5D15BA7D">
            <a:extLst>
              <a:ext uri="{FF2B5EF4-FFF2-40B4-BE49-F238E27FC236}">
                <a16:creationId xmlns:a16="http://schemas.microsoft.com/office/drawing/2014/main" id="{6D4DEEC3-D2BD-4BB1-84B7-016374D9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712" y="10870798"/>
            <a:ext cx="3612970" cy="64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CA00F5-8331-4C96-AE9B-3621FE366DCD}"/>
              </a:ext>
            </a:extLst>
          </p:cNvPr>
          <p:cNvSpPr txBox="1"/>
          <p:nvPr/>
        </p:nvSpPr>
        <p:spPr>
          <a:xfrm>
            <a:off x="8100151" y="10276557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Route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2A863F-C8A8-4717-8BF3-20A57BFCA913}"/>
              </a:ext>
            </a:extLst>
          </p:cNvPr>
          <p:cNvSpPr/>
          <p:nvPr/>
        </p:nvSpPr>
        <p:spPr>
          <a:xfrm>
            <a:off x="11602803" y="15001099"/>
            <a:ext cx="2862845" cy="49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ABE9F-8AD9-425F-9E9A-22D3C878F12D}"/>
              </a:ext>
            </a:extLst>
          </p:cNvPr>
          <p:cNvSpPr txBox="1"/>
          <p:nvPr/>
        </p:nvSpPr>
        <p:spPr>
          <a:xfrm>
            <a:off x="14969999" y="9906794"/>
            <a:ext cx="316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from buzzer is received through a sound sensor and Bluetooth module.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284CA8-2251-4EA5-9BC3-0EF516BA7319}"/>
              </a:ext>
            </a:extLst>
          </p:cNvPr>
          <p:cNvSpPr/>
          <p:nvPr/>
        </p:nvSpPr>
        <p:spPr>
          <a:xfrm>
            <a:off x="22710407" y="4016748"/>
            <a:ext cx="7455474" cy="59566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I learned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Dijstra’s Algorithm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 – Buzzer, Sound Sensor and Bluetooth module in C++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5026EF-E6D3-4814-B79B-00BADD6FEE46}"/>
              </a:ext>
            </a:extLst>
          </p:cNvPr>
          <p:cNvSpPr/>
          <p:nvPr/>
        </p:nvSpPr>
        <p:spPr>
          <a:xfrm>
            <a:off x="18216517" y="7729299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4D7B3F-D9ED-4DD4-9F8A-D573DD3F468C}"/>
              </a:ext>
            </a:extLst>
          </p:cNvPr>
          <p:cNvSpPr/>
          <p:nvPr/>
        </p:nvSpPr>
        <p:spPr>
          <a:xfrm rot="10800000">
            <a:off x="10987772" y="7729298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3" name="Picture 6" descr="https://scontent-dub4-1.xx.fbcdn.net/v/t1.15752-9/55492858_398401657655248_5820430342556745728_n.jpg?_nc_cat=103&amp;_nc_ht=scontent-dub4-1.xx&amp;oh=5f53a3d00810876fb0a425ccf63d4563&amp;oe=5D12DDE7">
            <a:extLst>
              <a:ext uri="{FF2B5EF4-FFF2-40B4-BE49-F238E27FC236}">
                <a16:creationId xmlns:a16="http://schemas.microsoft.com/office/drawing/2014/main" id="{B1C021FF-2D76-4576-B331-5C3E7F78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767" y="5289273"/>
            <a:ext cx="2707094" cy="48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content-dub4-1.xx.fbcdn.net/v/t1.15752-9/55669623_353453958619755_8894604677031657472_n.jpg?_nc_cat=111&amp;_nc_ht=scontent-dub4-1.xx&amp;oh=6622d93056fc0ec05ec80434bcf87ba0&amp;oe=5D4417D2">
            <a:extLst>
              <a:ext uri="{FF2B5EF4-FFF2-40B4-BE49-F238E27FC236}">
                <a16:creationId xmlns:a16="http://schemas.microsoft.com/office/drawing/2014/main" id="{B8E4FBB6-ACC0-4619-9299-1F0D3DC7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7" y="5288218"/>
            <a:ext cx="2707687" cy="48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E2FFB8-9B23-4F7D-B778-54C481DE9254}"/>
              </a:ext>
            </a:extLst>
          </p:cNvPr>
          <p:cNvSpPr txBox="1"/>
          <p:nvPr/>
        </p:nvSpPr>
        <p:spPr>
          <a:xfrm>
            <a:off x="8085124" y="10280012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Route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601FBC-8F6E-477A-84D6-63A96936D380}"/>
              </a:ext>
            </a:extLst>
          </p:cNvPr>
          <p:cNvSpPr txBox="1"/>
          <p:nvPr/>
        </p:nvSpPr>
        <p:spPr>
          <a:xfrm>
            <a:off x="18936089" y="10274236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Drawn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E4D372-8DCE-4D77-80D6-E4CB83DE285D}"/>
              </a:ext>
            </a:extLst>
          </p:cNvPr>
          <p:cNvSpPr txBox="1"/>
          <p:nvPr/>
        </p:nvSpPr>
        <p:spPr>
          <a:xfrm>
            <a:off x="15693082" y="12711989"/>
            <a:ext cx="297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Dijstras Algorihm is used to calculate the quickest route between the start node and the end node with detailed information displayed above the graph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4CC79-38A6-4B7F-BB01-C0F886C5077D}"/>
              </a:ext>
            </a:extLst>
          </p:cNvPr>
          <p:cNvSpPr txBox="1"/>
          <p:nvPr/>
        </p:nvSpPr>
        <p:spPr>
          <a:xfrm>
            <a:off x="11895354" y="12843306"/>
            <a:ext cx="2284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 node and                                                                     </a:t>
            </a:r>
            <a:endParaRPr lang="pl-PL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node is chosen</a:t>
            </a:r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google maps location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building plan</a:t>
            </a:r>
          </a:p>
        </p:txBody>
      </p:sp>
      <p:sp>
        <p:nvSpPr>
          <p:cNvPr id="3" name="AutoShape 2" descr="RS PRO 15V dc PCB Mount Magnetic Buzzer, 85dB Continuous, ABI-020-RC/RS">
            <a:extLst>
              <a:ext uri="{FF2B5EF4-FFF2-40B4-BE49-F238E27FC236}">
                <a16:creationId xmlns:a16="http://schemas.microsoft.com/office/drawing/2014/main" id="{8ACA62E2-D66E-418D-9A7A-D2B1E8AE1F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1053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20" name="Picture 8" descr="Main Product">
            <a:extLst>
              <a:ext uri="{FF2B5EF4-FFF2-40B4-BE49-F238E27FC236}">
                <a16:creationId xmlns:a16="http://schemas.microsoft.com/office/drawing/2014/main" id="{6A9D8A00-3EC6-489E-848B-6D90D063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955" b="95721" l="4908" r="89571">
                        <a14:foregroundMark x1="50613" y1="95721" x2="50613" y2="70495"/>
                        <a14:foregroundMark x1="99080" y1="59459" x2="88957" y2="6306"/>
                        <a14:foregroundMark x1="88957" y1="6306" x2="13190" y2="8784"/>
                        <a14:foregroundMark x1="13190" y1="8784" x2="11963" y2="61486"/>
                        <a14:foregroundMark x1="11963" y1="61486" x2="84969" y2="33784"/>
                        <a14:foregroundMark x1="84969" y1="33784" x2="14110" y2="36261"/>
                        <a14:foregroundMark x1="14110" y1="36261" x2="87423" y2="26351"/>
                        <a14:foregroundMark x1="87423" y1="26351" x2="78221" y2="29730"/>
                        <a14:foregroundMark x1="88037" y1="10360" x2="16564" y2="6081"/>
                        <a14:foregroundMark x1="16564" y1="6081" x2="64110" y2="4955"/>
                        <a14:foregroundMark x1="4908" y1="68243" x2="7055" y2="69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224280" y="9979471"/>
            <a:ext cx="67794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5A3EC0-9BA5-4F75-8348-B89B8033F9A1}"/>
              </a:ext>
            </a:extLst>
          </p:cNvPr>
          <p:cNvCxnSpPr/>
          <p:nvPr/>
        </p:nvCxnSpPr>
        <p:spPr>
          <a:xfrm>
            <a:off x="12916698" y="10696770"/>
            <a:ext cx="610292" cy="41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766C0-98F9-40CC-93E8-75CAF2514A33}"/>
              </a:ext>
            </a:extLst>
          </p:cNvPr>
          <p:cNvCxnSpPr/>
          <p:nvPr/>
        </p:nvCxnSpPr>
        <p:spPr>
          <a:xfrm>
            <a:off x="13024915" y="10671934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F7E2C4-D039-477D-A344-52CED210A9F0}"/>
              </a:ext>
            </a:extLst>
          </p:cNvPr>
          <p:cNvCxnSpPr/>
          <p:nvPr/>
        </p:nvCxnSpPr>
        <p:spPr>
          <a:xfrm>
            <a:off x="13024915" y="10536241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948310-5E02-429E-A562-A0E5F079963A}"/>
              </a:ext>
            </a:extLst>
          </p:cNvPr>
          <p:cNvCxnSpPr/>
          <p:nvPr/>
        </p:nvCxnSpPr>
        <p:spPr>
          <a:xfrm>
            <a:off x="12994803" y="10426684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27E462-6B21-4798-9D14-382539A275EF}"/>
              </a:ext>
            </a:extLst>
          </p:cNvPr>
          <p:cNvCxnSpPr/>
          <p:nvPr/>
        </p:nvCxnSpPr>
        <p:spPr>
          <a:xfrm>
            <a:off x="12967098" y="10323330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3641AB-2FFF-447B-8DE9-D3A7F00B8A09}"/>
              </a:ext>
            </a:extLst>
          </p:cNvPr>
          <p:cNvCxnSpPr/>
          <p:nvPr/>
        </p:nvCxnSpPr>
        <p:spPr>
          <a:xfrm>
            <a:off x="12944621" y="10186396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FC9476-704C-4F96-9B34-870751351F46}"/>
              </a:ext>
            </a:extLst>
          </p:cNvPr>
          <p:cNvCxnSpPr>
            <a:cxnSpLocks/>
          </p:cNvCxnSpPr>
          <p:nvPr/>
        </p:nvCxnSpPr>
        <p:spPr>
          <a:xfrm flipV="1">
            <a:off x="12927229" y="9850613"/>
            <a:ext cx="473486" cy="321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A545C9-927B-421C-8134-35292F80CACC}"/>
              </a:ext>
            </a:extLst>
          </p:cNvPr>
          <p:cNvCxnSpPr>
            <a:cxnSpLocks/>
          </p:cNvCxnSpPr>
          <p:nvPr/>
        </p:nvCxnSpPr>
        <p:spPr>
          <a:xfrm flipV="1">
            <a:off x="12948826" y="9973383"/>
            <a:ext cx="584289" cy="185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5048BF-1253-427B-8789-54C0A7C29774}"/>
              </a:ext>
            </a:extLst>
          </p:cNvPr>
          <p:cNvCxnSpPr>
            <a:cxnSpLocks/>
          </p:cNvCxnSpPr>
          <p:nvPr/>
        </p:nvCxnSpPr>
        <p:spPr>
          <a:xfrm>
            <a:off x="12931896" y="10653268"/>
            <a:ext cx="645494" cy="31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8746C4-0A09-4648-BE22-39EF52520778}"/>
              </a:ext>
            </a:extLst>
          </p:cNvPr>
          <p:cNvCxnSpPr>
            <a:cxnSpLocks/>
          </p:cNvCxnSpPr>
          <p:nvPr/>
        </p:nvCxnSpPr>
        <p:spPr>
          <a:xfrm>
            <a:off x="12949497" y="10620485"/>
            <a:ext cx="685710" cy="25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3F8E9-AD95-4408-8FE7-931F110AA9A8}"/>
              </a:ext>
            </a:extLst>
          </p:cNvPr>
          <p:cNvCxnSpPr>
            <a:cxnSpLocks/>
          </p:cNvCxnSpPr>
          <p:nvPr/>
        </p:nvCxnSpPr>
        <p:spPr>
          <a:xfrm flipV="1">
            <a:off x="12949497" y="10102166"/>
            <a:ext cx="605215" cy="4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81AC47-F108-47C9-9DFA-A02F14C43F21}"/>
              </a:ext>
            </a:extLst>
          </p:cNvPr>
          <p:cNvCxnSpPr/>
          <p:nvPr/>
        </p:nvCxnSpPr>
        <p:spPr>
          <a:xfrm>
            <a:off x="12959677" y="10269747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CF5CF0-05B0-4A04-BCCD-5CB6E35E9A3B}"/>
              </a:ext>
            </a:extLst>
          </p:cNvPr>
          <p:cNvCxnSpPr/>
          <p:nvPr/>
        </p:nvCxnSpPr>
        <p:spPr>
          <a:xfrm>
            <a:off x="12959677" y="10467797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2A3B4-987E-46F1-9FB4-6C87A179363F}"/>
              </a:ext>
            </a:extLst>
          </p:cNvPr>
          <p:cNvCxnSpPr/>
          <p:nvPr/>
        </p:nvCxnSpPr>
        <p:spPr>
          <a:xfrm>
            <a:off x="13034226" y="10574019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7A801A-D2D1-4004-B61E-9240EA819E8B}"/>
              </a:ext>
            </a:extLst>
          </p:cNvPr>
          <p:cNvCxnSpPr/>
          <p:nvPr/>
        </p:nvCxnSpPr>
        <p:spPr>
          <a:xfrm>
            <a:off x="12994803" y="10378126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522E2B-62B3-442E-9C4A-37A8086CB71C}"/>
              </a:ext>
            </a:extLst>
          </p:cNvPr>
          <p:cNvCxnSpPr>
            <a:cxnSpLocks/>
          </p:cNvCxnSpPr>
          <p:nvPr/>
        </p:nvCxnSpPr>
        <p:spPr>
          <a:xfrm flipV="1">
            <a:off x="12944621" y="10047388"/>
            <a:ext cx="595584" cy="10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C2946A-8420-4DA0-9434-AEA55FCB6060}"/>
              </a:ext>
            </a:extLst>
          </p:cNvPr>
          <p:cNvCxnSpPr/>
          <p:nvPr/>
        </p:nvCxnSpPr>
        <p:spPr>
          <a:xfrm>
            <a:off x="12929378" y="10627720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12A314-E9C7-4A24-BE93-5F51C9C54472}"/>
              </a:ext>
            </a:extLst>
          </p:cNvPr>
          <p:cNvCxnSpPr/>
          <p:nvPr/>
        </p:nvCxnSpPr>
        <p:spPr>
          <a:xfrm>
            <a:off x="12929378" y="10233651"/>
            <a:ext cx="610292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Image result for sound sensor arduino">
            <a:extLst>
              <a:ext uri="{FF2B5EF4-FFF2-40B4-BE49-F238E27FC236}">
                <a16:creationId xmlns:a16="http://schemas.microsoft.com/office/drawing/2014/main" id="{ED82199C-293D-48EE-997A-BF2BE242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942" b="89474" l="4971" r="91813">
                        <a14:foregroundMark x1="4094" y1="27485" x2="48830" y2="79532"/>
                        <a14:foregroundMark x1="48830" y1="79532" x2="5263" y2="29825"/>
                        <a14:foregroundMark x1="5263" y1="29825" x2="45614" y2="46491"/>
                        <a14:foregroundMark x1="12865" y1="25731" x2="35673" y2="31287"/>
                        <a14:foregroundMark x1="21053" y1="17836" x2="28655" y2="22807"/>
                        <a14:foregroundMark x1="37135" y1="31287" x2="30117" y2="23392"/>
                        <a14:foregroundMark x1="58480" y1="67544" x2="70760" y2="58480"/>
                        <a14:foregroundMark x1="66082" y1="51462" x2="70175" y2="55556"/>
                        <a14:foregroundMark x1="73392" y1="61696" x2="76901" y2="62573"/>
                        <a14:foregroundMark x1="71930" y1="78947" x2="76608" y2="84795"/>
                        <a14:foregroundMark x1="76901" y1="84795" x2="78363" y2="61404"/>
                        <a14:foregroundMark x1="78363" y1="61111" x2="91813" y2="68421"/>
                        <a14:foregroundMark x1="89181" y1="61111" x2="69298" y2="56140"/>
                        <a14:foregroundMark x1="79825" y1="63450" x2="73684" y2="55848"/>
                        <a14:foregroundMark x1="65205" y1="50292" x2="76901" y2="62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25946">
            <a:off x="13839609" y="10092695"/>
            <a:ext cx="770082" cy="7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2A16C5F0-E4FB-4651-8DDC-3004380EBB78}"/>
              </a:ext>
            </a:extLst>
          </p:cNvPr>
          <p:cNvSpPr/>
          <p:nvPr/>
        </p:nvSpPr>
        <p:spPr>
          <a:xfrm>
            <a:off x="15661020" y="15001098"/>
            <a:ext cx="2862845" cy="49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95F32-FD21-418C-802C-E29A445C1D0F}"/>
              </a:ext>
            </a:extLst>
          </p:cNvPr>
          <p:cNvSpPr txBox="1"/>
          <p:nvPr/>
        </p:nvSpPr>
        <p:spPr>
          <a:xfrm>
            <a:off x="7999607" y="4700848"/>
            <a:ext cx="51179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AB62B6-3660-4527-819B-12725C357F96}"/>
              </a:ext>
            </a:extLst>
          </p:cNvPr>
          <p:cNvSpPr txBox="1"/>
          <p:nvPr/>
        </p:nvSpPr>
        <p:spPr>
          <a:xfrm>
            <a:off x="19680880" y="4700848"/>
            <a:ext cx="51179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F42177-802B-4BF1-A9A2-482CF7BE4FA0}"/>
              </a:ext>
            </a:extLst>
          </p:cNvPr>
          <p:cNvSpPr txBox="1"/>
          <p:nvPr/>
        </p:nvSpPr>
        <p:spPr>
          <a:xfrm>
            <a:off x="10558588" y="6095641"/>
            <a:ext cx="1563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gets the users live current location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3644BF-D120-44CC-8CAB-35E1F499CE45}"/>
              </a:ext>
            </a:extLst>
          </p:cNvPr>
          <p:cNvSpPr txBox="1"/>
          <p:nvPr/>
        </p:nvSpPr>
        <p:spPr>
          <a:xfrm>
            <a:off x="17687769" y="6198226"/>
            <a:ext cx="186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Arduino Connection and buzzer test activity</a:t>
            </a:r>
            <a:endParaRPr lang="en-I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5FAFE3-9301-43DF-AACE-06747B3A1F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4" y="18548490"/>
            <a:ext cx="3622922" cy="21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8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278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Kacper,Woloszyn 20071494</dc:creator>
  <cp:lastModifiedBy>20071494</cp:lastModifiedBy>
  <cp:revision>63</cp:revision>
  <cp:lastPrinted>2019-04-01T21:37:06Z</cp:lastPrinted>
  <dcterms:created xsi:type="dcterms:W3CDTF">2019-03-20T00:01:44Z</dcterms:created>
  <dcterms:modified xsi:type="dcterms:W3CDTF">2019-04-01T21:37:31Z</dcterms:modified>
</cp:coreProperties>
</file>