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135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4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5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5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633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34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34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28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46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61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88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0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B074-B352-4EF1-B0AC-EE2A18CA649A}" type="datetimeFigureOut">
              <a:rPr lang="en-IE" smtClean="0"/>
              <a:t>27/03/2019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862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C1E5B6-BA69-4F6C-A894-7E7F8BD30042}"/>
              </a:ext>
            </a:extLst>
          </p:cNvPr>
          <p:cNvSpPr/>
          <p:nvPr/>
        </p:nvSpPr>
        <p:spPr>
          <a:xfrm>
            <a:off x="3767965" y="-39756"/>
            <a:ext cx="22739280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Escaper Application with Arduino</a:t>
            </a:r>
          </a:p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Kacper Woloszyn, BSc(Hons) in Applied Computing, Department of Computing and Mathematics, School of Science and Computing, WIT.</a:t>
            </a:r>
            <a:endParaRPr lang="en-I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7B5B4-B01D-4E29-897A-32BF66AAE009}"/>
              </a:ext>
            </a:extLst>
          </p:cNvPr>
          <p:cNvSpPr/>
          <p:nvPr/>
        </p:nvSpPr>
        <p:spPr>
          <a:xfrm>
            <a:off x="-22938" y="17360265"/>
            <a:ext cx="30275213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                                                                                                         </a:t>
            </a: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fitsmallbusiness.com/wp-content/uploads/2019/01/2Android-Studio-logo.png">
            <a:extLst>
              <a:ext uri="{FF2B5EF4-FFF2-40B4-BE49-F238E27FC236}">
                <a16:creationId xmlns:a16="http://schemas.microsoft.com/office/drawing/2014/main" id="{7B59F48C-0336-4A03-865C-B40F3721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9" y="18340431"/>
            <a:ext cx="4076415" cy="27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B316A04C-E5C0-4CF9-ABE6-79272302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35" y="18340431"/>
            <a:ext cx="2717610" cy="27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logo">
            <a:extLst>
              <a:ext uri="{FF2B5EF4-FFF2-40B4-BE49-F238E27FC236}">
                <a16:creationId xmlns:a16="http://schemas.microsoft.com/office/drawing/2014/main" id="{FCFAE204-ECE2-49C1-B813-81FBCF54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349" y="18251367"/>
            <a:ext cx="4217677" cy="28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 logo">
            <a:extLst>
              <a:ext uri="{FF2B5EF4-FFF2-40B4-BE49-F238E27FC236}">
                <a16:creationId xmlns:a16="http://schemas.microsoft.com/office/drawing/2014/main" id="{94A88462-E359-4CA0-9CC5-3C83D2F7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68" y="18340431"/>
            <a:ext cx="5338802" cy="24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java logo">
            <a:extLst>
              <a:ext uri="{FF2B5EF4-FFF2-40B4-BE49-F238E27FC236}">
                <a16:creationId xmlns:a16="http://schemas.microsoft.com/office/drawing/2014/main" id="{9C8CDFC1-BFC6-44F9-8D65-1B1D4A94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767" y="18253655"/>
            <a:ext cx="4699560" cy="26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++ logo">
            <a:extLst>
              <a:ext uri="{FF2B5EF4-FFF2-40B4-BE49-F238E27FC236}">
                <a16:creationId xmlns:a16="http://schemas.microsoft.com/office/drawing/2014/main" id="{9DD5717C-9518-4928-9B5E-352E04DD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280" y="17683528"/>
            <a:ext cx="3001747" cy="337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google maps logo">
            <a:extLst>
              <a:ext uri="{FF2B5EF4-FFF2-40B4-BE49-F238E27FC236}">
                <a16:creationId xmlns:a16="http://schemas.microsoft.com/office/drawing/2014/main" id="{70153972-D81D-44EE-A3C0-63C42C16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048" y="18017694"/>
            <a:ext cx="3001747" cy="30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mergency escape">
            <a:extLst>
              <a:ext uri="{FF2B5EF4-FFF2-40B4-BE49-F238E27FC236}">
                <a16:creationId xmlns:a16="http://schemas.microsoft.com/office/drawing/2014/main" id="{1DDFC978-52D1-4166-95E0-5CA63BCE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8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emergency escape">
            <a:extLst>
              <a:ext uri="{FF2B5EF4-FFF2-40B4-BE49-F238E27FC236}">
                <a16:creationId xmlns:a16="http://schemas.microsoft.com/office/drawing/2014/main" id="{844175D9-40A4-4F33-BF11-A3C14019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6949917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09C1FC-2E51-4126-8678-116BD1A06E9C}"/>
              </a:ext>
            </a:extLst>
          </p:cNvPr>
          <p:cNvSpPr/>
          <p:nvPr/>
        </p:nvSpPr>
        <p:spPr>
          <a:xfrm>
            <a:off x="554950" y="4081859"/>
            <a:ext cx="6836082" cy="13180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I use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Arduino, the Arduino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to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mobile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and I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buzzer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sound sensor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Arduino. </a:t>
            </a:r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buzzer will sound, and an emergency exit route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on the screen.</a:t>
            </a:r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android, it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of users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stored in Firebase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an algorithm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quickest route out of the building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Dijstras algorithm is in the background.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API is used to display a map.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531EFF-1C5F-46B3-83A2-C1AAEAEF5D07}"/>
              </a:ext>
            </a:extLst>
          </p:cNvPr>
          <p:cNvSpPr/>
          <p:nvPr/>
        </p:nvSpPr>
        <p:spPr>
          <a:xfrm>
            <a:off x="7516855" y="3833868"/>
            <a:ext cx="15006544" cy="132784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BCD1B9-668E-4387-9944-3813E804ECF5}"/>
              </a:ext>
            </a:extLst>
          </p:cNvPr>
          <p:cNvSpPr/>
          <p:nvPr/>
        </p:nvSpPr>
        <p:spPr>
          <a:xfrm>
            <a:off x="22758358" y="10691812"/>
            <a:ext cx="7407523" cy="65701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Routes in Colleges, app for new people around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Mobile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Quickest way to a parking spot in a big Car Park</a:t>
            </a: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Image result for arduino connected to bluetooth and sound receiver">
            <a:extLst>
              <a:ext uri="{FF2B5EF4-FFF2-40B4-BE49-F238E27FC236}">
                <a16:creationId xmlns:a16="http://schemas.microsoft.com/office/drawing/2014/main" id="{D8709E9B-9E4B-4B97-AD76-BA48F0A5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354" y="5647367"/>
            <a:ext cx="5269642" cy="39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80842B-1EB1-4644-B81E-4DF8AE47E1B5}"/>
              </a:ext>
            </a:extLst>
          </p:cNvPr>
          <p:cNvSpPr/>
          <p:nvPr/>
        </p:nvSpPr>
        <p:spPr>
          <a:xfrm>
            <a:off x="13348321" y="5701519"/>
            <a:ext cx="1203960" cy="1059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1" name="Picture 4" descr="Image result for sound receiver arduino sensor">
            <a:extLst>
              <a:ext uri="{FF2B5EF4-FFF2-40B4-BE49-F238E27FC236}">
                <a16:creationId xmlns:a16="http://schemas.microsoft.com/office/drawing/2014/main" id="{6F8DDB46-B05A-420F-9C48-930193B7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75800">
            <a:off x="13279607" y="5748433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4FB0143-5A5D-4974-899B-4E64FB70CB26}"/>
              </a:ext>
            </a:extLst>
          </p:cNvPr>
          <p:cNvSpPr/>
          <p:nvPr/>
        </p:nvSpPr>
        <p:spPr>
          <a:xfrm>
            <a:off x="14434990" y="10376535"/>
            <a:ext cx="866664" cy="1457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1" name="Picture 6" descr="https://scontent-dub4-1.xx.fbcdn.net/v/t1.15752-9/55798209_834380003581399_1672335822679965696_n.jpg?_nc_cat=104&amp;_nc_ht=scontent-dub4-1.xx&amp;oh=ed00dc6734162d8d669560ae1f4e588e&amp;oe=5D18D4F0">
            <a:extLst>
              <a:ext uri="{FF2B5EF4-FFF2-40B4-BE49-F238E27FC236}">
                <a16:creationId xmlns:a16="http://schemas.microsoft.com/office/drawing/2014/main" id="{CE66C153-FD56-4809-A617-F78124BF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228" y="10955138"/>
            <a:ext cx="3089389" cy="54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scontent-dub4-1.xx.fbcdn.net/v/t1.15752-9/55957813_553445931809149_276816135490371584_n.jpg?_nc_cat=107&amp;_nc_ht=scontent-dub4-1.xx&amp;oh=03a2f1251be10d7e310eaab97e905e8c&amp;oe=5D15BA7D">
            <a:extLst>
              <a:ext uri="{FF2B5EF4-FFF2-40B4-BE49-F238E27FC236}">
                <a16:creationId xmlns:a16="http://schemas.microsoft.com/office/drawing/2014/main" id="{6D4DEEC3-D2BD-4BB1-84B7-016374D9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22" y="10955138"/>
            <a:ext cx="3089389" cy="54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CA00F5-8331-4C96-AE9B-3621FE366DCD}"/>
              </a:ext>
            </a:extLst>
          </p:cNvPr>
          <p:cNvSpPr txBox="1"/>
          <p:nvPr/>
        </p:nvSpPr>
        <p:spPr>
          <a:xfrm>
            <a:off x="8100151" y="10276557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Route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4C8A8A-4FC0-43BD-A8F6-FB656D672B05}"/>
              </a:ext>
            </a:extLst>
          </p:cNvPr>
          <p:cNvSpPr txBox="1"/>
          <p:nvPr/>
        </p:nvSpPr>
        <p:spPr>
          <a:xfrm>
            <a:off x="18617566" y="10178301"/>
            <a:ext cx="36406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Drawn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FE5EFE-0E7D-4047-B123-A9A97083D49D}"/>
              </a:ext>
            </a:extLst>
          </p:cNvPr>
          <p:cNvSpPr/>
          <p:nvPr/>
        </p:nvSpPr>
        <p:spPr>
          <a:xfrm>
            <a:off x="16385143" y="13137982"/>
            <a:ext cx="1880245" cy="49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2A863F-C8A8-4717-8BF3-20A57BFCA913}"/>
              </a:ext>
            </a:extLst>
          </p:cNvPr>
          <p:cNvSpPr/>
          <p:nvPr/>
        </p:nvSpPr>
        <p:spPr>
          <a:xfrm>
            <a:off x="11740812" y="13129678"/>
            <a:ext cx="1880245" cy="515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ABE9F-8AD9-425F-9E9A-22D3C878F12D}"/>
              </a:ext>
            </a:extLst>
          </p:cNvPr>
          <p:cNvSpPr txBox="1"/>
          <p:nvPr/>
        </p:nvSpPr>
        <p:spPr>
          <a:xfrm>
            <a:off x="13768919" y="12266982"/>
            <a:ext cx="3165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 Is Received Through a Bluetooth Module and a Sound Sensor</a:t>
            </a:r>
            <a:endParaRPr lang="en-IE"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284CA8-2251-4EA5-9BC3-0EF516BA7319}"/>
              </a:ext>
            </a:extLst>
          </p:cNvPr>
          <p:cNvSpPr/>
          <p:nvPr/>
        </p:nvSpPr>
        <p:spPr>
          <a:xfrm>
            <a:off x="22888643" y="4827139"/>
            <a:ext cx="7277238" cy="554422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I learned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Dijstra’s Algorithm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Coding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Layouts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-&gt; Sound / Bluetooth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C5026EF-E6D3-4814-B79B-00BADD6FEE46}"/>
              </a:ext>
            </a:extLst>
          </p:cNvPr>
          <p:cNvSpPr/>
          <p:nvPr/>
        </p:nvSpPr>
        <p:spPr>
          <a:xfrm>
            <a:off x="17789885" y="7488526"/>
            <a:ext cx="951006" cy="64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C4D7B3F-D9ED-4DD4-9F8A-D573DD3F468C}"/>
              </a:ext>
            </a:extLst>
          </p:cNvPr>
          <p:cNvSpPr/>
          <p:nvPr/>
        </p:nvSpPr>
        <p:spPr>
          <a:xfrm rot="10800000">
            <a:off x="11432487" y="7488527"/>
            <a:ext cx="951006" cy="64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Picture 6" descr="https://scontent-dub4-1.xx.fbcdn.net/v/t1.15752-9/55492858_398401657655248_5820430342556745728_n.jpg?_nc_cat=103&amp;_nc_ht=scontent-dub4-1.xx&amp;oh=5f53a3d00810876fb0a425ccf63d4563&amp;oe=5D12DDE7">
            <a:extLst>
              <a:ext uri="{FF2B5EF4-FFF2-40B4-BE49-F238E27FC236}">
                <a16:creationId xmlns:a16="http://schemas.microsoft.com/office/drawing/2014/main" id="{B1C021FF-2D76-4576-B331-5C3E7F78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390" y="4643884"/>
            <a:ext cx="3089389" cy="54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scontent-dub4-1.xx.fbcdn.net/v/t1.15752-9/55669623_353453958619755_8894604677031657472_n.jpg?_nc_cat=111&amp;_nc_ht=scontent-dub4-1.xx&amp;oh=6622d93056fc0ec05ec80434bcf87ba0&amp;oe=5D4417D2">
            <a:extLst>
              <a:ext uri="{FF2B5EF4-FFF2-40B4-BE49-F238E27FC236}">
                <a16:creationId xmlns:a16="http://schemas.microsoft.com/office/drawing/2014/main" id="{B8E4FBB6-ACC0-4619-9299-1F0D3DC7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23" y="4686054"/>
            <a:ext cx="3089389" cy="54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285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187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Kacper,Woloszyn 20071494</dc:creator>
  <cp:lastModifiedBy>20071494</cp:lastModifiedBy>
  <cp:revision>26</cp:revision>
  <dcterms:created xsi:type="dcterms:W3CDTF">2019-03-20T00:01:44Z</dcterms:created>
  <dcterms:modified xsi:type="dcterms:W3CDTF">2019-03-27T11:46:04Z</dcterms:modified>
</cp:coreProperties>
</file>