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7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7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6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27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8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7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73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2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7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09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6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35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2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26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21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6C91D-1999-421F-AFA1-A20202843259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67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29C554-EDC7-43F3-ABEF-C90EAC9DEF85}"/>
              </a:ext>
            </a:extLst>
          </p:cNvPr>
          <p:cNvSpPr txBox="1">
            <a:spLocks/>
          </p:cNvSpPr>
          <p:nvPr/>
        </p:nvSpPr>
        <p:spPr>
          <a:xfrm>
            <a:off x="1876424" y="1122363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/>
              <a:t>Emergency exit application		</a:t>
            </a:r>
            <a:endParaRPr lang="en-I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BC2599-5A47-4382-A901-055183089626}"/>
              </a:ext>
            </a:extLst>
          </p:cNvPr>
          <p:cNvSpPr txBox="1">
            <a:spLocks/>
          </p:cNvSpPr>
          <p:nvPr/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Kacper Woloszyn semester 2 presentation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51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50E9F-E6D9-47AD-9F4D-3283FD401FDF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Intro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D5A0F-4440-4FEA-BBF4-9E1C36B896CA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991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BEF03D-E124-4E2A-827A-E8F187A953C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Algorithm for quickest route finding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9D685-211D-47B8-9F2B-B4026EAB5C4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Dijkstra’s algorithm</a:t>
            </a:r>
          </a:p>
          <a:p>
            <a:pPr marL="800100" lvl="1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This algorithm </a:t>
            </a:r>
            <a:r>
              <a:rPr lang="en-IE" dirty="0"/>
              <a:t>begins with a start node and an "open set" of candidate nodes. 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At each step, the node in the open set with the lowest distance from the start is examined.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 The node is marked "closed", and all nodes adjacent to it are added to the open set if they have not already been examined.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27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3F2AE-F84D-49D5-AFD9-216CE4FD8845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Technology That I Have used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7804D-BCE4-47DF-B7A1-6D25FDA6BFCD}"/>
              </a:ext>
            </a:extLst>
          </p:cNvPr>
          <p:cNvSpPr txBox="1">
            <a:spLocks/>
          </p:cNvSpPr>
          <p:nvPr/>
        </p:nvSpPr>
        <p:spPr>
          <a:xfrm>
            <a:off x="1141413" y="1983332"/>
            <a:ext cx="9905998" cy="436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An Arduino board is connected to a mobile application through a Bluetooth module.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 buzzer and a sound sensor are connected to the application through Bluetooth.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A buzzer will be connected to the board, positive leg to positive pin, negative leg to ground. A tone command would be used to play the sound.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The application is for android, it has a firebase database of users</a:t>
            </a:r>
            <a:r>
              <a:rPr lang="pl-PL" dirty="0"/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Google Maps API is used to display the map with the current location</a:t>
            </a:r>
            <a:r>
              <a:rPr lang="pl-PL" dirty="0"/>
              <a:t> of the user</a:t>
            </a:r>
            <a:r>
              <a:rPr lang="en-GB" dirty="0"/>
              <a:t>.</a:t>
            </a:r>
            <a:endParaRPr lang="pl-PL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Used GIMP To develop my own graphics for the application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25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8C609-7C3E-4E80-91AC-4040B7301A6C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Problems and solutions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5FDAB1-68B5-4043-842A-8B0D10569300}"/>
              </a:ext>
            </a:extLst>
          </p:cNvPr>
          <p:cNvSpPr txBox="1">
            <a:spLocks/>
          </p:cNvSpPr>
          <p:nvPr/>
        </p:nvSpPr>
        <p:spPr>
          <a:xfrm>
            <a:off x="810228" y="2097088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Bluetooth module has a very weak signal sometimes, as this is only a project, done only by me, if this was to be scalled up, a better connector would be obtained to maintain stability.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I had problems with </a:t>
            </a:r>
            <a:r>
              <a:rPr lang="pl-PL" dirty="0"/>
              <a:t>google a</a:t>
            </a:r>
            <a:r>
              <a:rPr lang="en-IE" dirty="0"/>
              <a:t>pi keys, as I’ve created a number of projects previously and had to contact google to get more keys sent out to me.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Canvas and the way it uses bitmaps is not the way I want it. I.e. The user has a building plan, he has to draw over it as the bitmap is only a background image, and can’t be loaded back into canvas (as of 11/04). Limitations due to a small amount i.e. 0 libr	aries to dispaly nodes in android.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42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D7D092-F78C-4BE7-87D2-A91E51E40F6A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Future 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B20DE8-C78E-4930-9773-85E10C450424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B90EB-81C2-4B24-8B94-CFB9EE15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533400"/>
            <a:ext cx="71818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B031BB-CFE1-4A96-BAFA-DC589651A0B3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Conclusions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A30C6-C126-4F2B-94BB-089E0B6B4AB2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40947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329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20071494</dc:creator>
  <cp:lastModifiedBy>20071494</cp:lastModifiedBy>
  <cp:revision>13</cp:revision>
  <dcterms:created xsi:type="dcterms:W3CDTF">2019-04-10T22:30:43Z</dcterms:created>
  <dcterms:modified xsi:type="dcterms:W3CDTF">2019-04-27T02:24:07Z</dcterms:modified>
</cp:coreProperties>
</file>