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6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715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46479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9568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0270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875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671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973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29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281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70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909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9968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35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02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926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521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36C91D-1999-421F-AFA1-A20202843259}" type="datetimeFigureOut">
              <a:rPr lang="en-IE" smtClean="0"/>
              <a:t>10/04/2019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897C53-485F-43CD-9848-C27586A4406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674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29C554-EDC7-43F3-ABEF-C90EAC9DEF85}"/>
              </a:ext>
            </a:extLst>
          </p:cNvPr>
          <p:cNvSpPr txBox="1">
            <a:spLocks/>
          </p:cNvSpPr>
          <p:nvPr/>
        </p:nvSpPr>
        <p:spPr>
          <a:xfrm>
            <a:off x="1876424" y="1122363"/>
            <a:ext cx="8791575" cy="2387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/>
              <a:t>Emergency exit application		</a:t>
            </a:r>
            <a:endParaRPr lang="en-I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DBC2599-5A47-4382-A901-055183089626}"/>
              </a:ext>
            </a:extLst>
          </p:cNvPr>
          <p:cNvSpPr txBox="1">
            <a:spLocks/>
          </p:cNvSpPr>
          <p:nvPr/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Kacper Woloszyn semester 2 presentation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515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BEF03D-E124-4E2A-827A-E8F187A953CE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Algorithm for quickest route finding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89D685-211D-47B8-9F2B-B4026EAB5C45}"/>
              </a:ext>
            </a:extLst>
          </p:cNvPr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I use Dijkstra’s algorithm to find the closest escape route.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This algorithm </a:t>
            </a:r>
            <a:r>
              <a:rPr lang="en-IE" dirty="0"/>
              <a:t>begins with a start node and an "open set" of candidate nodes. 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At each step, the node in the open set with the lowest distance from the start is examined.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 The node is marked "closed", and all nodes adjacent to it are added to the open set if they have not already been examined.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2770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F3F2AE-F84D-49D5-AFD9-216CE4FD8845}"/>
              </a:ext>
            </a:extLst>
          </p:cNvPr>
          <p:cNvSpPr txBox="1">
            <a:spLocks/>
          </p:cNvSpPr>
          <p:nvPr/>
        </p:nvSpPr>
        <p:spPr>
          <a:xfrm>
            <a:off x="1141413" y="618518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Technology That I Have used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E7804D-BCE4-47DF-B7A1-6D25FDA6BFCD}"/>
              </a:ext>
            </a:extLst>
          </p:cNvPr>
          <p:cNvSpPr txBox="1">
            <a:spLocks/>
          </p:cNvSpPr>
          <p:nvPr/>
        </p:nvSpPr>
        <p:spPr>
          <a:xfrm>
            <a:off x="1141413" y="1983332"/>
            <a:ext cx="9905998" cy="4363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An Arduino board is connected to a mobile application through a Bluetooth module. 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A buzzer and a sound sensor are connected to the application through Bluetooth.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A buzzer will be connected to the board, positive leg to positive pin, negative leg to ground. A tone command would be used to play the sound.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The application is for android, it has a firebase database of users</a:t>
            </a:r>
            <a:r>
              <a:rPr lang="pl-PL" dirty="0"/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dirty="0"/>
              <a:t>Google Maps API is used to display the map with the current location</a:t>
            </a:r>
            <a:r>
              <a:rPr lang="pl-PL" dirty="0"/>
              <a:t> of the user</a:t>
            </a:r>
            <a:r>
              <a:rPr lang="en-GB" dirty="0"/>
              <a:t>.</a:t>
            </a:r>
            <a:endParaRPr lang="pl-PL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Used GIMP To develop my own graphics for the application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GB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2548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28C609-7C3E-4E80-91AC-4040B7301A6C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Problems and solutions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5FDAB1-68B5-4043-842A-8B0D10569300}"/>
              </a:ext>
            </a:extLst>
          </p:cNvPr>
          <p:cNvSpPr txBox="1">
            <a:spLocks/>
          </p:cNvSpPr>
          <p:nvPr/>
        </p:nvSpPr>
        <p:spPr>
          <a:xfrm>
            <a:off x="810228" y="2097088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Bluetooth module has a very weak signal sometimes, as this is only a project, done only by me, if this was to be scalled up, a better connector would be obtained to maintain stability.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IE" dirty="0"/>
              <a:t>I had problems with </a:t>
            </a:r>
            <a:r>
              <a:rPr lang="pl-PL" dirty="0"/>
              <a:t>google a</a:t>
            </a:r>
            <a:r>
              <a:rPr lang="en-IE" dirty="0"/>
              <a:t>pi keys, as I’ve created a number of projects previously and had to contact google to get more keys sent out to me.</a:t>
            </a: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Canvas and the way it uses bitmaps is not the way I want it. I.e. The user has a building plan, he has to draw over it as the bitmap is only a background image, and can’t be loaded back into canvas (as of 11/04). Limitations due to a small amount i.e. 0 libraries to dispaly nodes in android.</a:t>
            </a:r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E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4242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B031BB-CFE1-4A96-BAFA-DC589651A0B3}"/>
              </a:ext>
            </a:extLst>
          </p:cNvPr>
          <p:cNvSpPr txBox="1">
            <a:spLocks/>
          </p:cNvSpPr>
          <p:nvPr/>
        </p:nvSpPr>
        <p:spPr>
          <a:xfrm>
            <a:off x="1143001" y="294427"/>
            <a:ext cx="9905998" cy="147857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l-PL" dirty="0"/>
              <a:t>Conclusions</a:t>
            </a:r>
            <a:endParaRPr lang="en-I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3A30C6-C126-4F2B-94BB-089E0B6B4AB2}"/>
              </a:ext>
            </a:extLst>
          </p:cNvPr>
          <p:cNvSpPr txBox="1">
            <a:spLocks/>
          </p:cNvSpPr>
          <p:nvPr/>
        </p:nvSpPr>
        <p:spPr>
          <a:xfrm>
            <a:off x="841093" y="2085514"/>
            <a:ext cx="10509813" cy="45699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pl-PL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3409477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116</TotalTime>
  <Words>340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20071494</dc:creator>
  <cp:lastModifiedBy>20071494</cp:lastModifiedBy>
  <cp:revision>10</cp:revision>
  <dcterms:created xsi:type="dcterms:W3CDTF">2019-04-10T22:30:43Z</dcterms:created>
  <dcterms:modified xsi:type="dcterms:W3CDTF">2019-04-11T00:27:34Z</dcterms:modified>
</cp:coreProperties>
</file>