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8" d="100"/>
          <a:sy n="18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4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5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59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633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34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34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286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46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961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88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0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B074-B352-4EF1-B0AC-EE2A18CA649A}" type="datetimeFigureOut">
              <a:rPr lang="en-IE" smtClean="0"/>
              <a:t>22/03/2019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7AE1-AFF0-4CDE-BD06-F1722D8AB1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862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C1E5B6-BA69-4F6C-A894-7E7F8BD30042}"/>
              </a:ext>
            </a:extLst>
          </p:cNvPr>
          <p:cNvSpPr/>
          <p:nvPr/>
        </p:nvSpPr>
        <p:spPr>
          <a:xfrm>
            <a:off x="3767965" y="-39756"/>
            <a:ext cx="22739280" cy="40233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Escaper Application with Arduino</a:t>
            </a:r>
          </a:p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Kacper Woloszyn, BSc(Hons) in Applied Computing, Department of Computing and Mathematics, School of Science and Computing, WIT.</a:t>
            </a:r>
            <a:endParaRPr lang="en-I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7B5B4-B01D-4E29-897A-32BF66AAE009}"/>
              </a:ext>
            </a:extLst>
          </p:cNvPr>
          <p:cNvSpPr/>
          <p:nvPr/>
        </p:nvSpPr>
        <p:spPr>
          <a:xfrm>
            <a:off x="-22938" y="17360265"/>
            <a:ext cx="30275213" cy="40233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                                                                                                         </a:t>
            </a: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fitsmallbusiness.com/wp-content/uploads/2019/01/2Android-Studio-logo.png">
            <a:extLst>
              <a:ext uri="{FF2B5EF4-FFF2-40B4-BE49-F238E27FC236}">
                <a16:creationId xmlns:a16="http://schemas.microsoft.com/office/drawing/2014/main" id="{7B59F48C-0336-4A03-865C-B40F3721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9" y="18340431"/>
            <a:ext cx="4076415" cy="271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 logo">
            <a:extLst>
              <a:ext uri="{FF2B5EF4-FFF2-40B4-BE49-F238E27FC236}">
                <a16:creationId xmlns:a16="http://schemas.microsoft.com/office/drawing/2014/main" id="{B316A04C-E5C0-4CF9-ABE6-79272302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35" y="18340431"/>
            <a:ext cx="2717610" cy="271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logo">
            <a:extLst>
              <a:ext uri="{FF2B5EF4-FFF2-40B4-BE49-F238E27FC236}">
                <a16:creationId xmlns:a16="http://schemas.microsoft.com/office/drawing/2014/main" id="{FCFAE204-ECE2-49C1-B813-81FBCF54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349" y="18251367"/>
            <a:ext cx="4217677" cy="28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rebase logo">
            <a:extLst>
              <a:ext uri="{FF2B5EF4-FFF2-40B4-BE49-F238E27FC236}">
                <a16:creationId xmlns:a16="http://schemas.microsoft.com/office/drawing/2014/main" id="{94A88462-E359-4CA0-9CC5-3C83D2F7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68" y="18340431"/>
            <a:ext cx="5338802" cy="24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java logo">
            <a:extLst>
              <a:ext uri="{FF2B5EF4-FFF2-40B4-BE49-F238E27FC236}">
                <a16:creationId xmlns:a16="http://schemas.microsoft.com/office/drawing/2014/main" id="{9C8CDFC1-BFC6-44F9-8D65-1B1D4A94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767" y="18253655"/>
            <a:ext cx="4699560" cy="26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++ logo">
            <a:extLst>
              <a:ext uri="{FF2B5EF4-FFF2-40B4-BE49-F238E27FC236}">
                <a16:creationId xmlns:a16="http://schemas.microsoft.com/office/drawing/2014/main" id="{9DD5717C-9518-4928-9B5E-352E04DD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280" y="17683528"/>
            <a:ext cx="3001747" cy="337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google maps logo">
            <a:extLst>
              <a:ext uri="{FF2B5EF4-FFF2-40B4-BE49-F238E27FC236}">
                <a16:creationId xmlns:a16="http://schemas.microsoft.com/office/drawing/2014/main" id="{70153972-D81D-44EE-A3C0-63C42C16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048" y="18017694"/>
            <a:ext cx="3001747" cy="30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mergency escape">
            <a:extLst>
              <a:ext uri="{FF2B5EF4-FFF2-40B4-BE49-F238E27FC236}">
                <a16:creationId xmlns:a16="http://schemas.microsoft.com/office/drawing/2014/main" id="{1DDFC978-52D1-4166-95E0-5CA63BCE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8" y="1211580"/>
            <a:ext cx="292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Image result for emergency escape">
            <a:extLst>
              <a:ext uri="{FF2B5EF4-FFF2-40B4-BE49-F238E27FC236}">
                <a16:creationId xmlns:a16="http://schemas.microsoft.com/office/drawing/2014/main" id="{844175D9-40A4-4F33-BF11-A3C14019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6949917" y="1211580"/>
            <a:ext cx="292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09C1FC-2E51-4126-8678-116BD1A06E9C}"/>
              </a:ext>
            </a:extLst>
          </p:cNvPr>
          <p:cNvSpPr/>
          <p:nvPr/>
        </p:nvSpPr>
        <p:spPr>
          <a:xfrm>
            <a:off x="554950" y="4081859"/>
            <a:ext cx="6836082" cy="131801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 I use Arduino, the Arduino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to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mobile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and I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buzzer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sound receiver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Arduino. </a:t>
            </a:r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buzzer will sound, and an emergency exit route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on the screen.</a:t>
            </a:r>
            <a:endParaRPr lang="pl-PL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android, it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of users, and an algorithm 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  <a:r>
              <a:rPr lang="en-IE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quickest route out of the building</a:t>
            </a: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Dijstras algorithm is in the background.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API is used to display map too.</a:t>
            </a:r>
          </a:p>
          <a:p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A23C889-6582-4906-A49C-4E3703068EB7}"/>
              </a:ext>
            </a:extLst>
          </p:cNvPr>
          <p:cNvSpPr/>
          <p:nvPr/>
        </p:nvSpPr>
        <p:spPr>
          <a:xfrm>
            <a:off x="8082920" y="4081859"/>
            <a:ext cx="6836082" cy="131801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Android Studio to develop the application itself.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is used to access the map, along with co-ordinates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building plan was drawn out and each room will have a node, that will be connected to an exit, and the quickest route is calculated using Dijstra.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Arduino connector that connects the board to the application. A buzzer sounds when an emergency happens and the route is drawn.</a:t>
            </a: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531EFF-1C5F-46B3-83A2-C1AAEAEF5D07}"/>
              </a:ext>
            </a:extLst>
          </p:cNvPr>
          <p:cNvSpPr/>
          <p:nvPr/>
        </p:nvSpPr>
        <p:spPr>
          <a:xfrm>
            <a:off x="15510040" y="4081859"/>
            <a:ext cx="6836082" cy="131801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Text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GOING TO HAVE 2 DIAGRAMS OF APPLICATION WORKING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BCD1B9-668E-4387-9944-3813E804ECF5}"/>
              </a:ext>
            </a:extLst>
          </p:cNvPr>
          <p:cNvSpPr/>
          <p:nvPr/>
        </p:nvSpPr>
        <p:spPr>
          <a:xfrm>
            <a:off x="23038010" y="4081859"/>
            <a:ext cx="6836082" cy="131801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algn="ctr"/>
            <a:endParaRPr lang="pl-PL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Text</a:t>
            </a: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285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227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Kacper,Woloszyn 20071494</dc:creator>
  <cp:lastModifiedBy>20071494</cp:lastModifiedBy>
  <cp:revision>13</cp:revision>
  <dcterms:created xsi:type="dcterms:W3CDTF">2019-03-20T00:01:44Z</dcterms:created>
  <dcterms:modified xsi:type="dcterms:W3CDTF">2019-03-22T04:36:22Z</dcterms:modified>
</cp:coreProperties>
</file>