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71494" initials="2" lastIdx="1" clrIdx="0">
    <p:extLst>
      <p:ext uri="{19B8F6BF-5375-455C-9EA6-DF929625EA0E}">
        <p15:presenceInfo xmlns:p15="http://schemas.microsoft.com/office/powerpoint/2012/main" userId="S-1-5-21-2998004179-3154177361-93567520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08/06/2018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Neural networks–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5" name="Content Placeholder 4">
            <a:extLst>
              <a:ext uri="{FF2B5EF4-FFF2-40B4-BE49-F238E27FC236}">
                <a16:creationId xmlns:a16="http://schemas.microsoft.com/office/drawing/2014/main" id="{FFE78372-0E1A-4A04-A800-5663EF1F0AC9}"/>
              </a:ext>
            </a:extLst>
          </p:cNvPr>
          <p:cNvSpPr>
            <a:spLocks noGrp="1"/>
          </p:cNvSpPr>
          <p:nvPr>
            <p:ph idx="1"/>
          </p:nvPr>
        </p:nvSpPr>
        <p:spPr>
          <a:xfrm>
            <a:off x="1141412" y="2249486"/>
            <a:ext cx="9905999" cy="4087145"/>
          </a:xfrm>
        </p:spPr>
        <p:txBody>
          <a:bodyPr>
            <a:normAutofit/>
          </a:bodyPr>
          <a:lstStyle/>
          <a:p>
            <a:r>
              <a:rPr lang="pl-PL" dirty="0"/>
              <a:t>In this assignment we had two robots that were fighting, and all of the battles were simulated, we had 1000 battles that took place. The expected result of this assignment is that we will obtain a result of two robots as they are trained so that we find out their strenghts and weeknesses.</a:t>
            </a:r>
          </a:p>
          <a:p>
            <a:r>
              <a:rPr lang="pl-PL" dirty="0"/>
              <a:t>We will use the encog library and we use a main class of BattlefieldParameterEvaluator to get the results.</a:t>
            </a:r>
          </a:p>
          <a:p>
            <a:r>
              <a:rPr lang="pl-PL" dirty="0"/>
              <a:t>The matrix will be written as a grayscale png, allowing for the results of the estimation to be evaluated visably.</a:t>
            </a:r>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E058-D657-479A-97E7-3CD2D88C6728}"/>
              </a:ext>
            </a:extLst>
          </p:cNvPr>
          <p:cNvSpPr>
            <a:spLocks noGrp="1"/>
          </p:cNvSpPr>
          <p:nvPr>
            <p:ph type="title"/>
          </p:nvPr>
        </p:nvSpPr>
        <p:spPr/>
        <p:txBody>
          <a:bodyPr/>
          <a:lstStyle/>
          <a:p>
            <a:r>
              <a:rPr lang="pl-PL" dirty="0"/>
              <a:t>Explaining Battlefield parameter evaluator</a:t>
            </a:r>
            <a:endParaRPr lang="en-IE" dirty="0"/>
          </a:p>
        </p:txBody>
      </p:sp>
      <p:sp>
        <p:nvSpPr>
          <p:cNvPr id="3" name="Content Placeholder 2">
            <a:extLst>
              <a:ext uri="{FF2B5EF4-FFF2-40B4-BE49-F238E27FC236}">
                <a16:creationId xmlns:a16="http://schemas.microsoft.com/office/drawing/2014/main" id="{3E6C6B7B-C098-4934-A153-6C988C7A1389}"/>
              </a:ext>
            </a:extLst>
          </p:cNvPr>
          <p:cNvSpPr>
            <a:spLocks noGrp="1"/>
          </p:cNvSpPr>
          <p:nvPr>
            <p:ph idx="1"/>
          </p:nvPr>
        </p:nvSpPr>
        <p:spPr>
          <a:xfrm>
            <a:off x="1141412" y="1684422"/>
            <a:ext cx="9905999" cy="4700336"/>
          </a:xfrm>
        </p:spPr>
        <p:txBody>
          <a:bodyPr>
            <a:normAutofit fontScale="85000" lnSpcReduction="20000"/>
          </a:bodyPr>
          <a:lstStyle/>
          <a:p>
            <a:r>
              <a:rPr lang="pl-PL" dirty="0"/>
              <a:t>There is three classes in this class:</a:t>
            </a:r>
          </a:p>
          <a:p>
            <a:pPr lvl="2"/>
            <a:r>
              <a:rPr lang="pl-PL" dirty="0"/>
              <a:t>Environment</a:t>
            </a:r>
          </a:p>
          <a:p>
            <a:pPr lvl="2"/>
            <a:r>
              <a:rPr lang="pl-PL" dirty="0"/>
              <a:t>BattlefieldParameterEvaluator</a:t>
            </a:r>
          </a:p>
          <a:p>
            <a:pPr lvl="2"/>
            <a:r>
              <a:rPr lang="pl-PL" dirty="0"/>
              <a:t>BattleObserver</a:t>
            </a:r>
          </a:p>
          <a:p>
            <a:r>
              <a:rPr lang="pl-PL" dirty="0"/>
              <a:t>The class Environment is responsible for running the Battlefield.</a:t>
            </a:r>
          </a:p>
          <a:p>
            <a:r>
              <a:rPr lang="pl-PL" dirty="0"/>
              <a:t>The Battlefield Parameter Evaluator creates a dataset for the robots, it created a network to be trained, it trains the dataset and does this over the sample specified, it then creates samples and evaluates them. The samples are used for plotting the graph i.e. The image at the end we obtain. In this class the image is created also.</a:t>
            </a:r>
          </a:p>
          <a:p>
            <a:r>
              <a:rPr lang="pl-PL" dirty="0"/>
              <a:t>Batlle observer is the battle listener for handing the battle events we are interested in,. Whenever a battle has finished, the class provideds an output of the scores of the robots in the console. This class is also responsible for creating the battlefield as it calls the robocode library to run.</a:t>
            </a:r>
          </a:p>
          <a:p>
            <a:endParaRPr lang="pl-PL" dirty="0"/>
          </a:p>
        </p:txBody>
      </p:sp>
    </p:spTree>
    <p:extLst>
      <p:ext uri="{BB962C8B-B14F-4D97-AF65-F5344CB8AC3E}">
        <p14:creationId xmlns:p14="http://schemas.microsoft.com/office/powerpoint/2010/main" val="17004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C84-DD70-4B95-A243-271FF56BFE10}"/>
              </a:ext>
            </a:extLst>
          </p:cNvPr>
          <p:cNvSpPr>
            <a:spLocks noGrp="1"/>
          </p:cNvSpPr>
          <p:nvPr>
            <p:ph type="title"/>
          </p:nvPr>
        </p:nvSpPr>
        <p:spPr/>
        <p:txBody>
          <a:bodyPr/>
          <a:lstStyle/>
          <a:p>
            <a:r>
              <a:rPr lang="pl-PL" dirty="0"/>
              <a:t>Encog library</a:t>
            </a:r>
            <a:endParaRPr lang="en-IE" dirty="0"/>
          </a:p>
        </p:txBody>
      </p:sp>
      <p:sp>
        <p:nvSpPr>
          <p:cNvPr id="3" name="Content Placeholder 2">
            <a:extLst>
              <a:ext uri="{FF2B5EF4-FFF2-40B4-BE49-F238E27FC236}">
                <a16:creationId xmlns:a16="http://schemas.microsoft.com/office/drawing/2014/main" id="{D620757E-8C94-4DFD-B61B-36C495FE5CDE}"/>
              </a:ext>
            </a:extLst>
          </p:cNvPr>
          <p:cNvSpPr>
            <a:spLocks noGrp="1"/>
          </p:cNvSpPr>
          <p:nvPr>
            <p:ph idx="1"/>
          </p:nvPr>
        </p:nvSpPr>
        <p:spPr/>
        <p:txBody>
          <a:bodyPr/>
          <a:lstStyle/>
          <a:p>
            <a:r>
              <a:rPr lang="pl-PL" dirty="0"/>
              <a:t>The Encog Library is a Java library responsible for machine learning in Java.</a:t>
            </a:r>
          </a:p>
          <a:p>
            <a:r>
              <a:rPr lang="pl-PL" dirty="0"/>
              <a:t>Encog’s main strenght is that it supports neural network algorithms.</a:t>
            </a:r>
          </a:p>
          <a:p>
            <a:r>
              <a:rPr lang="pl-PL" dirty="0"/>
              <a:t>Encog allows us to use </a:t>
            </a:r>
            <a:r>
              <a:rPr lang="en-GB" dirty="0"/>
              <a:t>classes to normalize and process data for these neural networks.</a:t>
            </a:r>
            <a:endParaRPr lang="pl-PL" dirty="0"/>
          </a:p>
          <a:p>
            <a:r>
              <a:rPr lang="en-GB" dirty="0"/>
              <a:t>Nearly all neural networks contain layers. A layer is a group of neurons that behave similarly. There are many different layer types used by the different types of neural networks that are supported by </a:t>
            </a:r>
            <a:r>
              <a:rPr lang="en-GB" dirty="0" err="1"/>
              <a:t>Encog</a:t>
            </a:r>
            <a:r>
              <a:rPr lang="en-GB" dirty="0"/>
              <a:t>.</a:t>
            </a:r>
            <a:endParaRPr lang="en-IE" dirty="0"/>
          </a:p>
        </p:txBody>
      </p:sp>
    </p:spTree>
    <p:extLst>
      <p:ext uri="{BB962C8B-B14F-4D97-AF65-F5344CB8AC3E}">
        <p14:creationId xmlns:p14="http://schemas.microsoft.com/office/powerpoint/2010/main" val="8705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016-FC3B-427A-8416-A27EFE4552EE}"/>
              </a:ext>
            </a:extLst>
          </p:cNvPr>
          <p:cNvSpPr>
            <a:spLocks noGrp="1"/>
          </p:cNvSpPr>
          <p:nvPr>
            <p:ph type="title"/>
          </p:nvPr>
        </p:nvSpPr>
        <p:spPr/>
        <p:txBody>
          <a:bodyPr/>
          <a:lstStyle/>
          <a:p>
            <a:r>
              <a:rPr lang="pl-PL"/>
              <a:t>Training explanation</a:t>
            </a:r>
            <a:endParaRPr lang="en-IE"/>
          </a:p>
        </p:txBody>
      </p:sp>
      <p:sp>
        <p:nvSpPr>
          <p:cNvPr id="3" name="Content Placeholder 2">
            <a:extLst>
              <a:ext uri="{FF2B5EF4-FFF2-40B4-BE49-F238E27FC236}">
                <a16:creationId xmlns:a16="http://schemas.microsoft.com/office/drawing/2014/main" id="{0793D5B7-4ADD-40A3-9111-D3B1F90EFD36}"/>
              </a:ext>
            </a:extLst>
          </p:cNvPr>
          <p:cNvSpPr>
            <a:spLocks noGrp="1"/>
          </p:cNvSpPr>
          <p:nvPr>
            <p:ph idx="1"/>
          </p:nvPr>
        </p:nvSpPr>
        <p:spPr>
          <a:xfrm>
            <a:off x="1141412" y="2249486"/>
            <a:ext cx="9905999" cy="4167355"/>
          </a:xfrm>
        </p:spPr>
        <p:txBody>
          <a:bodyPr>
            <a:normAutofit lnSpcReduction="10000"/>
          </a:bodyPr>
          <a:lstStyle/>
          <a:p>
            <a:r>
              <a:rPr lang="pl-PL" dirty="0"/>
              <a:t>We create a dataset and we normalize the inputs of the dataset to have an interval of the form [0,1].</a:t>
            </a:r>
          </a:p>
          <a:p>
            <a:r>
              <a:rPr lang="pl-PL" dirty="0"/>
              <a:t>We use an Activation Sigmoid function to predict our outcomes, and we use it to create the training network. The Sigmoid function is part of the Encog library. The range for sigmoid is set from 0 to 1.</a:t>
            </a:r>
          </a:p>
          <a:p>
            <a:r>
              <a:rPr lang="pl-PL" dirty="0"/>
              <a:t>The Propagation is then used to train the network that we have created and also the dataset. </a:t>
            </a:r>
          </a:p>
          <a:p>
            <a:r>
              <a:rPr lang="pl-PL" dirty="0"/>
              <a:t>The synapses and weights are adjusted in this project to find the robot’s strenght and weaknesses.</a:t>
            </a:r>
          </a:p>
          <a:p>
            <a:endParaRPr lang="en-IE" dirty="0"/>
          </a:p>
        </p:txBody>
      </p:sp>
    </p:spTree>
    <p:extLst>
      <p:ext uri="{BB962C8B-B14F-4D97-AF65-F5344CB8AC3E}">
        <p14:creationId xmlns:p14="http://schemas.microsoft.com/office/powerpoint/2010/main" val="13392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A0B-E5F1-4137-8CAD-BD8C6FD10612}"/>
              </a:ext>
            </a:extLst>
          </p:cNvPr>
          <p:cNvSpPr>
            <a:spLocks noGrp="1"/>
          </p:cNvSpPr>
          <p:nvPr>
            <p:ph type="title"/>
          </p:nvPr>
        </p:nvSpPr>
        <p:spPr>
          <a:xfrm>
            <a:off x="1157455" y="-311924"/>
            <a:ext cx="9905998" cy="1478570"/>
          </a:xfrm>
        </p:spPr>
        <p:txBody>
          <a:bodyPr/>
          <a:lstStyle/>
          <a:p>
            <a:r>
              <a:rPr lang="pl-PL" dirty="0"/>
              <a:t>Class diagram</a:t>
            </a:r>
            <a:endParaRPr lang="en-IE" dirty="0"/>
          </a:p>
        </p:txBody>
      </p:sp>
      <p:pic>
        <p:nvPicPr>
          <p:cNvPr id="4" name="Content Placeholder 3">
            <a:extLst>
              <a:ext uri="{FF2B5EF4-FFF2-40B4-BE49-F238E27FC236}">
                <a16:creationId xmlns:a16="http://schemas.microsoft.com/office/drawing/2014/main" id="{283F64C4-98A6-43BA-9F27-BA0A3E27E0E6}"/>
              </a:ext>
            </a:extLst>
          </p:cNvPr>
          <p:cNvPicPr>
            <a:picLocks noGrp="1" noChangeAspect="1"/>
          </p:cNvPicPr>
          <p:nvPr>
            <p:ph idx="1"/>
          </p:nvPr>
        </p:nvPicPr>
        <p:blipFill>
          <a:blip r:embed="rId2"/>
          <a:stretch>
            <a:fillRect/>
          </a:stretch>
        </p:blipFill>
        <p:spPr>
          <a:xfrm>
            <a:off x="4267201" y="755499"/>
            <a:ext cx="4200892" cy="6102501"/>
          </a:xfrm>
          <a:prstGeom prst="rect">
            <a:avLst/>
          </a:prstGeom>
        </p:spPr>
      </p:pic>
    </p:spTree>
    <p:extLst>
      <p:ext uri="{BB962C8B-B14F-4D97-AF65-F5344CB8AC3E}">
        <p14:creationId xmlns:p14="http://schemas.microsoft.com/office/powerpoint/2010/main" val="184273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p:txBody>
          <a:bodyPr/>
          <a:lstStyle/>
          <a:p>
            <a:endParaRPr lang="pl-PL" dirty="0"/>
          </a:p>
          <a:p>
            <a:endParaRPr lang="pl-PL" dirty="0"/>
          </a:p>
        </p:txBody>
      </p:sp>
    </p:spTree>
    <p:extLst>
      <p:ext uri="{BB962C8B-B14F-4D97-AF65-F5344CB8AC3E}">
        <p14:creationId xmlns:p14="http://schemas.microsoft.com/office/powerpoint/2010/main" val="38525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5" name="Content Placeholder 4">
            <a:extLst>
              <a:ext uri="{FF2B5EF4-FFF2-40B4-BE49-F238E27FC236}">
                <a16:creationId xmlns:a16="http://schemas.microsoft.com/office/drawing/2014/main" id="{668E5EDE-FE47-498B-B989-51CC5D43FED8}"/>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488</TotalTime>
  <Words>444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INTELIGENT SYSTEMS</vt:lpstr>
      <vt:lpstr>Introduction </vt:lpstr>
      <vt:lpstr>Explaining Battlefield parameter evaluator</vt:lpstr>
      <vt:lpstr>Encog library</vt:lpstr>
      <vt:lpstr>Training explanation</vt:lpstr>
      <vt:lpstr>Class diagram</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35</cp:revision>
  <dcterms:created xsi:type="dcterms:W3CDTF">2018-05-08T18:57:42Z</dcterms:created>
  <dcterms:modified xsi:type="dcterms:W3CDTF">2018-06-08T08:44:07Z</dcterms:modified>
</cp:coreProperties>
</file>