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83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917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5623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30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38300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4321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290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0296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51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798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55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04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76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990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854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215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9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D5DE-067A-48D1-960D-D72C815B8E9F}" type="datetimeFigureOut">
              <a:rPr lang="en-IE" smtClean="0"/>
              <a:t>08/06/2018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0929A-5111-4F7E-8628-723A410E327C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201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4896-0E5B-4330-BA8C-F4F56F7CB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INTELIGENT SYSTEMS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CDC5F-4B5F-44BD-A3C3-7F0149735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Neural networks– Denis, kacper and kirill.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7348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1980-B812-4153-B19A-6612677C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Introduction 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E78372-0E1A-4A04-A800-5663EF1F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15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E058-D657-479A-97E7-3CD2D88C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Explaining Battlefield parameter evaluator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6B7B-C098-4934-A153-6C988C7A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04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7C84-DD70-4B95-A243-271FF56B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Encog library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757E-8C94-4DFD-B61B-36C495FE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051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D016-FC3B-427A-8416-A27EFE45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Training explanation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D5B7-4ADD-40A3-9111-D3B1F90E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928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8A0B-E5F1-4137-8CAD-BD8C6FD1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Class diagram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9FF33-2315-4D04-A34B-BE3D1BFE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273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5E74-E9D8-460A-879A-94960585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Results	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F8508B-3C04-412D-8BBE-38DF24B4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25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F4B3-4259-4326-AA89-5ECF3166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Conclusion	</a:t>
            </a:r>
            <a:endParaRPr lang="en-I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E5EDE-FE47-498B-B989-51CC5D43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8967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448</TotalTime>
  <Words>24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</vt:lpstr>
      <vt:lpstr>INTELIGENT SYSTEMS</vt:lpstr>
      <vt:lpstr>Introduction </vt:lpstr>
      <vt:lpstr>Explaining Battlefield parameter evaluator</vt:lpstr>
      <vt:lpstr>Encog library</vt:lpstr>
      <vt:lpstr>Training explanation</vt:lpstr>
      <vt:lpstr>Class diagram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INTELIGENT SYSTEMS</dc:title>
  <dc:creator>20071494</dc:creator>
  <cp:lastModifiedBy>20071494</cp:lastModifiedBy>
  <cp:revision>27</cp:revision>
  <dcterms:created xsi:type="dcterms:W3CDTF">2018-05-08T18:57:42Z</dcterms:created>
  <dcterms:modified xsi:type="dcterms:W3CDTF">2018-06-07T23:24:49Z</dcterms:modified>
</cp:coreProperties>
</file>