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A3EB-7978-4B58-8373-A1BE89B5D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F910D-F415-473D-9402-44CCC92E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3169-1A95-4045-BB2D-52DE9A0F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C274-8788-46AE-A3C0-564272D9FB6C}" type="datetimeFigureOut">
              <a:rPr lang="en-IE" smtClean="0"/>
              <a:t>03/05/2021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3A16C-B670-400E-B621-969F96C3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79EF1-B0F3-45C8-9FFD-B459A55C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E61F-2C16-4BC0-A863-59A6C4483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544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287B-1EBC-4A5E-801F-081D0F25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EAF4E-12B9-40CC-9449-31EFF8353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8EBB-C7E6-4483-9823-3FD7AC60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C274-8788-46AE-A3C0-564272D9FB6C}" type="datetimeFigureOut">
              <a:rPr lang="en-IE" smtClean="0"/>
              <a:t>03/05/2021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18CF-7692-4F64-B90D-F3EB8EF3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8CDF4-CD68-48EA-8FB5-220156E5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E61F-2C16-4BC0-A863-59A6C4483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321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75C9C-329D-40CA-8468-946ABC04E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CE791-7EC8-43E3-80BA-F9DFD3F5D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77D52-26F8-4D6B-A993-48AF57F5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C274-8788-46AE-A3C0-564272D9FB6C}" type="datetimeFigureOut">
              <a:rPr lang="en-IE" smtClean="0"/>
              <a:t>03/05/2021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C28A1-C3D8-44FA-99C3-6CA1AC51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BF1B-5212-4985-9D28-C4AAAF1D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E61F-2C16-4BC0-A863-59A6C4483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915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8F56-C226-43A2-8BA3-7B55FE12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8E7A-44B1-40A2-A8AD-FFFDFCC6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FAB31-DC3A-413C-AEB5-5264C621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C274-8788-46AE-A3C0-564272D9FB6C}" type="datetimeFigureOut">
              <a:rPr lang="en-IE" smtClean="0"/>
              <a:t>03/05/2021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17C0F-7ABA-4152-BAE9-8326C286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3DAA-044E-4378-8515-D4BF134F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E61F-2C16-4BC0-A863-59A6C4483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4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E98D-753A-45B6-BA23-5C3802B3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34521-D703-4072-8117-93FF09D77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AACD-F474-4CBF-B487-8BC5974B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C274-8788-46AE-A3C0-564272D9FB6C}" type="datetimeFigureOut">
              <a:rPr lang="en-IE" smtClean="0"/>
              <a:t>03/05/2021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7AF-47AA-4A2F-86C5-C0A01105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6D2B1-9E78-4004-98A8-D146A7CF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E61F-2C16-4BC0-A863-59A6C4483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614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ADC9-A185-4EBC-A563-B5E81F60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9CCE-54FA-417F-8920-1C42535A4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41527-7080-41DB-92C2-20195BFF6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7EBB4-D680-4231-90A9-04BCC9CE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C274-8788-46AE-A3C0-564272D9FB6C}" type="datetimeFigureOut">
              <a:rPr lang="en-IE" smtClean="0"/>
              <a:t>03/05/2021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43AFF-9568-445A-ACA1-6B4C97EF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75EF0-7319-4493-AC25-5394C574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E61F-2C16-4BC0-A863-59A6C4483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246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5A80-936F-45CD-948C-685200CC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D1CE7-935A-4C2E-BEB2-1EB9A395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92A46-1E37-437B-AC8F-989328675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BF70C-54D1-497F-B815-90F822FA1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6745B-3728-4EB4-BAC3-F97330A8E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7AB37-E3FA-4B1C-8EEA-922BBEF0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C274-8788-46AE-A3C0-564272D9FB6C}" type="datetimeFigureOut">
              <a:rPr lang="en-IE" smtClean="0"/>
              <a:t>03/05/2021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A743B-8004-461D-8235-FA359475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96B0C-503C-4410-9C96-0EB59DF5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E61F-2C16-4BC0-A863-59A6C4483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217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D193-2BFA-40FC-A936-1EF0BB08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17392-A202-4237-9455-381089BF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C274-8788-46AE-A3C0-564272D9FB6C}" type="datetimeFigureOut">
              <a:rPr lang="en-IE" smtClean="0"/>
              <a:t>03/05/2021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7269B-C216-4439-B7F0-DD0E7241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46C50-53EE-4DA5-AD78-9B88A412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E61F-2C16-4BC0-A863-59A6C4483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93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8727B-C2E1-4965-A9AC-A7BCE9F2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C274-8788-46AE-A3C0-564272D9FB6C}" type="datetimeFigureOut">
              <a:rPr lang="en-IE" smtClean="0"/>
              <a:t>03/05/2021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151BE-BF3E-4E47-A3A3-4E525317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D016C-A069-4DB0-98AC-2AF5DCB0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E61F-2C16-4BC0-A863-59A6C4483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229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5BCF-C876-46D6-9D45-EE231D75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80B5-F7A4-4693-BC6C-9984B355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BE4FC-9F11-4F35-B2D5-C6749CEB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DCC04-3758-4C13-A1C0-6C9E7472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C274-8788-46AE-A3C0-564272D9FB6C}" type="datetimeFigureOut">
              <a:rPr lang="en-IE" smtClean="0"/>
              <a:t>03/05/2021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EE2C6-88D9-41FD-8EDA-D2329E01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88CC0-558B-41A5-8501-2BABB10F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E61F-2C16-4BC0-A863-59A6C4483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592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BBF7-D029-40A8-8678-0980A390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9F127-02C2-439B-BCC8-1397735D3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A3FCF-42AE-4466-ADB2-83DB4F00D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5DB63-3785-4B83-879D-3100287C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C274-8788-46AE-A3C0-564272D9FB6C}" type="datetimeFigureOut">
              <a:rPr lang="en-IE" smtClean="0"/>
              <a:t>03/05/2021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3D4DF-4492-4821-A2A4-D229A3B1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4ADF2-490E-4A81-BC5C-D45E828F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E61F-2C16-4BC0-A863-59A6C4483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198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CB02F-D2C4-4A3B-A56F-07B0442D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BF3A1-8162-42F2-A270-73ED9698E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A396E-358C-4D59-8E82-E881D797F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C274-8788-46AE-A3C0-564272D9FB6C}" type="datetimeFigureOut">
              <a:rPr lang="en-IE" smtClean="0"/>
              <a:t>03/05/2021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F6BC2-2CC3-485D-9F87-E2CE1023A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F5DAA-A417-4B47-9C0C-69AD4D2F8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61F-2C16-4BC0-A863-59A6C4483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298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D2208-E275-4592-B003-A4DB01D63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IE" sz="7200">
                <a:solidFill>
                  <a:schemeClr val="bg1"/>
                </a:solidFill>
              </a:rPr>
              <a:t>The Training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6ECEE-D639-47CF-A876-17148F3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en-IE" b="1" dirty="0"/>
              <a:t>Developers:</a:t>
            </a:r>
            <a:r>
              <a:rPr lang="en-IE" dirty="0"/>
              <a:t> Oskar Grzenda &amp; Kacper Grzenda</a:t>
            </a:r>
          </a:p>
          <a:p>
            <a:pPr algn="l"/>
            <a:r>
              <a:rPr lang="en-IE" b="1" dirty="0"/>
              <a:t>Supervisor:</a:t>
            </a:r>
            <a:r>
              <a:rPr lang="en-IE" dirty="0"/>
              <a:t> Martin Hynes</a:t>
            </a:r>
          </a:p>
        </p:txBody>
      </p:sp>
    </p:spTree>
    <p:extLst>
      <p:ext uri="{BB962C8B-B14F-4D97-AF65-F5344CB8AC3E}">
        <p14:creationId xmlns:p14="http://schemas.microsoft.com/office/powerpoint/2010/main" val="75917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3A44BB-E01C-4AA8-B2C8-32FC346D2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7BC05-49C0-4F4D-84B0-6CCF96C7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846" y="3696269"/>
            <a:ext cx="6003980" cy="1325563"/>
          </a:xfrm>
        </p:spPr>
        <p:txBody>
          <a:bodyPr anchor="b">
            <a:normAutofit/>
          </a:bodyPr>
          <a:lstStyle/>
          <a:p>
            <a:r>
              <a:rPr lang="en-IE" dirty="0"/>
              <a:t>Aims &amp; Objectives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BE745-3062-40EA-A976-A07838E07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3" r="6683" b="-2"/>
          <a:stretch/>
        </p:blipFill>
        <p:spPr>
          <a:xfrm>
            <a:off x="4406845" y="3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1B87-B8CA-436D-8C11-85037087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844" y="5021831"/>
            <a:ext cx="6946955" cy="1299943"/>
          </a:xfrm>
        </p:spPr>
        <p:txBody>
          <a:bodyPr>
            <a:normAutofit/>
          </a:bodyPr>
          <a:lstStyle/>
          <a:p>
            <a:r>
              <a:rPr lang="en-IE" sz="2000"/>
              <a:t>To design a fitness website where an instructor can keep track of their clients progress and post assisting training videos.</a:t>
            </a:r>
          </a:p>
          <a:p>
            <a:endParaRPr lang="en-IE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60E61-A979-4AAD-BD13-5016C1272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69" t="-1874" r="31131" b="1873"/>
          <a:stretch/>
        </p:blipFill>
        <p:spPr>
          <a:xfrm>
            <a:off x="-18937" y="406059"/>
            <a:ext cx="4425781" cy="578042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DE093-C367-4786-A694-16C74D344C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72" r="32165"/>
          <a:stretch/>
        </p:blipFill>
        <p:spPr>
          <a:xfrm>
            <a:off x="8653074" y="0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952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59777-FA6C-418A-BE9B-8819521B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Of The Website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677103A2-DCA6-42CF-BA25-27E498D1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Project-Map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Front End: Angular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Middle  Layer: Nodejs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Backend: Firebase Database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25815A-9AC0-452D-8D30-8B1C6E84B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517" y="151895"/>
            <a:ext cx="3719513" cy="65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4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73B341-64A8-41CF-83A7-E12D3F8A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54" y="0"/>
            <a:ext cx="4886324" cy="6858000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4312A-C45D-47FC-9EBE-E4B2DA98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383" y="1371600"/>
            <a:ext cx="3573440" cy="1180532"/>
          </a:xfrm>
        </p:spPr>
        <p:txBody>
          <a:bodyPr anchor="b">
            <a:normAutofit/>
          </a:bodyPr>
          <a:lstStyle/>
          <a:p>
            <a:r>
              <a:rPr lang="en-IE" sz="3600" dirty="0">
                <a:solidFill>
                  <a:schemeClr val="bg1"/>
                </a:solidFill>
              </a:rPr>
              <a:t>Architecture Of The Website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8C198C1-4FCE-488A-ABF9-13D9243F8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621191"/>
            <a:ext cx="3894161" cy="1943985"/>
          </a:xfrm>
        </p:spPr>
        <p:txBody>
          <a:bodyPr anchor="t">
            <a:normAutofit/>
          </a:bodyPr>
          <a:lstStyle/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Web Layout of our website</a:t>
            </a:r>
          </a:p>
        </p:txBody>
      </p:sp>
    </p:spTree>
    <p:extLst>
      <p:ext uri="{BB962C8B-B14F-4D97-AF65-F5344CB8AC3E}">
        <p14:creationId xmlns:p14="http://schemas.microsoft.com/office/powerpoint/2010/main" val="118919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3013C7-FF38-4CDD-905A-D7CFF155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n-IE" sz="4000"/>
              <a:t>Problems Encountered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444C3-00D3-4AB7-AAA3-64D1ADC6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236" y="2530743"/>
            <a:ext cx="3163116" cy="23608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A1F9-B558-432A-82A2-8C1E543C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en-IE" sz="2400" dirty="0"/>
              <a:t>Planning and timing our work</a:t>
            </a:r>
          </a:p>
          <a:p>
            <a:endParaRPr lang="en-IE" sz="2400" dirty="0"/>
          </a:p>
          <a:p>
            <a:r>
              <a:rPr lang="en-IE" sz="2400" dirty="0"/>
              <a:t>Styling with CSS</a:t>
            </a:r>
          </a:p>
          <a:p>
            <a:endParaRPr lang="en-IE" sz="2400" dirty="0"/>
          </a:p>
          <a:p>
            <a:r>
              <a:rPr lang="en-IE" sz="2400" dirty="0"/>
              <a:t>Displaying Multiple videos on one page</a:t>
            </a:r>
          </a:p>
          <a:p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5" name="Picture 4" descr="A picture containing watch, clock&#10;&#10;Description automatically generated">
            <a:extLst>
              <a:ext uri="{FF2B5EF4-FFF2-40B4-BE49-F238E27FC236}">
                <a16:creationId xmlns:a16="http://schemas.microsoft.com/office/drawing/2014/main" id="{BB04C39D-962A-4149-8C0A-0BC209C4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59" y="1025075"/>
            <a:ext cx="2014211" cy="20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5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36693-9B41-49C2-B8DF-0C527355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CC7CE-0E63-4DED-9C58-7B8709DC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r>
              <a:rPr lang="en-IE" sz="2200">
                <a:solidFill>
                  <a:schemeClr val="bg1"/>
                </a:solidFill>
              </a:rPr>
              <a:t>We learned how important communication is when working as a team.</a:t>
            </a:r>
          </a:p>
          <a:p>
            <a:r>
              <a:rPr lang="en-IE" sz="2200">
                <a:solidFill>
                  <a:schemeClr val="bg1"/>
                </a:solidFill>
              </a:rPr>
              <a:t>Also to do proper research of what tools you will be using for development.</a:t>
            </a:r>
          </a:p>
          <a:p>
            <a:r>
              <a:rPr lang="en-IE" sz="2200">
                <a:solidFill>
                  <a:schemeClr val="bg1"/>
                </a:solidFill>
              </a:rPr>
              <a:t>We also learned it’s very important to stay consistent with the project.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09CBF64B-B458-4FCE-A798-283993F3C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6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Training Plan</vt:lpstr>
      <vt:lpstr>Aims &amp; Objectives</vt:lpstr>
      <vt:lpstr>Architecture Of The Website</vt:lpstr>
      <vt:lpstr>Architecture Of The Website</vt:lpstr>
      <vt:lpstr>Problems Encountered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Training Plan</dc:title>
  <dc:creator>oskar grzenda</dc:creator>
  <cp:lastModifiedBy>oskar grzenda</cp:lastModifiedBy>
  <cp:revision>15</cp:revision>
  <dcterms:created xsi:type="dcterms:W3CDTF">2021-05-03T09:26:40Z</dcterms:created>
  <dcterms:modified xsi:type="dcterms:W3CDTF">2021-05-03T12:56:04Z</dcterms:modified>
</cp:coreProperties>
</file>