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1F2A8-105C-4B06-BE89-BD5840521B18}" type="datetimeFigureOut">
              <a:rPr lang="pl-PL" smtClean="0"/>
              <a:t>03.06.2025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6A0BC-84C2-4D18-9164-6D32E9B2C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329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A0BC-84C2-4D18-9164-6D32E9B2C5A9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999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A0BC-84C2-4D18-9164-6D32E9B2C5A9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364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488C7A-2918-8FC2-25F1-5F9E0311A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AB1BE62-CDF3-24DD-05B5-8D34D2530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2681CE-3E09-1ADB-5E8D-574889ED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510D-7EDD-4D94-B2E6-EB18395C3CC9}" type="datetimeFigureOut">
              <a:rPr lang="pl-PL" smtClean="0"/>
              <a:t>03.06.2025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00D65A-E786-1983-3B6C-1569DF6B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5CED64-4427-B039-E049-833BB9FE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7CD-E4C3-4430-87FA-3A5CB66C7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403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47E468-275C-64DF-0DB6-424862AC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46F0953-A5E8-E77D-4343-0BB8180D0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9900A5-57F9-44CC-26BB-E9CF1BD5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510D-7EDD-4D94-B2E6-EB18395C3CC9}" type="datetimeFigureOut">
              <a:rPr lang="pl-PL" smtClean="0"/>
              <a:t>03.06.2025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A2FA85-27EA-4F9F-7867-F445151A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D21F2C3-3D42-0BFA-1E5E-76BBBED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7CD-E4C3-4430-87FA-3A5CB66C7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89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4CE6070-0650-17E1-2F14-7266ACBC5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E91A0FA-153B-B178-20E2-752C48E4F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BD89CE-58F8-D620-F501-9600588C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510D-7EDD-4D94-B2E6-EB18395C3CC9}" type="datetimeFigureOut">
              <a:rPr lang="pl-PL" smtClean="0"/>
              <a:t>03.06.2025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48D0A4-EF9A-BB25-BDA2-A3B845D9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5174872-7B5E-FB2B-F0DE-195AA9B6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7CD-E4C3-4430-87FA-3A5CB66C7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972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6A2E85-D201-C4D0-5DFB-2096DE24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80F33C-D4E0-137B-F5C3-C721F850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FD7423-3ED5-1DC9-821E-1B9702A6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510D-7EDD-4D94-B2E6-EB18395C3CC9}" type="datetimeFigureOut">
              <a:rPr lang="pl-PL" smtClean="0"/>
              <a:t>03.06.2025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3B9107-ACA0-3E79-BDC0-4777B148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0699DBA-2E4B-CB68-1E82-5D1B16B6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7CD-E4C3-4430-87FA-3A5CB66C7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8428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7360BC-0AE0-3CD1-B712-648CFE75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38CA304-8973-08C9-16B7-C8F4CB7E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EE109F-6769-8378-3A02-845DA26B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510D-7EDD-4D94-B2E6-EB18395C3CC9}" type="datetimeFigureOut">
              <a:rPr lang="pl-PL" smtClean="0"/>
              <a:t>03.06.2025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D20071-CB7D-617D-17AA-9172F3C4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AD01D49-60F1-36F1-3F7E-74766B72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7CD-E4C3-4430-87FA-3A5CB66C7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014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DB639E-7348-7CE9-9373-0C4F29C1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E1873C-F451-02D5-FFB3-8DFB52B70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AC67C9B-DDD3-3315-1031-C0D2658D7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4E30F63-D235-9EEF-E44E-DF9B7516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510D-7EDD-4D94-B2E6-EB18395C3CC9}" type="datetimeFigureOut">
              <a:rPr lang="pl-PL" smtClean="0"/>
              <a:t>03.06.2025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F44CA65-008A-2937-64EF-5E0A7419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776BAFE-919E-F6E8-59F9-81FD20D5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7CD-E4C3-4430-87FA-3A5CB66C7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271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9D4C74-8367-ED46-082B-2175A2A0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464958C-0D86-A594-1782-89D80D443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9B06988-FC0C-331D-A247-A3BE926E9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9C00DA3-5F1A-771F-CB11-BB1344EC1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A42C7C3-30DB-F8F6-9F5B-5BD2622AD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AB480EF-BC8E-4954-5BDB-BC4F5838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510D-7EDD-4D94-B2E6-EB18395C3CC9}" type="datetimeFigureOut">
              <a:rPr lang="pl-PL" smtClean="0"/>
              <a:t>03.06.2025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676CA01-FD4A-1558-905D-BBED91BC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F96D1B8-79F4-A701-03F5-CF891061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7CD-E4C3-4430-87FA-3A5CB66C7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907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3774CB-E144-BCEC-08D3-1CABB5E2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6F9780C-3078-0EC5-34B4-52162558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510D-7EDD-4D94-B2E6-EB18395C3CC9}" type="datetimeFigureOut">
              <a:rPr lang="pl-PL" smtClean="0"/>
              <a:t>03.06.2025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74F83B2-0002-98F4-F8B5-57E4FC9D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2016B71-6EBB-C935-CA99-9FEB64AB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7CD-E4C3-4430-87FA-3A5CB66C7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0779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7F0BA69-4ABA-B29B-C35E-1BCBB8AD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510D-7EDD-4D94-B2E6-EB18395C3CC9}" type="datetimeFigureOut">
              <a:rPr lang="pl-PL" smtClean="0"/>
              <a:t>03.06.2025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93AB7EE-AC92-F062-0F82-EEA038A5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B88840B-E6F3-9411-54DC-8473E338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7CD-E4C3-4430-87FA-3A5CB66C7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197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3FD6E1-7846-6E98-FB10-A9F31CDE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ADD90A-8CBD-9110-4773-BC45C78B6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1A179F6-16DA-EFF5-9772-B895D75B6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40E09E4-22B3-AB00-826E-007E5F76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510D-7EDD-4D94-B2E6-EB18395C3CC9}" type="datetimeFigureOut">
              <a:rPr lang="pl-PL" smtClean="0"/>
              <a:t>03.06.2025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6061444-FBBB-2675-F1D8-7C07B38F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6C69A70-4F89-8D71-12B2-7B9A00F0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7CD-E4C3-4430-87FA-3A5CB66C7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9606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2FB7C0-AA6A-A963-7729-BE2664C0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BFA4582-47D3-CB09-E141-D7A10990C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6BF31E8-ECC8-9DC9-EB8B-6772C3D57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89015BB-3367-5C59-E3F6-EE1A0DFD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510D-7EDD-4D94-B2E6-EB18395C3CC9}" type="datetimeFigureOut">
              <a:rPr lang="pl-PL" smtClean="0"/>
              <a:t>03.06.2025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7589C0C-0665-8F3B-FA28-30C22D7B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85F6628-3AC0-46EB-22CF-520AFCAE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7CD-E4C3-4430-87FA-3A5CB66C7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266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E5AB662-2285-F620-F611-C165A6972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D3A5FE2-B4D9-C858-29DB-E01C2C515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15BF432-05C6-A1D4-83E9-0363907D5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510D-7EDD-4D94-B2E6-EB18395C3CC9}" type="datetimeFigureOut">
              <a:rPr lang="pl-PL" smtClean="0"/>
              <a:t>03.06.2025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FA34AA-989B-A53C-0CA9-941DC632E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B7876E-A1C6-5F95-9131-9875810C2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37CD-E4C3-4430-87FA-3A5CB66C7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469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D5676F-B446-0572-FEE7-6345550CC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0801AC2-82E4-2BC4-956B-4D8FFAB18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4140FB4-A132-C090-377E-4CD847B5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81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BA387-7C7B-5236-C6C1-E074A3C4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939DF0-5DB7-DFE0-1016-8D763304D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0F666D-FDBF-90D3-A86E-CA66136A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25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6CA258-3F0E-72DC-57FF-8A0E5D16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0DC055-8423-F9D0-C5A2-FEF49ADC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F9A56AE-9AC4-F57D-02B6-A159249C7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3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894A02-5480-C178-4CE5-B71562A9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D608D2-8862-5416-0608-94FB9891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C249CEE-508B-66D1-7ACA-DBD2F257C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8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6D9103-606B-82C2-76F2-AD1C72CA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3BC46B-2455-8AF2-40DA-97AE370E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69931F1-5F21-3E49-EEC1-4B8F962B6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96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AE740A-6FE1-CC1C-77C7-FA8A92E7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ABCC8C-B2DE-2CCA-8E4B-0401CED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F4C7CA6-7E89-A818-2DB4-95EB6904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86B9DE-3B96-F280-B867-F8DB9595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FB1CDE-B615-B855-20EA-68C60F72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86148AA-A851-3725-DE9F-C2971EBB1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Panoramiczny</PresentationFormat>
  <Paragraphs>2</Paragraphs>
  <Slides>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Kacper Jabłoński</dc:creator>
  <cp:lastModifiedBy>Kacper Jabłoński</cp:lastModifiedBy>
  <cp:revision>1</cp:revision>
  <dcterms:created xsi:type="dcterms:W3CDTF">2025-06-03T18:38:19Z</dcterms:created>
  <dcterms:modified xsi:type="dcterms:W3CDTF">2025-06-03T18:38:25Z</dcterms:modified>
</cp:coreProperties>
</file>