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Miodek (Learner 346307)" userId="85704991-1fca-4f5d-bf18-d0714fdcd6a1" providerId="ADAL" clId="{60194223-C481-49E0-B9BE-4320A5DF974F}"/>
    <pc:docChg chg="undo custSel addSld modSld">
      <pc:chgData name="Kacper Miodek (Learner 346307)" userId="85704991-1fca-4f5d-bf18-d0714fdcd6a1" providerId="ADAL" clId="{60194223-C481-49E0-B9BE-4320A5DF974F}" dt="2024-01-22T11:14:52.992" v="1018" actId="1076"/>
      <pc:docMkLst>
        <pc:docMk/>
      </pc:docMkLst>
      <pc:sldChg chg="addSp delSp modSp new mod">
        <pc:chgData name="Kacper Miodek (Learner 346307)" userId="85704991-1fca-4f5d-bf18-d0714fdcd6a1" providerId="ADAL" clId="{60194223-C481-49E0-B9BE-4320A5DF974F}" dt="2024-01-11T09:50:41.544" v="154" actId="11529"/>
        <pc:sldMkLst>
          <pc:docMk/>
          <pc:sldMk cId="2297322801" sldId="256"/>
        </pc:sldMkLst>
        <pc:spChg chg="del">
          <ac:chgData name="Kacper Miodek (Learner 346307)" userId="85704991-1fca-4f5d-bf18-d0714fdcd6a1" providerId="ADAL" clId="{60194223-C481-49E0-B9BE-4320A5DF974F}" dt="2024-01-11T09:33:42.979" v="1" actId="478"/>
          <ac:spMkLst>
            <pc:docMk/>
            <pc:sldMk cId="2297322801" sldId="256"/>
            <ac:spMk id="2" creationId="{2C98D4ED-B9F7-4634-BFAE-84F49D362789}"/>
          </ac:spMkLst>
        </pc:spChg>
        <pc:spChg chg="del">
          <ac:chgData name="Kacper Miodek (Learner 346307)" userId="85704991-1fca-4f5d-bf18-d0714fdcd6a1" providerId="ADAL" clId="{60194223-C481-49E0-B9BE-4320A5DF974F}" dt="2024-01-11T09:33:44.515" v="2" actId="478"/>
          <ac:spMkLst>
            <pc:docMk/>
            <pc:sldMk cId="2297322801" sldId="256"/>
            <ac:spMk id="3" creationId="{06392A87-F505-47B9-9085-96C1AF600D1F}"/>
          </ac:spMkLst>
        </pc:spChg>
        <pc:spChg chg="add mod">
          <ac:chgData name="Kacper Miodek (Learner 346307)" userId="85704991-1fca-4f5d-bf18-d0714fdcd6a1" providerId="ADAL" clId="{60194223-C481-49E0-B9BE-4320A5DF974F}" dt="2024-01-11T09:36:22.855" v="27" actId="1076"/>
          <ac:spMkLst>
            <pc:docMk/>
            <pc:sldMk cId="2297322801" sldId="256"/>
            <ac:spMk id="4" creationId="{A9B8990E-ABDD-446F-96D8-8CB9FACE91A7}"/>
          </ac:spMkLst>
        </pc:spChg>
        <pc:spChg chg="add mod">
          <ac:chgData name="Kacper Miodek (Learner 346307)" userId="85704991-1fca-4f5d-bf18-d0714fdcd6a1" providerId="ADAL" clId="{60194223-C481-49E0-B9BE-4320A5DF974F}" dt="2024-01-11T09:47:00.129" v="144" actId="1076"/>
          <ac:spMkLst>
            <pc:docMk/>
            <pc:sldMk cId="2297322801" sldId="256"/>
            <ac:spMk id="5" creationId="{E307F689-8410-4D6F-A7AC-86CCED6A76E1}"/>
          </ac:spMkLst>
        </pc:spChg>
        <pc:spChg chg="add mod">
          <ac:chgData name="Kacper Miodek (Learner 346307)" userId="85704991-1fca-4f5d-bf18-d0714fdcd6a1" providerId="ADAL" clId="{60194223-C481-49E0-B9BE-4320A5DF974F}" dt="2024-01-11T09:47:12.459" v="147" actId="1076"/>
          <ac:spMkLst>
            <pc:docMk/>
            <pc:sldMk cId="2297322801" sldId="256"/>
            <ac:spMk id="6" creationId="{935B0B8F-332D-4A5E-8CA4-49D7D966A438}"/>
          </ac:spMkLst>
        </pc:spChg>
        <pc:spChg chg="add mod">
          <ac:chgData name="Kacper Miodek (Learner 346307)" userId="85704991-1fca-4f5d-bf18-d0714fdcd6a1" providerId="ADAL" clId="{60194223-C481-49E0-B9BE-4320A5DF974F}" dt="2024-01-11T09:47:09.287" v="146" actId="1076"/>
          <ac:spMkLst>
            <pc:docMk/>
            <pc:sldMk cId="2297322801" sldId="256"/>
            <ac:spMk id="7" creationId="{E4EE34EB-86AE-43D7-AFD8-698959B8AD52}"/>
          </ac:spMkLst>
        </pc:spChg>
        <pc:spChg chg="add mod">
          <ac:chgData name="Kacper Miodek (Learner 346307)" userId="85704991-1fca-4f5d-bf18-d0714fdcd6a1" providerId="ADAL" clId="{60194223-C481-49E0-B9BE-4320A5DF974F}" dt="2024-01-11T09:46:16.140" v="140" actId="1076"/>
          <ac:spMkLst>
            <pc:docMk/>
            <pc:sldMk cId="2297322801" sldId="256"/>
            <ac:spMk id="8" creationId="{04E0A214-706D-4444-AB8E-A6C59234DE48}"/>
          </ac:spMkLst>
        </pc:spChg>
        <pc:cxnChg chg="add">
          <ac:chgData name="Kacper Miodek (Learner 346307)" userId="85704991-1fca-4f5d-bf18-d0714fdcd6a1" providerId="ADAL" clId="{60194223-C481-49E0-B9BE-4320A5DF974F}" dt="2024-01-11T09:50:09.740" v="148" actId="11529"/>
          <ac:cxnSpMkLst>
            <pc:docMk/>
            <pc:sldMk cId="2297322801" sldId="256"/>
            <ac:cxnSpMk id="10" creationId="{17E86FBA-1462-4E90-86DB-C69977758E0C}"/>
          </ac:cxnSpMkLst>
        </pc:cxnChg>
        <pc:cxnChg chg="add">
          <ac:chgData name="Kacper Miodek (Learner 346307)" userId="85704991-1fca-4f5d-bf18-d0714fdcd6a1" providerId="ADAL" clId="{60194223-C481-49E0-B9BE-4320A5DF974F}" dt="2024-01-11T09:50:16.591" v="149" actId="11529"/>
          <ac:cxnSpMkLst>
            <pc:docMk/>
            <pc:sldMk cId="2297322801" sldId="256"/>
            <ac:cxnSpMk id="12" creationId="{5F11B422-E7BC-4B7F-B7B4-B6D949501F9E}"/>
          </ac:cxnSpMkLst>
        </pc:cxnChg>
        <pc:cxnChg chg="add">
          <ac:chgData name="Kacper Miodek (Learner 346307)" userId="85704991-1fca-4f5d-bf18-d0714fdcd6a1" providerId="ADAL" clId="{60194223-C481-49E0-B9BE-4320A5DF974F}" dt="2024-01-11T09:50:21.157" v="150" actId="11529"/>
          <ac:cxnSpMkLst>
            <pc:docMk/>
            <pc:sldMk cId="2297322801" sldId="256"/>
            <ac:cxnSpMk id="14" creationId="{9F0CA85F-E135-4C4B-BD0B-8F4E13725600}"/>
          </ac:cxnSpMkLst>
        </pc:cxnChg>
        <pc:cxnChg chg="add">
          <ac:chgData name="Kacper Miodek (Learner 346307)" userId="85704991-1fca-4f5d-bf18-d0714fdcd6a1" providerId="ADAL" clId="{60194223-C481-49E0-B9BE-4320A5DF974F}" dt="2024-01-11T09:50:26.573" v="151" actId="11529"/>
          <ac:cxnSpMkLst>
            <pc:docMk/>
            <pc:sldMk cId="2297322801" sldId="256"/>
            <ac:cxnSpMk id="16" creationId="{103E0EA6-A425-463C-8CD8-41CF771E8D8B}"/>
          </ac:cxnSpMkLst>
        </pc:cxnChg>
        <pc:cxnChg chg="add">
          <ac:chgData name="Kacper Miodek (Learner 346307)" userId="85704991-1fca-4f5d-bf18-d0714fdcd6a1" providerId="ADAL" clId="{60194223-C481-49E0-B9BE-4320A5DF974F}" dt="2024-01-11T09:50:32.514" v="152" actId="11529"/>
          <ac:cxnSpMkLst>
            <pc:docMk/>
            <pc:sldMk cId="2297322801" sldId="256"/>
            <ac:cxnSpMk id="18" creationId="{56AFD883-CD79-4DA2-8F79-0F5E605AB162}"/>
          </ac:cxnSpMkLst>
        </pc:cxnChg>
        <pc:cxnChg chg="add">
          <ac:chgData name="Kacper Miodek (Learner 346307)" userId="85704991-1fca-4f5d-bf18-d0714fdcd6a1" providerId="ADAL" clId="{60194223-C481-49E0-B9BE-4320A5DF974F}" dt="2024-01-11T09:50:36.559" v="153" actId="11529"/>
          <ac:cxnSpMkLst>
            <pc:docMk/>
            <pc:sldMk cId="2297322801" sldId="256"/>
            <ac:cxnSpMk id="20" creationId="{5A1CEC9F-6527-42A7-B39C-3BD036BE8732}"/>
          </ac:cxnSpMkLst>
        </pc:cxnChg>
        <pc:cxnChg chg="add">
          <ac:chgData name="Kacper Miodek (Learner 346307)" userId="85704991-1fca-4f5d-bf18-d0714fdcd6a1" providerId="ADAL" clId="{60194223-C481-49E0-B9BE-4320A5DF974F}" dt="2024-01-11T09:50:41.544" v="154" actId="11529"/>
          <ac:cxnSpMkLst>
            <pc:docMk/>
            <pc:sldMk cId="2297322801" sldId="256"/>
            <ac:cxnSpMk id="22" creationId="{264735FD-8078-424C-9DA4-57B0F33E842E}"/>
          </ac:cxnSpMkLst>
        </pc:cxnChg>
      </pc:sldChg>
      <pc:sldChg chg="addSp delSp modSp new mod">
        <pc:chgData name="Kacper Miodek (Learner 346307)" userId="85704991-1fca-4f5d-bf18-d0714fdcd6a1" providerId="ADAL" clId="{60194223-C481-49E0-B9BE-4320A5DF974F}" dt="2024-01-22T10:25:06.091" v="880" actId="1076"/>
        <pc:sldMkLst>
          <pc:docMk/>
          <pc:sldMk cId="4251500712" sldId="257"/>
        </pc:sldMkLst>
        <pc:spChg chg="del">
          <ac:chgData name="Kacper Miodek (Learner 346307)" userId="85704991-1fca-4f5d-bf18-d0714fdcd6a1" providerId="ADAL" clId="{60194223-C481-49E0-B9BE-4320A5DF974F}" dt="2024-01-11T09:51:16.613" v="156" actId="478"/>
          <ac:spMkLst>
            <pc:docMk/>
            <pc:sldMk cId="4251500712" sldId="257"/>
            <ac:spMk id="2" creationId="{E4861D5B-B267-4F0A-BB15-8887A0333A9D}"/>
          </ac:spMkLst>
        </pc:spChg>
        <pc:spChg chg="del">
          <ac:chgData name="Kacper Miodek (Learner 346307)" userId="85704991-1fca-4f5d-bf18-d0714fdcd6a1" providerId="ADAL" clId="{60194223-C481-49E0-B9BE-4320A5DF974F}" dt="2024-01-11T09:51:18.635" v="157" actId="478"/>
          <ac:spMkLst>
            <pc:docMk/>
            <pc:sldMk cId="4251500712" sldId="257"/>
            <ac:spMk id="3" creationId="{3834F574-1CA4-4D6D-B2FD-367646E51E6C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4" creationId="{A7931245-69CE-4DC0-B133-E1B3569C1237}"/>
          </ac:spMkLst>
        </pc:spChg>
        <pc:spChg chg="add mod or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5" creationId="{1F507206-9F08-4F6B-8216-0AA58D03C27C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6" creationId="{9715B933-0A7D-462D-B21A-B6D3F154CB92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7" creationId="{228AECD7-80C0-4C00-A711-94D3EC8DB448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8" creationId="{2B28C56F-CD1F-49D1-98A3-03C55EAE0063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9" creationId="{938E129E-B75E-46D0-B630-06C24BFB686E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10" creationId="{2F635F0E-C93A-4201-9777-04495B7EE9F2}"/>
          </ac:spMkLst>
        </pc:spChg>
        <pc:spChg chg="add mod">
          <ac:chgData name="Kacper Miodek (Learner 346307)" userId="85704991-1fca-4f5d-bf18-d0714fdcd6a1" providerId="ADAL" clId="{60194223-C481-49E0-B9BE-4320A5DF974F}" dt="2024-01-18T10:55:13.253" v="555" actId="164"/>
          <ac:spMkLst>
            <pc:docMk/>
            <pc:sldMk cId="4251500712" sldId="257"/>
            <ac:spMk id="11" creationId="{8F127C33-589E-4A43-A656-D88A82E7C744}"/>
          </ac:spMkLst>
        </pc:spChg>
        <pc:spChg chg="add mod">
          <ac:chgData name="Kacper Miodek (Learner 346307)" userId="85704991-1fca-4f5d-bf18-d0714fdcd6a1" providerId="ADAL" clId="{60194223-C481-49E0-B9BE-4320A5DF974F}" dt="2024-01-18T10:15:42.937" v="398" actId="1076"/>
          <ac:spMkLst>
            <pc:docMk/>
            <pc:sldMk cId="4251500712" sldId="257"/>
            <ac:spMk id="12" creationId="{7B93F07B-FAEE-48F0-ABAA-41AB3A2FC0A6}"/>
          </ac:spMkLst>
        </pc:spChg>
        <pc:spChg chg="add del mod">
          <ac:chgData name="Kacper Miodek (Learner 346307)" userId="85704991-1fca-4f5d-bf18-d0714fdcd6a1" providerId="ADAL" clId="{60194223-C481-49E0-B9BE-4320A5DF974F}" dt="2024-01-18T10:03:54.085" v="300"/>
          <ac:spMkLst>
            <pc:docMk/>
            <pc:sldMk cId="4251500712" sldId="257"/>
            <ac:spMk id="13" creationId="{9DEDA032-7162-4FF7-AA1A-FB66ADDE2193}"/>
          </ac:spMkLst>
        </pc:spChg>
        <pc:spChg chg="add mo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14" creationId="{A5DE306D-9076-475A-92A9-929C4B5BE6D2}"/>
          </ac:spMkLst>
        </pc:spChg>
        <pc:spChg chg="add mo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15" creationId="{106FE4C9-16F4-48A2-BF77-121F1D9C414E}"/>
          </ac:spMkLst>
        </pc:spChg>
        <pc:spChg chg="add mo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16" creationId="{7F1CA0ED-0FB6-4246-9639-1606DEFFB112}"/>
          </ac:spMkLst>
        </pc:spChg>
        <pc:spChg chg="add mo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17" creationId="{A41C2874-1A12-47DD-9359-926EA9221DB7}"/>
          </ac:spMkLst>
        </pc:spChg>
        <pc:spChg chg="add mod">
          <ac:chgData name="Kacper Miodek (Learner 346307)" userId="85704991-1fca-4f5d-bf18-d0714fdcd6a1" providerId="ADAL" clId="{60194223-C481-49E0-B9BE-4320A5DF974F}" dt="2024-01-18T10:55:37.480" v="556" actId="164"/>
          <ac:spMkLst>
            <pc:docMk/>
            <pc:sldMk cId="4251500712" sldId="257"/>
            <ac:spMk id="18" creationId="{465D5EFF-9D1E-4682-A0C3-EE7FD8D22535}"/>
          </ac:spMkLst>
        </pc:spChg>
        <pc:spChg chg="add mod">
          <ac:chgData name="Kacper Miodek (Learner 346307)" userId="85704991-1fca-4f5d-bf18-d0714fdcd6a1" providerId="ADAL" clId="{60194223-C481-49E0-B9BE-4320A5DF974F}" dt="2024-01-18T10:18:01.591" v="521" actId="1076"/>
          <ac:spMkLst>
            <pc:docMk/>
            <pc:sldMk cId="4251500712" sldId="257"/>
            <ac:spMk id="27" creationId="{6B46E465-4A15-44AD-9F8E-A4E67E0D4E01}"/>
          </ac:spMkLst>
        </pc:spChg>
        <pc:spChg chg="add mod">
          <ac:chgData name="Kacper Miodek (Learner 346307)" userId="85704991-1fca-4f5d-bf18-d0714fdcd6a1" providerId="ADAL" clId="{60194223-C481-49E0-B9BE-4320A5DF974F}" dt="2024-01-18T10:17:56.077" v="519" actId="1076"/>
          <ac:spMkLst>
            <pc:docMk/>
            <pc:sldMk cId="4251500712" sldId="257"/>
            <ac:spMk id="28" creationId="{AE0EE861-9BA7-408C-8BD5-C37976EEC341}"/>
          </ac:spMkLst>
        </pc:spChg>
        <pc:spChg chg="add mod">
          <ac:chgData name="Kacper Miodek (Learner 346307)" userId="85704991-1fca-4f5d-bf18-d0714fdcd6a1" providerId="ADAL" clId="{60194223-C481-49E0-B9BE-4320A5DF974F}" dt="2024-01-18T10:17:59" v="520" actId="1076"/>
          <ac:spMkLst>
            <pc:docMk/>
            <pc:sldMk cId="4251500712" sldId="257"/>
            <ac:spMk id="29" creationId="{4A999751-01C2-4141-A025-09FE5DF3805A}"/>
          </ac:spMkLst>
        </pc:spChg>
        <pc:spChg chg="add mod">
          <ac:chgData name="Kacper Miodek (Learner 346307)" userId="85704991-1fca-4f5d-bf18-d0714fdcd6a1" providerId="ADAL" clId="{60194223-C481-49E0-B9BE-4320A5DF974F}" dt="2024-01-18T10:55:04.831" v="554" actId="164"/>
          <ac:spMkLst>
            <pc:docMk/>
            <pc:sldMk cId="4251500712" sldId="257"/>
            <ac:spMk id="30" creationId="{BB4EEF1C-0A88-4F46-B2A5-C597EC8BF782}"/>
          </ac:spMkLst>
        </pc:spChg>
        <pc:grpChg chg="add mod">
          <ac:chgData name="Kacper Miodek (Learner 346307)" userId="85704991-1fca-4f5d-bf18-d0714fdcd6a1" providerId="ADAL" clId="{60194223-C481-49E0-B9BE-4320A5DF974F}" dt="2024-01-18T10:55:04.831" v="554" actId="164"/>
          <ac:grpSpMkLst>
            <pc:docMk/>
            <pc:sldMk cId="4251500712" sldId="257"/>
            <ac:grpSpMk id="31" creationId="{C3E28F58-83AA-46B9-BA63-027C42CA9DA3}"/>
          </ac:grpSpMkLst>
        </pc:grpChg>
        <pc:grpChg chg="add mod">
          <ac:chgData name="Kacper Miodek (Learner 346307)" userId="85704991-1fca-4f5d-bf18-d0714fdcd6a1" providerId="ADAL" clId="{60194223-C481-49E0-B9BE-4320A5DF974F}" dt="2024-01-18T10:55:13.253" v="555" actId="164"/>
          <ac:grpSpMkLst>
            <pc:docMk/>
            <pc:sldMk cId="4251500712" sldId="257"/>
            <ac:grpSpMk id="32" creationId="{964A3483-AE8E-47C9-A653-7923F6B3DEF9}"/>
          </ac:grpSpMkLst>
        </pc:grpChg>
        <pc:grpChg chg="add mod">
          <ac:chgData name="Kacper Miodek (Learner 346307)" userId="85704991-1fca-4f5d-bf18-d0714fdcd6a1" providerId="ADAL" clId="{60194223-C481-49E0-B9BE-4320A5DF974F}" dt="2024-01-22T10:25:06.091" v="880" actId="1076"/>
          <ac:grpSpMkLst>
            <pc:docMk/>
            <pc:sldMk cId="4251500712" sldId="257"/>
            <ac:grpSpMk id="33" creationId="{5777A1CC-906E-40A6-9FD9-BDDD633AEF03}"/>
          </ac:grpSpMkLst>
        </pc:grpChg>
        <pc:cxnChg chg="add mod ord">
          <ac:chgData name="Kacper Miodek (Learner 346307)" userId="85704991-1fca-4f5d-bf18-d0714fdcd6a1" providerId="ADAL" clId="{60194223-C481-49E0-B9BE-4320A5DF974F}" dt="2024-01-18T10:15:39.165" v="396" actId="14100"/>
          <ac:cxnSpMkLst>
            <pc:docMk/>
            <pc:sldMk cId="4251500712" sldId="257"/>
            <ac:cxnSpMk id="3" creationId="{2A24619D-16DD-4316-9607-0502FCD5547E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0" creationId="{3DB3D014-3264-43EB-A97F-FF238E6778EF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1" creationId="{A9B14DFC-8C11-45DD-88FA-2B30AEDDAD7E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2" creationId="{381421D0-068B-461B-942B-8EAFC9DE3052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3" creationId="{4E39A92F-AADF-43EB-ABA5-FDCE082A040E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4" creationId="{03144F7E-27C8-4618-897D-39F6F58080B7}"/>
          </ac:cxnSpMkLst>
        </pc:cxnChg>
        <pc:cxnChg chg="add mod">
          <ac:chgData name="Kacper Miodek (Learner 346307)" userId="85704991-1fca-4f5d-bf18-d0714fdcd6a1" providerId="ADAL" clId="{60194223-C481-49E0-B9BE-4320A5DF974F}" dt="2024-01-18T10:55:37.480" v="556" actId="164"/>
          <ac:cxnSpMkLst>
            <pc:docMk/>
            <pc:sldMk cId="4251500712" sldId="257"/>
            <ac:cxnSpMk id="25" creationId="{48BB225D-5CEA-4457-A576-783E79467893}"/>
          </ac:cxnSpMkLst>
        </pc:cxnChg>
      </pc:sldChg>
      <pc:sldChg chg="addSp delSp modSp new mod">
        <pc:chgData name="Kacper Miodek (Learner 346307)" userId="85704991-1fca-4f5d-bf18-d0714fdcd6a1" providerId="ADAL" clId="{60194223-C481-49E0-B9BE-4320A5DF974F}" dt="2024-01-22T11:14:28.688" v="1010" actId="1076"/>
        <pc:sldMkLst>
          <pc:docMk/>
          <pc:sldMk cId="3262855461" sldId="258"/>
        </pc:sldMkLst>
        <pc:spChg chg="add mod">
          <ac:chgData name="Kacper Miodek (Learner 346307)" userId="85704991-1fca-4f5d-bf18-d0714fdcd6a1" providerId="ADAL" clId="{60194223-C481-49E0-B9BE-4320A5DF974F}" dt="2024-01-22T10:27:04.936" v="980" actId="20577"/>
          <ac:spMkLst>
            <pc:docMk/>
            <pc:sldMk cId="3262855461" sldId="258"/>
            <ac:spMk id="2" creationId="{758917F4-8ED1-4932-A1AB-D763ABE44931}"/>
          </ac:spMkLst>
        </pc:spChg>
        <pc:spChg chg="del">
          <ac:chgData name="Kacper Miodek (Learner 346307)" userId="85704991-1fca-4f5d-bf18-d0714fdcd6a1" providerId="ADAL" clId="{60194223-C481-49E0-B9BE-4320A5DF974F}" dt="2024-01-18T10:58:25.215" v="558" actId="478"/>
          <ac:spMkLst>
            <pc:docMk/>
            <pc:sldMk cId="3262855461" sldId="258"/>
            <ac:spMk id="2" creationId="{E262DC43-15BB-44F6-B8FE-631BB3C87B12}"/>
          </ac:spMkLst>
        </pc:spChg>
        <pc:spChg chg="add del">
          <ac:chgData name="Kacper Miodek (Learner 346307)" userId="85704991-1fca-4f5d-bf18-d0714fdcd6a1" providerId="ADAL" clId="{60194223-C481-49E0-B9BE-4320A5DF974F}" dt="2024-01-18T10:59:06.531" v="565" actId="478"/>
          <ac:spMkLst>
            <pc:docMk/>
            <pc:sldMk cId="3262855461" sldId="258"/>
            <ac:spMk id="3" creationId="{348D1FED-8B4C-4B30-8FE3-CB3BA14D84F6}"/>
          </ac:spMkLst>
        </pc:spChg>
        <pc:spChg chg="add mod">
          <ac:chgData name="Kacper Miodek (Learner 346307)" userId="85704991-1fca-4f5d-bf18-d0714fdcd6a1" providerId="ADAL" clId="{60194223-C481-49E0-B9BE-4320A5DF974F}" dt="2024-01-22T11:13:04.525" v="1004" actId="20577"/>
          <ac:spMkLst>
            <pc:docMk/>
            <pc:sldMk cId="3262855461" sldId="258"/>
            <ac:spMk id="3" creationId="{4DE4A68B-C8A0-439C-A92D-DDD6993F8CFF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5" creationId="{A2F6A5DA-1719-4289-A073-8A129A90A188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6" creationId="{30407784-88C9-48FA-B295-206221DA9A2B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7" creationId="{B366DF17-A782-4C38-A8D9-F157BBC7DCE4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8" creationId="{E6F9C403-C649-4C2B-A67C-795C350F5EFF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9" creationId="{BFA1318A-6A11-46B7-A39E-CAA95997A018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10" creationId="{06498899-B4AD-49AB-BEC1-819586599BBE}"/>
          </ac:spMkLst>
        </pc:spChg>
        <pc:spChg chg="mod">
          <ac:chgData name="Kacper Miodek (Learner 346307)" userId="85704991-1fca-4f5d-bf18-d0714fdcd6a1" providerId="ADAL" clId="{60194223-C481-49E0-B9BE-4320A5DF974F}" dt="2024-01-18T10:58:53.212" v="560"/>
          <ac:spMkLst>
            <pc:docMk/>
            <pc:sldMk cId="3262855461" sldId="258"/>
            <ac:spMk id="11" creationId="{BA27F1E6-A284-4ED1-9D4F-8F4AB3EA85A5}"/>
          </ac:spMkLst>
        </pc:spChg>
        <pc:spChg chg="mod topLvl">
          <ac:chgData name="Kacper Miodek (Learner 346307)" userId="85704991-1fca-4f5d-bf18-d0714fdcd6a1" providerId="ADAL" clId="{60194223-C481-49E0-B9BE-4320A5DF974F}" dt="2024-01-18T10:59:31.087" v="568" actId="14100"/>
          <ac:spMkLst>
            <pc:docMk/>
            <pc:sldMk cId="3262855461" sldId="258"/>
            <ac:spMk id="13" creationId="{8C48E947-6977-47BD-A351-C0A920C95951}"/>
          </ac:spMkLst>
        </pc:spChg>
        <pc:spChg chg="mod topLvl">
          <ac:chgData name="Kacper Miodek (Learner 346307)" userId="85704991-1fca-4f5d-bf18-d0714fdcd6a1" providerId="ADAL" clId="{60194223-C481-49E0-B9BE-4320A5DF974F}" dt="2024-01-18T10:59:21.178" v="567" actId="165"/>
          <ac:spMkLst>
            <pc:docMk/>
            <pc:sldMk cId="3262855461" sldId="258"/>
            <ac:spMk id="14" creationId="{FA4A5FFE-741A-4E2C-99D1-2704EE250111}"/>
          </ac:spMkLst>
        </pc:spChg>
        <pc:spChg chg="mod topLvl">
          <ac:chgData name="Kacper Miodek (Learner 346307)" userId="85704991-1fca-4f5d-bf18-d0714fdcd6a1" providerId="ADAL" clId="{60194223-C481-49E0-B9BE-4320A5DF974F}" dt="2024-01-22T09:35:46.400" v="644" actId="208"/>
          <ac:spMkLst>
            <pc:docMk/>
            <pc:sldMk cId="3262855461" sldId="258"/>
            <ac:spMk id="15" creationId="{CBFCF16B-AEA6-4F4D-A7E7-87A47459925C}"/>
          </ac:spMkLst>
        </pc:spChg>
        <pc:spChg chg="mod topLvl">
          <ac:chgData name="Kacper Miodek (Learner 346307)" userId="85704991-1fca-4f5d-bf18-d0714fdcd6a1" providerId="ADAL" clId="{60194223-C481-49E0-B9BE-4320A5DF974F}" dt="2024-01-22T09:35:29.321" v="643" actId="208"/>
          <ac:spMkLst>
            <pc:docMk/>
            <pc:sldMk cId="3262855461" sldId="258"/>
            <ac:spMk id="16" creationId="{A1AD8328-0277-4D40-BAC2-0E6ABF81030C}"/>
          </ac:spMkLst>
        </pc:spChg>
        <pc:spChg chg="mod topLvl">
          <ac:chgData name="Kacper Miodek (Learner 346307)" userId="85704991-1fca-4f5d-bf18-d0714fdcd6a1" providerId="ADAL" clId="{60194223-C481-49E0-B9BE-4320A5DF974F}" dt="2024-01-18T10:59:21.178" v="567" actId="165"/>
          <ac:spMkLst>
            <pc:docMk/>
            <pc:sldMk cId="3262855461" sldId="258"/>
            <ac:spMk id="17" creationId="{3BC0ED66-84C0-484B-8FFD-2DF92B581D45}"/>
          </ac:spMkLst>
        </pc:spChg>
        <pc:spChg chg="mod topLvl">
          <ac:chgData name="Kacper Miodek (Learner 346307)" userId="85704991-1fca-4f5d-bf18-d0714fdcd6a1" providerId="ADAL" clId="{60194223-C481-49E0-B9BE-4320A5DF974F}" dt="2024-01-18T10:59:21.178" v="567" actId="165"/>
          <ac:spMkLst>
            <pc:docMk/>
            <pc:sldMk cId="3262855461" sldId="258"/>
            <ac:spMk id="18" creationId="{6A199116-B5AF-4150-8DF4-35EEBFAB38DD}"/>
          </ac:spMkLst>
        </pc:spChg>
        <pc:spChg chg="mod topLvl">
          <ac:chgData name="Kacper Miodek (Learner 346307)" userId="85704991-1fca-4f5d-bf18-d0714fdcd6a1" providerId="ADAL" clId="{60194223-C481-49E0-B9BE-4320A5DF974F}" dt="2024-01-18T10:59:21.178" v="567" actId="165"/>
          <ac:spMkLst>
            <pc:docMk/>
            <pc:sldMk cId="3262855461" sldId="258"/>
            <ac:spMk id="19" creationId="{B5AB7BE3-763F-4DA3-91A0-E23112134E0F}"/>
          </ac:spMkLst>
        </pc:spChg>
        <pc:spChg chg="add mod">
          <ac:chgData name="Kacper Miodek (Learner 346307)" userId="85704991-1fca-4f5d-bf18-d0714fdcd6a1" providerId="ADAL" clId="{60194223-C481-49E0-B9BE-4320A5DF974F}" dt="2024-01-22T09:40:23.394" v="646" actId="207"/>
          <ac:spMkLst>
            <pc:docMk/>
            <pc:sldMk cId="3262855461" sldId="258"/>
            <ac:spMk id="20" creationId="{03DB1F90-2950-450A-9995-03F4AABEA3D9}"/>
          </ac:spMkLst>
        </pc:spChg>
        <pc:spChg chg="add mod">
          <ac:chgData name="Kacper Miodek (Learner 346307)" userId="85704991-1fca-4f5d-bf18-d0714fdcd6a1" providerId="ADAL" clId="{60194223-C481-49E0-B9BE-4320A5DF974F}" dt="2024-01-22T11:14:28.688" v="1010" actId="1076"/>
          <ac:spMkLst>
            <pc:docMk/>
            <pc:sldMk cId="3262855461" sldId="258"/>
            <ac:spMk id="21" creationId="{083D22AA-D0C4-4AC1-976B-F60386DF798B}"/>
          </ac:spMkLst>
        </pc:spChg>
        <pc:spChg chg="add del mod">
          <ac:chgData name="Kacper Miodek (Learner 346307)" userId="85704991-1fca-4f5d-bf18-d0714fdcd6a1" providerId="ADAL" clId="{60194223-C481-49E0-B9BE-4320A5DF974F}" dt="2024-01-18T11:45:49.340" v="631" actId="478"/>
          <ac:spMkLst>
            <pc:docMk/>
            <pc:sldMk cId="3262855461" sldId="258"/>
            <ac:spMk id="21" creationId="{2CB2F691-CF73-456B-B6E2-8B5DEFAA07C6}"/>
          </ac:spMkLst>
        </pc:spChg>
        <pc:spChg chg="add del mod">
          <ac:chgData name="Kacper Miodek (Learner 346307)" userId="85704991-1fca-4f5d-bf18-d0714fdcd6a1" providerId="ADAL" clId="{60194223-C481-49E0-B9BE-4320A5DF974F}" dt="2024-01-18T11:04:47.929" v="590" actId="478"/>
          <ac:spMkLst>
            <pc:docMk/>
            <pc:sldMk cId="3262855461" sldId="258"/>
            <ac:spMk id="22" creationId="{5C405949-C865-4746-86DC-DECE3A9D5E23}"/>
          </ac:spMkLst>
        </pc:spChg>
        <pc:spChg chg="add del mod">
          <ac:chgData name="Kacper Miodek (Learner 346307)" userId="85704991-1fca-4f5d-bf18-d0714fdcd6a1" providerId="ADAL" clId="{60194223-C481-49E0-B9BE-4320A5DF974F}" dt="2024-01-22T09:35:08.982" v="637" actId="478"/>
          <ac:spMkLst>
            <pc:docMk/>
            <pc:sldMk cId="3262855461" sldId="258"/>
            <ac:spMk id="23" creationId="{458E60BB-E240-45FB-BF47-EE8B714E25B9}"/>
          </ac:spMkLst>
        </pc:spChg>
        <pc:spChg chg="add del mod">
          <ac:chgData name="Kacper Miodek (Learner 346307)" userId="85704991-1fca-4f5d-bf18-d0714fdcd6a1" providerId="ADAL" clId="{60194223-C481-49E0-B9BE-4320A5DF974F}" dt="2024-01-18T11:08:38.096" v="604" actId="478"/>
          <ac:spMkLst>
            <pc:docMk/>
            <pc:sldMk cId="3262855461" sldId="258"/>
            <ac:spMk id="24" creationId="{EC7B21BD-755E-49CB-9576-773AFC0C652A}"/>
          </ac:spMkLst>
        </pc:spChg>
        <pc:spChg chg="add mod">
          <ac:chgData name="Kacper Miodek (Learner 346307)" userId="85704991-1fca-4f5d-bf18-d0714fdcd6a1" providerId="ADAL" clId="{60194223-C481-49E0-B9BE-4320A5DF974F}" dt="2024-01-22T09:35:17.188" v="638" actId="14100"/>
          <ac:spMkLst>
            <pc:docMk/>
            <pc:sldMk cId="3262855461" sldId="258"/>
            <ac:spMk id="25" creationId="{2CC1C9F2-53D5-469F-8B4C-8E4C7C4595C3}"/>
          </ac:spMkLst>
        </pc:spChg>
        <pc:spChg chg="add mod ord">
          <ac:chgData name="Kacper Miodek (Learner 346307)" userId="85704991-1fca-4f5d-bf18-d0714fdcd6a1" providerId="ADAL" clId="{60194223-C481-49E0-B9BE-4320A5DF974F}" dt="2024-01-22T11:14:17.139" v="1008"/>
          <ac:spMkLst>
            <pc:docMk/>
            <pc:sldMk cId="3262855461" sldId="258"/>
            <ac:spMk id="26" creationId="{305A9969-2972-4229-83AE-BFD057E3D17B}"/>
          </ac:spMkLst>
        </pc:spChg>
        <pc:grpChg chg="add del mod">
          <ac:chgData name="Kacper Miodek (Learner 346307)" userId="85704991-1fca-4f5d-bf18-d0714fdcd6a1" providerId="ADAL" clId="{60194223-C481-49E0-B9BE-4320A5DF974F}" dt="2024-01-18T10:59:03.169" v="563"/>
          <ac:grpSpMkLst>
            <pc:docMk/>
            <pc:sldMk cId="3262855461" sldId="258"/>
            <ac:grpSpMk id="4" creationId="{F76338BD-0143-4CE6-BFD5-533D25AA45B5}"/>
          </ac:grpSpMkLst>
        </pc:grpChg>
        <pc:grpChg chg="add del mod">
          <ac:chgData name="Kacper Miodek (Learner 346307)" userId="85704991-1fca-4f5d-bf18-d0714fdcd6a1" providerId="ADAL" clId="{60194223-C481-49E0-B9BE-4320A5DF974F}" dt="2024-01-18T10:59:21.178" v="567" actId="165"/>
          <ac:grpSpMkLst>
            <pc:docMk/>
            <pc:sldMk cId="3262855461" sldId="258"/>
            <ac:grpSpMk id="12" creationId="{4F91530C-103E-40D4-B9A2-08586154F565}"/>
          </ac:grpSpMkLst>
        </pc:grpChg>
      </pc:sldChg>
      <pc:sldChg chg="addSp modSp mod">
        <pc:chgData name="Kacper Miodek (Learner 346307)" userId="85704991-1fca-4f5d-bf18-d0714fdcd6a1" providerId="ADAL" clId="{60194223-C481-49E0-B9BE-4320A5DF974F}" dt="2024-01-22T11:14:37.483" v="1012" actId="1076"/>
        <pc:sldMkLst>
          <pc:docMk/>
          <pc:sldMk cId="3031574777" sldId="259"/>
        </pc:sldMkLst>
        <pc:spChg chg="mod">
          <ac:chgData name="Kacper Miodek (Learner 346307)" userId="85704991-1fca-4f5d-bf18-d0714fdcd6a1" providerId="ADAL" clId="{60194223-C481-49E0-B9BE-4320A5DF974F}" dt="2024-01-22T09:35:52.347" v="645" actId="208"/>
          <ac:spMkLst>
            <pc:docMk/>
            <pc:sldMk cId="3031574777" sldId="259"/>
            <ac:spMk id="16" creationId="{A1AD8328-0277-4D40-BAC2-0E6ABF81030C}"/>
          </ac:spMkLst>
        </pc:spChg>
        <pc:spChg chg="add mod">
          <ac:chgData name="Kacper Miodek (Learner 346307)" userId="85704991-1fca-4f5d-bf18-d0714fdcd6a1" providerId="ADAL" clId="{60194223-C481-49E0-B9BE-4320A5DF974F}" dt="2024-01-22T10:27:11.686" v="981"/>
          <ac:spMkLst>
            <pc:docMk/>
            <pc:sldMk cId="3031574777" sldId="259"/>
            <ac:spMk id="21" creationId="{19A1DD74-8447-4B0B-8D0F-DC14BBEC86D6}"/>
          </ac:spMkLst>
        </pc:spChg>
        <pc:spChg chg="add mod">
          <ac:chgData name="Kacper Miodek (Learner 346307)" userId="85704991-1fca-4f5d-bf18-d0714fdcd6a1" providerId="ADAL" clId="{60194223-C481-49E0-B9BE-4320A5DF974F}" dt="2024-01-22T11:13:00.500" v="1003" actId="20577"/>
          <ac:spMkLst>
            <pc:docMk/>
            <pc:sldMk cId="3031574777" sldId="259"/>
            <ac:spMk id="22" creationId="{87DE92FB-2E38-4D93-9C97-81299299D76D}"/>
          </ac:spMkLst>
        </pc:spChg>
        <pc:spChg chg="mod">
          <ac:chgData name="Kacper Miodek (Learner 346307)" userId="85704991-1fca-4f5d-bf18-d0714fdcd6a1" providerId="ADAL" clId="{60194223-C481-49E0-B9BE-4320A5DF974F}" dt="2024-01-22T10:20:05.166" v="730" actId="1076"/>
          <ac:spMkLst>
            <pc:docMk/>
            <pc:sldMk cId="3031574777" sldId="259"/>
            <ac:spMk id="23" creationId="{458E60BB-E240-45FB-BF47-EE8B714E25B9}"/>
          </ac:spMkLst>
        </pc:spChg>
        <pc:spChg chg="add mod">
          <ac:chgData name="Kacper Miodek (Learner 346307)" userId="85704991-1fca-4f5d-bf18-d0714fdcd6a1" providerId="ADAL" clId="{60194223-C481-49E0-B9BE-4320A5DF974F}" dt="2024-01-22T11:14:37.483" v="1012" actId="1076"/>
          <ac:spMkLst>
            <pc:docMk/>
            <pc:sldMk cId="3031574777" sldId="259"/>
            <ac:spMk id="24" creationId="{BF516F18-EB9A-42B1-925E-5FBF8C936D52}"/>
          </ac:spMkLst>
        </pc:spChg>
      </pc:sldChg>
      <pc:sldChg chg="addSp delSp modSp add mod">
        <pc:chgData name="Kacper Miodek (Learner 346307)" userId="85704991-1fca-4f5d-bf18-d0714fdcd6a1" providerId="ADAL" clId="{60194223-C481-49E0-B9BE-4320A5DF974F}" dt="2024-01-22T11:14:44.656" v="1014" actId="1076"/>
        <pc:sldMkLst>
          <pc:docMk/>
          <pc:sldMk cId="2217095350" sldId="260"/>
        </pc:sldMkLst>
        <pc:spChg chg="add mod">
          <ac:chgData name="Kacper Miodek (Learner 346307)" userId="85704991-1fca-4f5d-bf18-d0714fdcd6a1" providerId="ADAL" clId="{60194223-C481-49E0-B9BE-4320A5DF974F}" dt="2024-01-22T10:17:27.832" v="704" actId="20577"/>
          <ac:spMkLst>
            <pc:docMk/>
            <pc:sldMk cId="2217095350" sldId="260"/>
            <ac:spMk id="2" creationId="{C8509672-1234-4F61-96A5-447150755AD4}"/>
          </ac:spMkLst>
        </pc:spChg>
        <pc:spChg chg="add del">
          <ac:chgData name="Kacper Miodek (Learner 346307)" userId="85704991-1fca-4f5d-bf18-d0714fdcd6a1" providerId="ADAL" clId="{60194223-C481-49E0-B9BE-4320A5DF974F}" dt="2024-01-22T10:17:16.009" v="666" actId="478"/>
          <ac:spMkLst>
            <pc:docMk/>
            <pc:sldMk cId="2217095350" sldId="260"/>
            <ac:spMk id="3" creationId="{DF628E02-0DDC-402C-AC07-2E3D1350CFBF}"/>
          </ac:spMkLst>
        </pc:spChg>
        <pc:spChg chg="mod">
          <ac:chgData name="Kacper Miodek (Learner 346307)" userId="85704991-1fca-4f5d-bf18-d0714fdcd6a1" providerId="ADAL" clId="{60194223-C481-49E0-B9BE-4320A5DF974F}" dt="2024-01-22T10:15:51.725" v="648" actId="208"/>
          <ac:spMkLst>
            <pc:docMk/>
            <pc:sldMk cId="2217095350" sldId="260"/>
            <ac:spMk id="15" creationId="{CBFCF16B-AEA6-4F4D-A7E7-87A47459925C}"/>
          </ac:spMkLst>
        </pc:spChg>
        <pc:spChg chg="mod">
          <ac:chgData name="Kacper Miodek (Learner 346307)" userId="85704991-1fca-4f5d-bf18-d0714fdcd6a1" providerId="ADAL" clId="{60194223-C481-49E0-B9BE-4320A5DF974F}" dt="2024-01-22T10:16:00.030" v="649" actId="208"/>
          <ac:spMkLst>
            <pc:docMk/>
            <pc:sldMk cId="2217095350" sldId="260"/>
            <ac:spMk id="17" creationId="{3BC0ED66-84C0-484B-8FFD-2DF92B581D45}"/>
          </ac:spMkLst>
        </pc:spChg>
        <pc:spChg chg="mod">
          <ac:chgData name="Kacper Miodek (Learner 346307)" userId="85704991-1fca-4f5d-bf18-d0714fdcd6a1" providerId="ADAL" clId="{60194223-C481-49E0-B9BE-4320A5DF974F}" dt="2024-01-22T10:18:06.374" v="717" actId="207"/>
          <ac:spMkLst>
            <pc:docMk/>
            <pc:sldMk cId="2217095350" sldId="260"/>
            <ac:spMk id="20" creationId="{03DB1F90-2950-450A-9995-03F4AABEA3D9}"/>
          </ac:spMkLst>
        </pc:spChg>
        <pc:spChg chg="add mod">
          <ac:chgData name="Kacper Miodek (Learner 346307)" userId="85704991-1fca-4f5d-bf18-d0714fdcd6a1" providerId="ADAL" clId="{60194223-C481-49E0-B9BE-4320A5DF974F}" dt="2024-01-22T10:27:13.358" v="982"/>
          <ac:spMkLst>
            <pc:docMk/>
            <pc:sldMk cId="2217095350" sldId="260"/>
            <ac:spMk id="21" creationId="{C3E4B247-7F42-440A-8B5F-FE9DD58263F6}"/>
          </ac:spMkLst>
        </pc:spChg>
        <pc:spChg chg="add mod">
          <ac:chgData name="Kacper Miodek (Learner 346307)" userId="85704991-1fca-4f5d-bf18-d0714fdcd6a1" providerId="ADAL" clId="{60194223-C481-49E0-B9BE-4320A5DF974F}" dt="2024-01-22T11:12:56.490" v="1002" actId="20577"/>
          <ac:spMkLst>
            <pc:docMk/>
            <pc:sldMk cId="2217095350" sldId="260"/>
            <ac:spMk id="22" creationId="{0DE29139-A641-4FF8-A227-A52B8BD2A7DF}"/>
          </ac:spMkLst>
        </pc:spChg>
        <pc:spChg chg="add mod">
          <ac:chgData name="Kacper Miodek (Learner 346307)" userId="85704991-1fca-4f5d-bf18-d0714fdcd6a1" providerId="ADAL" clId="{60194223-C481-49E0-B9BE-4320A5DF974F}" dt="2024-01-22T11:14:44.656" v="1014" actId="1076"/>
          <ac:spMkLst>
            <pc:docMk/>
            <pc:sldMk cId="2217095350" sldId="260"/>
            <ac:spMk id="23" creationId="{F507AF27-D63B-4E80-BE54-9D7C7E48F84E}"/>
          </ac:spMkLst>
        </pc:spChg>
        <pc:spChg chg="mod">
          <ac:chgData name="Kacper Miodek (Learner 346307)" userId="85704991-1fca-4f5d-bf18-d0714fdcd6a1" providerId="ADAL" clId="{60194223-C481-49E0-B9BE-4320A5DF974F}" dt="2024-01-22T10:16:49.836" v="662" actId="14100"/>
          <ac:spMkLst>
            <pc:docMk/>
            <pc:sldMk cId="2217095350" sldId="260"/>
            <ac:spMk id="25" creationId="{2CC1C9F2-53D5-469F-8B4C-8E4C7C4595C3}"/>
          </ac:spMkLst>
        </pc:spChg>
      </pc:sldChg>
      <pc:sldChg chg="addSp modSp add mod">
        <pc:chgData name="Kacper Miodek (Learner 346307)" userId="85704991-1fca-4f5d-bf18-d0714fdcd6a1" providerId="ADAL" clId="{60194223-C481-49E0-B9BE-4320A5DF974F}" dt="2024-01-22T11:14:49.985" v="1016" actId="1076"/>
        <pc:sldMkLst>
          <pc:docMk/>
          <pc:sldMk cId="934125927" sldId="261"/>
        </pc:sldMkLst>
        <pc:spChg chg="add mod">
          <ac:chgData name="Kacper Miodek (Learner 346307)" userId="85704991-1fca-4f5d-bf18-d0714fdcd6a1" providerId="ADAL" clId="{60194223-C481-49E0-B9BE-4320A5DF974F}" dt="2024-01-22T10:27:14.640" v="983"/>
          <ac:spMkLst>
            <pc:docMk/>
            <pc:sldMk cId="934125927" sldId="261"/>
            <ac:spMk id="12" creationId="{C8F3654C-20AC-4859-AA52-F75D7052C60B}"/>
          </ac:spMkLst>
        </pc:spChg>
        <pc:spChg chg="mod">
          <ac:chgData name="Kacper Miodek (Learner 346307)" userId="85704991-1fca-4f5d-bf18-d0714fdcd6a1" providerId="ADAL" clId="{60194223-C481-49E0-B9BE-4320A5DF974F}" dt="2024-01-22T10:16:15.988" v="652" actId="208"/>
          <ac:spMkLst>
            <pc:docMk/>
            <pc:sldMk cId="934125927" sldId="261"/>
            <ac:spMk id="15" creationId="{CBFCF16B-AEA6-4F4D-A7E7-87A47459925C}"/>
          </ac:spMkLst>
        </pc:spChg>
        <pc:spChg chg="mod">
          <ac:chgData name="Kacper Miodek (Learner 346307)" userId="85704991-1fca-4f5d-bf18-d0714fdcd6a1" providerId="ADAL" clId="{60194223-C481-49E0-B9BE-4320A5DF974F}" dt="2024-01-22T10:16:20.016" v="653" actId="208"/>
          <ac:spMkLst>
            <pc:docMk/>
            <pc:sldMk cId="934125927" sldId="261"/>
            <ac:spMk id="18" creationId="{6A199116-B5AF-4150-8DF4-35EEBFAB38DD}"/>
          </ac:spMkLst>
        </pc:spChg>
        <pc:spChg chg="mod">
          <ac:chgData name="Kacper Miodek (Learner 346307)" userId="85704991-1fca-4f5d-bf18-d0714fdcd6a1" providerId="ADAL" clId="{60194223-C481-49E0-B9BE-4320A5DF974F}" dt="2024-01-22T10:18:58.796" v="718" actId="207"/>
          <ac:spMkLst>
            <pc:docMk/>
            <pc:sldMk cId="934125927" sldId="261"/>
            <ac:spMk id="20" creationId="{03DB1F90-2950-450A-9995-03F4AABEA3D9}"/>
          </ac:spMkLst>
        </pc:spChg>
        <pc:spChg chg="add mod">
          <ac:chgData name="Kacper Miodek (Learner 346307)" userId="85704991-1fca-4f5d-bf18-d0714fdcd6a1" providerId="ADAL" clId="{60194223-C481-49E0-B9BE-4320A5DF974F}" dt="2024-01-22T11:12:52.247" v="1001" actId="20577"/>
          <ac:spMkLst>
            <pc:docMk/>
            <pc:sldMk cId="934125927" sldId="261"/>
            <ac:spMk id="21" creationId="{DD3732FD-C43F-4BA1-B6B2-859416B8B834}"/>
          </ac:spMkLst>
        </pc:spChg>
        <pc:spChg chg="add mod">
          <ac:chgData name="Kacper Miodek (Learner 346307)" userId="85704991-1fca-4f5d-bf18-d0714fdcd6a1" providerId="ADAL" clId="{60194223-C481-49E0-B9BE-4320A5DF974F}" dt="2024-01-22T11:14:49.985" v="1016" actId="1076"/>
          <ac:spMkLst>
            <pc:docMk/>
            <pc:sldMk cId="934125927" sldId="261"/>
            <ac:spMk id="22" creationId="{32501258-00F7-4F1E-A93B-9A5236F6D5A6}"/>
          </ac:spMkLst>
        </pc:spChg>
        <pc:spChg chg="mod">
          <ac:chgData name="Kacper Miodek (Learner 346307)" userId="85704991-1fca-4f5d-bf18-d0714fdcd6a1" providerId="ADAL" clId="{60194223-C481-49E0-B9BE-4320A5DF974F}" dt="2024-01-22T10:20:29.167" v="732" actId="1076"/>
          <ac:spMkLst>
            <pc:docMk/>
            <pc:sldMk cId="934125927" sldId="261"/>
            <ac:spMk id="25" creationId="{2CC1C9F2-53D5-469F-8B4C-8E4C7C4595C3}"/>
          </ac:spMkLst>
        </pc:spChg>
      </pc:sldChg>
      <pc:sldChg chg="addSp modSp add mod">
        <pc:chgData name="Kacper Miodek (Learner 346307)" userId="85704991-1fca-4f5d-bf18-d0714fdcd6a1" providerId="ADAL" clId="{60194223-C481-49E0-B9BE-4320A5DF974F}" dt="2024-01-22T11:14:52.992" v="1018" actId="1076"/>
        <pc:sldMkLst>
          <pc:docMk/>
          <pc:sldMk cId="2388645703" sldId="262"/>
        </pc:sldMkLst>
        <pc:spChg chg="add mod">
          <ac:chgData name="Kacper Miodek (Learner 346307)" userId="85704991-1fca-4f5d-bf18-d0714fdcd6a1" providerId="ADAL" clId="{60194223-C481-49E0-B9BE-4320A5DF974F}" dt="2024-01-22T10:22:44.017" v="879" actId="20577"/>
          <ac:spMkLst>
            <pc:docMk/>
            <pc:sldMk cId="2388645703" sldId="262"/>
            <ac:spMk id="2" creationId="{E4FC848E-240E-4A72-BE5A-F02E831A5C98}"/>
          </ac:spMkLst>
        </pc:spChg>
        <pc:spChg chg="mod">
          <ac:chgData name="Kacper Miodek (Learner 346307)" userId="85704991-1fca-4f5d-bf18-d0714fdcd6a1" providerId="ADAL" clId="{60194223-C481-49E0-B9BE-4320A5DF974F}" dt="2024-01-22T10:16:25.879" v="654" actId="208"/>
          <ac:spMkLst>
            <pc:docMk/>
            <pc:sldMk cId="2388645703" sldId="262"/>
            <ac:spMk id="15" creationId="{CBFCF16B-AEA6-4F4D-A7E7-87A47459925C}"/>
          </ac:spMkLst>
        </pc:spChg>
        <pc:spChg chg="mod">
          <ac:chgData name="Kacper Miodek (Learner 346307)" userId="85704991-1fca-4f5d-bf18-d0714fdcd6a1" providerId="ADAL" clId="{60194223-C481-49E0-B9BE-4320A5DF974F}" dt="2024-01-22T10:16:28.641" v="655" actId="208"/>
          <ac:spMkLst>
            <pc:docMk/>
            <pc:sldMk cId="2388645703" sldId="262"/>
            <ac:spMk id="19" creationId="{B5AB7BE3-763F-4DA3-91A0-E23112134E0F}"/>
          </ac:spMkLst>
        </pc:spChg>
        <pc:spChg chg="mod">
          <ac:chgData name="Kacper Miodek (Learner 346307)" userId="85704991-1fca-4f5d-bf18-d0714fdcd6a1" providerId="ADAL" clId="{60194223-C481-49E0-B9BE-4320A5DF974F}" dt="2024-01-22T10:20:55.153" v="743" actId="20577"/>
          <ac:spMkLst>
            <pc:docMk/>
            <pc:sldMk cId="2388645703" sldId="262"/>
            <ac:spMk id="20" creationId="{03DB1F90-2950-450A-9995-03F4AABEA3D9}"/>
          </ac:spMkLst>
        </pc:spChg>
        <pc:spChg chg="add mod">
          <ac:chgData name="Kacper Miodek (Learner 346307)" userId="85704991-1fca-4f5d-bf18-d0714fdcd6a1" providerId="ADAL" clId="{60194223-C481-49E0-B9BE-4320A5DF974F}" dt="2024-01-22T10:27:15.664" v="984"/>
          <ac:spMkLst>
            <pc:docMk/>
            <pc:sldMk cId="2388645703" sldId="262"/>
            <ac:spMk id="21" creationId="{FFD924C6-87DB-4AC0-BF84-087794B6B81A}"/>
          </ac:spMkLst>
        </pc:spChg>
        <pc:spChg chg="add mod">
          <ac:chgData name="Kacper Miodek (Learner 346307)" userId="85704991-1fca-4f5d-bf18-d0714fdcd6a1" providerId="ADAL" clId="{60194223-C481-49E0-B9BE-4320A5DF974F}" dt="2024-01-22T11:12:47.518" v="1000" actId="20577"/>
          <ac:spMkLst>
            <pc:docMk/>
            <pc:sldMk cId="2388645703" sldId="262"/>
            <ac:spMk id="22" creationId="{6C6B0C52-03BB-49F2-A369-41981A1FC179}"/>
          </ac:spMkLst>
        </pc:spChg>
        <pc:spChg chg="add mod">
          <ac:chgData name="Kacper Miodek (Learner 346307)" userId="85704991-1fca-4f5d-bf18-d0714fdcd6a1" providerId="ADAL" clId="{60194223-C481-49E0-B9BE-4320A5DF974F}" dt="2024-01-22T11:14:52.992" v="1018" actId="1076"/>
          <ac:spMkLst>
            <pc:docMk/>
            <pc:sldMk cId="2388645703" sldId="262"/>
            <ac:spMk id="23" creationId="{BC3177FB-FD12-4A03-9A02-717D0B78311B}"/>
          </ac:spMkLst>
        </pc:spChg>
        <pc:spChg chg="mod">
          <ac:chgData name="Kacper Miodek (Learner 346307)" userId="85704991-1fca-4f5d-bf18-d0714fdcd6a1" providerId="ADAL" clId="{60194223-C481-49E0-B9BE-4320A5DF974F}" dt="2024-01-22T10:21:53.121" v="800" actId="20577"/>
          <ac:spMkLst>
            <pc:docMk/>
            <pc:sldMk cId="2388645703" sldId="262"/>
            <ac:spMk id="25" creationId="{2CC1C9F2-53D5-469F-8B4C-8E4C7C4595C3}"/>
          </ac:spMkLst>
        </pc:spChg>
        <pc:spChg chg="mod">
          <ac:chgData name="Kacper Miodek (Learner 346307)" userId="85704991-1fca-4f5d-bf18-d0714fdcd6a1" providerId="ADAL" clId="{60194223-C481-49E0-B9BE-4320A5DF974F}" dt="2024-01-22T10:20:57.228" v="744" actId="1076"/>
          <ac:spMkLst>
            <pc:docMk/>
            <pc:sldMk cId="2388645703" sldId="262"/>
            <ac:spMk id="26" creationId="{305A9969-2972-4229-83AE-BFD057E3D17B}"/>
          </ac:spMkLst>
        </pc:spChg>
      </pc:sldChg>
      <pc:sldMasterChg chg="addSldLayout">
        <pc:chgData name="Kacper Miodek (Learner 346307)" userId="85704991-1fca-4f5d-bf18-d0714fdcd6a1" providerId="ADAL" clId="{60194223-C481-49E0-B9BE-4320A5DF974F}" dt="2024-01-11T09:33:36.005" v="0" actId="680"/>
        <pc:sldMasterMkLst>
          <pc:docMk/>
          <pc:sldMasterMk cId="360649592" sldId="2147483648"/>
        </pc:sldMasterMkLst>
        <pc:sldLayoutChg chg="add">
          <pc:chgData name="Kacper Miodek (Learner 346307)" userId="85704991-1fca-4f5d-bf18-d0714fdcd6a1" providerId="ADAL" clId="{60194223-C481-49E0-B9BE-4320A5DF974F}" dt="2024-01-11T09:33:36.005" v="0" actId="680"/>
          <pc:sldLayoutMkLst>
            <pc:docMk/>
            <pc:sldMasterMk cId="360649592" sldId="2147483648"/>
            <pc:sldLayoutMk cId="363300940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3B2A-B63D-4EB3-9A03-E395E1FE8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62FA5-DD19-4FA5-B305-6E8795C99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346307@cymoedd.ac.u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46307@cymoedd.ac.u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346307@cymoedd.ac.uk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346307@cymoedd.ac.u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346307@cymoedd.ac.u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8990E-ABDD-446F-96D8-8CB9FACE91A7}"/>
              </a:ext>
            </a:extLst>
          </p:cNvPr>
          <p:cNvSpPr txBox="1"/>
          <p:nvPr/>
        </p:nvSpPr>
        <p:spPr>
          <a:xfrm>
            <a:off x="5466821" y="736847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Home page</a:t>
            </a:r>
          </a:p>
          <a:p>
            <a:r>
              <a:rPr lang="en-GB" dirty="0"/>
              <a:t>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7F689-8410-4D6F-A7AC-86CCED6A76E1}"/>
              </a:ext>
            </a:extLst>
          </p:cNvPr>
          <p:cNvSpPr txBox="1"/>
          <p:nvPr/>
        </p:nvSpPr>
        <p:spPr>
          <a:xfrm>
            <a:off x="1803066" y="2237169"/>
            <a:ext cx="16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About me</a:t>
            </a:r>
          </a:p>
          <a:p>
            <a:r>
              <a:rPr lang="en-GB" dirty="0"/>
              <a:t>(Aboutme.html)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0B8F-332D-4A5E-8CA4-49D7D966A438}"/>
              </a:ext>
            </a:extLst>
          </p:cNvPr>
          <p:cNvSpPr txBox="1"/>
          <p:nvPr/>
        </p:nvSpPr>
        <p:spPr>
          <a:xfrm>
            <a:off x="4246405" y="2237168"/>
            <a:ext cx="125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Skills</a:t>
            </a:r>
          </a:p>
          <a:p>
            <a:r>
              <a:rPr lang="en-GB" dirty="0"/>
              <a:t>(skills.html)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E34EB-86AE-43D7-AFD8-698959B8AD52}"/>
              </a:ext>
            </a:extLst>
          </p:cNvPr>
          <p:cNvSpPr txBox="1"/>
          <p:nvPr/>
        </p:nvSpPr>
        <p:spPr>
          <a:xfrm>
            <a:off x="6256934" y="2269104"/>
            <a:ext cx="211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 achievements</a:t>
            </a:r>
          </a:p>
          <a:p>
            <a:r>
              <a:rPr lang="en-GB" dirty="0"/>
              <a:t>(achievements.html)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0A214-706D-4444-AB8E-A6C59234DE48}"/>
              </a:ext>
            </a:extLst>
          </p:cNvPr>
          <p:cNvSpPr txBox="1"/>
          <p:nvPr/>
        </p:nvSpPr>
        <p:spPr>
          <a:xfrm>
            <a:off x="8874737" y="2237170"/>
            <a:ext cx="151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Contact Me</a:t>
            </a:r>
          </a:p>
          <a:p>
            <a:r>
              <a:rPr lang="en-GB" dirty="0"/>
              <a:t>(contact.html)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86FBA-1462-4E90-86DB-C69977758E0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49356" y="1383178"/>
            <a:ext cx="3446644" cy="85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11B422-E7BC-4B7F-B7B4-B6D949501F9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76289" y="1383178"/>
            <a:ext cx="1219711" cy="85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0CA85F-E135-4C4B-BD0B-8F4E1372560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3178"/>
            <a:ext cx="1220070" cy="8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E0EA6-A425-463C-8CD8-41CF771E8D8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96000" y="1383178"/>
            <a:ext cx="3535836" cy="8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AFD883-CD79-4DA2-8F79-0F5E605AB1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95645" y="2560334"/>
            <a:ext cx="750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1CEC9F-6527-42A7-B39C-3BD036BE87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6173" y="2560334"/>
            <a:ext cx="750761" cy="3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4735FD-8078-424C-9DA4-57B0F33E842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375206" y="2560336"/>
            <a:ext cx="499531" cy="3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64A3483-AE8E-47C9-A653-7923F6B3DEF9}"/>
              </a:ext>
            </a:extLst>
          </p:cNvPr>
          <p:cNvGrpSpPr/>
          <p:nvPr/>
        </p:nvGrpSpPr>
        <p:grpSpPr>
          <a:xfrm>
            <a:off x="-2" y="0"/>
            <a:ext cx="430444" cy="6858000"/>
            <a:chOff x="-2" y="0"/>
            <a:chExt cx="4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31245-69CE-4DC0-B133-E1B3569C1237}"/>
                </a:ext>
              </a:extLst>
            </p:cNvPr>
            <p:cNvSpPr/>
            <p:nvPr/>
          </p:nvSpPr>
          <p:spPr>
            <a:xfrm>
              <a:off x="-1" y="0"/>
              <a:ext cx="430443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quals 5">
              <a:extLst>
                <a:ext uri="{FF2B5EF4-FFF2-40B4-BE49-F238E27FC236}">
                  <a16:creationId xmlns:a16="http://schemas.microsoft.com/office/drawing/2014/main" id="{9715B933-0A7D-462D-B21A-B6D3F154CB92}"/>
                </a:ext>
              </a:extLst>
            </p:cNvPr>
            <p:cNvSpPr/>
            <p:nvPr/>
          </p:nvSpPr>
          <p:spPr>
            <a:xfrm>
              <a:off x="0" y="0"/>
              <a:ext cx="378041" cy="355107"/>
            </a:xfrm>
            <a:prstGeom prst="mathEqua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ction Button: Go Home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28AECD7-80C0-4C00-A711-94D3EC8DB448}"/>
                </a:ext>
              </a:extLst>
            </p:cNvPr>
            <p:cNvSpPr/>
            <p:nvPr/>
          </p:nvSpPr>
          <p:spPr>
            <a:xfrm>
              <a:off x="0" y="461639"/>
              <a:ext cx="378041" cy="355107"/>
            </a:xfrm>
            <a:prstGeom prst="actionButtonHom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ction Button: Help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B28C56F-CD1F-49D1-98A3-03C55EAE0063}"/>
                </a:ext>
              </a:extLst>
            </p:cNvPr>
            <p:cNvSpPr/>
            <p:nvPr/>
          </p:nvSpPr>
          <p:spPr>
            <a:xfrm>
              <a:off x="0" y="816746"/>
              <a:ext cx="378041" cy="355107"/>
            </a:xfrm>
            <a:prstGeom prst="actionButtonHel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ction Button: Return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38E129E-B75E-46D0-B630-06C24BFB686E}"/>
                </a:ext>
              </a:extLst>
            </p:cNvPr>
            <p:cNvSpPr/>
            <p:nvPr/>
          </p:nvSpPr>
          <p:spPr>
            <a:xfrm>
              <a:off x="0" y="1171853"/>
              <a:ext cx="378041" cy="355107"/>
            </a:xfrm>
            <a:prstGeom prst="actionButtonRetur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ction Button: Go to Beginning 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F635F0E-C93A-4201-9777-04495B7EE9F2}"/>
                </a:ext>
              </a:extLst>
            </p:cNvPr>
            <p:cNvSpPr/>
            <p:nvPr/>
          </p:nvSpPr>
          <p:spPr>
            <a:xfrm rot="16200000">
              <a:off x="11469" y="1515492"/>
              <a:ext cx="355106" cy="378041"/>
            </a:xfrm>
            <a:prstGeom prst="actionButtonBeginning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ction Button: Get Information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F127C33-589E-4A43-A656-D88A82E7C744}"/>
                </a:ext>
              </a:extLst>
            </p:cNvPr>
            <p:cNvSpPr/>
            <p:nvPr/>
          </p:nvSpPr>
          <p:spPr>
            <a:xfrm>
              <a:off x="-2" y="1882066"/>
              <a:ext cx="378042" cy="355106"/>
            </a:xfrm>
            <a:prstGeom prst="actionButtonInformat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93F07B-FAEE-48F0-ABAA-41AB3A2FC0A6}"/>
              </a:ext>
            </a:extLst>
          </p:cNvPr>
          <p:cNvSpPr txBox="1"/>
          <p:nvPr/>
        </p:nvSpPr>
        <p:spPr>
          <a:xfrm>
            <a:off x="3826274" y="149077"/>
            <a:ext cx="247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Interactive menu button that expands the navbar to show the descriptions of buttons below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77A1CC-906E-40A6-9FD9-BDDD633AEF03}"/>
              </a:ext>
            </a:extLst>
          </p:cNvPr>
          <p:cNvGrpSpPr/>
          <p:nvPr/>
        </p:nvGrpSpPr>
        <p:grpSpPr>
          <a:xfrm>
            <a:off x="378040" y="0"/>
            <a:ext cx="1788110" cy="6858000"/>
            <a:chOff x="413552" y="0"/>
            <a:chExt cx="178811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507206-9F08-4F6B-8216-0AA58D03C27C}"/>
                </a:ext>
              </a:extLst>
            </p:cNvPr>
            <p:cNvSpPr/>
            <p:nvPr/>
          </p:nvSpPr>
          <p:spPr>
            <a:xfrm>
              <a:off x="413552" y="0"/>
              <a:ext cx="178811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DE306D-9076-475A-92A9-929C4B5BE6D2}"/>
                </a:ext>
              </a:extLst>
            </p:cNvPr>
            <p:cNvSpPr txBox="1"/>
            <p:nvPr/>
          </p:nvSpPr>
          <p:spPr>
            <a:xfrm>
              <a:off x="744793" y="447414"/>
              <a:ext cx="112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6FE4C9-16F4-48A2-BF77-121F1D9C414E}"/>
                </a:ext>
              </a:extLst>
            </p:cNvPr>
            <p:cNvSpPr txBox="1"/>
            <p:nvPr/>
          </p:nvSpPr>
          <p:spPr>
            <a:xfrm>
              <a:off x="731167" y="809633"/>
              <a:ext cx="115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About 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CA0ED-0FB6-4246-9639-1606DEFFB112}"/>
                </a:ext>
              </a:extLst>
            </p:cNvPr>
            <p:cNvSpPr txBox="1"/>
            <p:nvPr/>
          </p:nvSpPr>
          <p:spPr>
            <a:xfrm>
              <a:off x="926734" y="1164740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Skills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1C2874-1A12-47DD-9359-926EA9221DB7}"/>
                </a:ext>
              </a:extLst>
            </p:cNvPr>
            <p:cNvSpPr txBox="1"/>
            <p:nvPr/>
          </p:nvSpPr>
          <p:spPr>
            <a:xfrm>
              <a:off x="486709" y="1505621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Achievements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5D5EFF-9D1E-4682-A0C3-EE7FD8D22535}"/>
                </a:ext>
              </a:extLst>
            </p:cNvPr>
            <p:cNvSpPr txBox="1"/>
            <p:nvPr/>
          </p:nvSpPr>
          <p:spPr>
            <a:xfrm>
              <a:off x="630979" y="1867840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Contact 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B3D014-3264-43EB-A97F-FF238E67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816746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B14DFC-8C11-45DD-88FA-2B30AEDDAD7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1173333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1421D0-068B-461B-942B-8EAFC9DE3052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1534072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9A92F-AADF-43EB-ABA5-FDCE082A040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1882066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144F7E-27C8-4618-897D-39F6F58080B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2237172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BB225D-5CEA-4457-A576-783E79467893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2" y="463118"/>
              <a:ext cx="1788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24619D-16DD-4316-9607-0502FCD5547E}"/>
              </a:ext>
            </a:extLst>
          </p:cNvPr>
          <p:cNvCxnSpPr>
            <a:cxnSpLocks/>
          </p:cNvCxnSpPr>
          <p:nvPr/>
        </p:nvCxnSpPr>
        <p:spPr>
          <a:xfrm flipH="1" flipV="1">
            <a:off x="378041" y="204187"/>
            <a:ext cx="3412724" cy="15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6E465-4A15-44AD-9F8E-A4E67E0D4E01}"/>
              </a:ext>
            </a:extLst>
          </p:cNvPr>
          <p:cNvSpPr txBox="1"/>
          <p:nvPr/>
        </p:nvSpPr>
        <p:spPr>
          <a:xfrm>
            <a:off x="3790765" y="4616388"/>
            <a:ext cx="201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Icons: Google Fonts</a:t>
            </a:r>
          </a:p>
          <a:p>
            <a:r>
              <a:rPr lang="en-GB" dirty="0"/>
              <a:t>Colour: white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0EE861-9BA7-408C-8BD5-C37976EEC341}"/>
              </a:ext>
            </a:extLst>
          </p:cNvPr>
          <p:cNvSpPr txBox="1"/>
          <p:nvPr/>
        </p:nvSpPr>
        <p:spPr>
          <a:xfrm>
            <a:off x="3790765" y="1775507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99751-01C2-4141-A025-09FE5DF3805A}"/>
              </a:ext>
            </a:extLst>
          </p:cNvPr>
          <p:cNvSpPr txBox="1"/>
          <p:nvPr/>
        </p:nvSpPr>
        <p:spPr>
          <a:xfrm>
            <a:off x="3790765" y="32758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BG colour: Dark grey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EEF1C-0A88-4F46-B2A5-C597EC8BF782}"/>
              </a:ext>
            </a:extLst>
          </p:cNvPr>
          <p:cNvSpPr txBox="1"/>
          <p:nvPr/>
        </p:nvSpPr>
        <p:spPr>
          <a:xfrm flipH="1">
            <a:off x="8417361" y="1434613"/>
            <a:ext cx="3143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Navigation bar design</a:t>
            </a:r>
          </a:p>
        </p:txBody>
      </p:sp>
    </p:spTree>
    <p:extLst>
      <p:ext uri="{BB962C8B-B14F-4D97-AF65-F5344CB8AC3E}">
        <p14:creationId xmlns:p14="http://schemas.microsoft.com/office/powerpoint/2010/main" val="42515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9969-2972-4229-83AE-BFD057E3D17B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8E947-6977-47BD-A351-C0A920C95951}"/>
              </a:ext>
            </a:extLst>
          </p:cNvPr>
          <p:cNvSpPr/>
          <p:nvPr/>
        </p:nvSpPr>
        <p:spPr>
          <a:xfrm>
            <a:off x="-1" y="0"/>
            <a:ext cx="3780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4A5FFE-741A-4E2C-99D1-2704EE250111}"/>
              </a:ext>
            </a:extLst>
          </p:cNvPr>
          <p:cNvSpPr/>
          <p:nvPr/>
        </p:nvSpPr>
        <p:spPr>
          <a:xfrm>
            <a:off x="0" y="0"/>
            <a:ext cx="378041" cy="35510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FCF16B-AEA6-4F4D-A7E7-87A47459925C}"/>
              </a:ext>
            </a:extLst>
          </p:cNvPr>
          <p:cNvSpPr/>
          <p:nvPr/>
        </p:nvSpPr>
        <p:spPr>
          <a:xfrm>
            <a:off x="0" y="461639"/>
            <a:ext cx="378041" cy="35510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AD8328-0277-4D40-BAC2-0E6ABF81030C}"/>
              </a:ext>
            </a:extLst>
          </p:cNvPr>
          <p:cNvSpPr/>
          <p:nvPr/>
        </p:nvSpPr>
        <p:spPr>
          <a:xfrm>
            <a:off x="0" y="816746"/>
            <a:ext cx="378041" cy="355107"/>
          </a:xfrm>
          <a:prstGeom prst="actionButtonHelp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Retur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0ED66-84C0-484B-8FFD-2DF92B581D45}"/>
              </a:ext>
            </a:extLst>
          </p:cNvPr>
          <p:cNvSpPr/>
          <p:nvPr/>
        </p:nvSpPr>
        <p:spPr>
          <a:xfrm>
            <a:off x="0" y="1171853"/>
            <a:ext cx="378041" cy="355107"/>
          </a:xfrm>
          <a:prstGeom prst="actionButtonRetur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Go to Beginning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199116-B5AF-4150-8DF4-35EEBFAB38DD}"/>
              </a:ext>
            </a:extLst>
          </p:cNvPr>
          <p:cNvSpPr/>
          <p:nvPr/>
        </p:nvSpPr>
        <p:spPr>
          <a:xfrm rot="16200000">
            <a:off x="11469" y="1515492"/>
            <a:ext cx="355106" cy="378041"/>
          </a:xfrm>
          <a:prstGeom prst="actionButtonBeginning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B7BE3-763F-4DA3-91A0-E23112134E0F}"/>
              </a:ext>
            </a:extLst>
          </p:cNvPr>
          <p:cNvSpPr/>
          <p:nvPr/>
        </p:nvSpPr>
        <p:spPr>
          <a:xfrm>
            <a:off x="-2" y="1882066"/>
            <a:ext cx="378042" cy="355106"/>
          </a:xfrm>
          <a:prstGeom prst="actionButtonInform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1F90-2950-450A-9995-03F4AABEA3D9}"/>
              </a:ext>
            </a:extLst>
          </p:cNvPr>
          <p:cNvSpPr/>
          <p:nvPr/>
        </p:nvSpPr>
        <p:spPr>
          <a:xfrm>
            <a:off x="378040" y="0"/>
            <a:ext cx="11813960" cy="816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1C9F2-53D5-469F-8B4C-8E4C7C4595C3}"/>
              </a:ext>
            </a:extLst>
          </p:cNvPr>
          <p:cNvSpPr txBox="1"/>
          <p:nvPr/>
        </p:nvSpPr>
        <p:spPr>
          <a:xfrm>
            <a:off x="543756" y="1205883"/>
            <a:ext cx="114410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Lorem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do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eiusmod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incididunt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labore et dolore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Maecenas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dignissim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sodales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integer vitae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justo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Faucibus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scelerisque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pretium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sapien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convallis 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semper.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cursus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egestas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Mattis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porttitor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Ut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ut.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augue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vitae.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etiam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varius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pharetra vel. Purus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luctus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fringilla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Aenean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 pharetra convallis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morbi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molestie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ultrices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dictum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fusce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placerat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orci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condimentum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pellentesque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tortor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tellus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mi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semper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Nunc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fermentum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ornare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nisl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Tempus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laoreet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curabitur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endParaRPr lang="en-GB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917F4-8ED1-4932-A1AB-D763ABE44931}"/>
              </a:ext>
            </a:extLst>
          </p:cNvPr>
          <p:cNvSpPr/>
          <p:nvPr/>
        </p:nvSpPr>
        <p:spPr>
          <a:xfrm>
            <a:off x="378040" y="6411936"/>
            <a:ext cx="11813959" cy="44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346307@cymoedd.ac.uk</a:t>
            </a:r>
            <a:r>
              <a:rPr lang="en-GB" dirty="0"/>
              <a:t>					                Website created at Coleg Y </a:t>
            </a:r>
            <a:r>
              <a:rPr lang="en-GB" dirty="0" err="1"/>
              <a:t>Cymoedd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4A68B-C8A0-439C-A92D-DDD6993F8CFF}"/>
              </a:ext>
            </a:extLst>
          </p:cNvPr>
          <p:cNvSpPr txBox="1"/>
          <p:nvPr/>
        </p:nvSpPr>
        <p:spPr>
          <a:xfrm>
            <a:off x="736847" y="5161949"/>
            <a:ext cx="324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background-colour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D22AA-D0C4-4AC1-976B-F60386DF798B}"/>
              </a:ext>
            </a:extLst>
          </p:cNvPr>
          <p:cNvSpPr txBox="1"/>
          <p:nvPr/>
        </p:nvSpPr>
        <p:spPr>
          <a:xfrm>
            <a:off x="3178206" y="4561784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</p:spTree>
    <p:extLst>
      <p:ext uri="{BB962C8B-B14F-4D97-AF65-F5344CB8AC3E}">
        <p14:creationId xmlns:p14="http://schemas.microsoft.com/office/powerpoint/2010/main" val="32628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9969-2972-4229-83AE-BFD057E3D17B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8E947-6977-47BD-A351-C0A920C95951}"/>
              </a:ext>
            </a:extLst>
          </p:cNvPr>
          <p:cNvSpPr/>
          <p:nvPr/>
        </p:nvSpPr>
        <p:spPr>
          <a:xfrm>
            <a:off x="-1" y="0"/>
            <a:ext cx="3780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4A5FFE-741A-4E2C-99D1-2704EE250111}"/>
              </a:ext>
            </a:extLst>
          </p:cNvPr>
          <p:cNvSpPr/>
          <p:nvPr/>
        </p:nvSpPr>
        <p:spPr>
          <a:xfrm>
            <a:off x="0" y="0"/>
            <a:ext cx="378041" cy="35510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FCF16B-AEA6-4F4D-A7E7-87A47459925C}"/>
              </a:ext>
            </a:extLst>
          </p:cNvPr>
          <p:cNvSpPr/>
          <p:nvPr/>
        </p:nvSpPr>
        <p:spPr>
          <a:xfrm>
            <a:off x="0" y="461639"/>
            <a:ext cx="378041" cy="35510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AD8328-0277-4D40-BAC2-0E6ABF81030C}"/>
              </a:ext>
            </a:extLst>
          </p:cNvPr>
          <p:cNvSpPr/>
          <p:nvPr/>
        </p:nvSpPr>
        <p:spPr>
          <a:xfrm>
            <a:off x="0" y="816746"/>
            <a:ext cx="378041" cy="355107"/>
          </a:xfrm>
          <a:prstGeom prst="actionButtonHelp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ction Button: Retur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0ED66-84C0-484B-8FFD-2DF92B581D45}"/>
              </a:ext>
            </a:extLst>
          </p:cNvPr>
          <p:cNvSpPr/>
          <p:nvPr/>
        </p:nvSpPr>
        <p:spPr>
          <a:xfrm>
            <a:off x="0" y="1171853"/>
            <a:ext cx="378041" cy="355107"/>
          </a:xfrm>
          <a:prstGeom prst="actionButtonRetur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ction Button: Go to Beginning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199116-B5AF-4150-8DF4-35EEBFAB38DD}"/>
              </a:ext>
            </a:extLst>
          </p:cNvPr>
          <p:cNvSpPr/>
          <p:nvPr/>
        </p:nvSpPr>
        <p:spPr>
          <a:xfrm rot="16200000">
            <a:off x="11469" y="1515492"/>
            <a:ext cx="355106" cy="378041"/>
          </a:xfrm>
          <a:prstGeom prst="actionButtonBeginning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B7BE3-763F-4DA3-91A0-E23112134E0F}"/>
              </a:ext>
            </a:extLst>
          </p:cNvPr>
          <p:cNvSpPr/>
          <p:nvPr/>
        </p:nvSpPr>
        <p:spPr>
          <a:xfrm>
            <a:off x="-2" y="1882066"/>
            <a:ext cx="378042" cy="355106"/>
          </a:xfrm>
          <a:prstGeom prst="actionButtonInform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1F90-2950-450A-9995-03F4AABEA3D9}"/>
              </a:ext>
            </a:extLst>
          </p:cNvPr>
          <p:cNvSpPr/>
          <p:nvPr/>
        </p:nvSpPr>
        <p:spPr>
          <a:xfrm>
            <a:off x="378040" y="0"/>
            <a:ext cx="11813960" cy="816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About 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8E60BB-E240-45FB-BF47-EE8B714E25B9}"/>
              </a:ext>
            </a:extLst>
          </p:cNvPr>
          <p:cNvSpPr/>
          <p:nvPr/>
        </p:nvSpPr>
        <p:spPr>
          <a:xfrm>
            <a:off x="7736888" y="1357064"/>
            <a:ext cx="4063014" cy="41438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 of 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1C9F2-53D5-469F-8B4C-8E4C7C4595C3}"/>
              </a:ext>
            </a:extLst>
          </p:cNvPr>
          <p:cNvSpPr txBox="1"/>
          <p:nvPr/>
        </p:nvSpPr>
        <p:spPr>
          <a:xfrm>
            <a:off x="543756" y="1205883"/>
            <a:ext cx="68010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Lorem ipsum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dolor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sit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consectetur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adipiscing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do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eiusmod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tempor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incididunt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labore et dolore magna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Maecenas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accumsan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lacus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facilisis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volutpat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est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velit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Velit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dignissim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sodales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integer vitae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justo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eget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Faucibus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scelerisque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eleifend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donec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pretium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vulputate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sapien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Gravida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convallis 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cras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semper.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Venenatis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urna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cursus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eget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nunc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Arcu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bibendum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tristique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et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egestas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quis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ipsum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suspendisse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Non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blandit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massa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dui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nunc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mattis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Mattis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vulputate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nulla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porttitor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lacus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Ut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blandit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volutpat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maecenas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volutpat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blandit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consectetur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adipiscing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ut.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iaculis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nunc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augue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lacus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viverra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vitae.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Nullam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non nisi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est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sit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facilisis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magna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etiam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tempor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At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varius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pharetra vel. Purus sit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luctus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venenatis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lectus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magna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fringilla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Aenean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adipiscing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diam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donec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adipiscing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tristique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risus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feugiat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Maecenas pharetra convallis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posuere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morbi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leo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urna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molestie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at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elementum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risus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nullam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eget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eget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Quis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ipsum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suspendisse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ultrices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gravida dictum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fusce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placerat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orci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Urna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condimentum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mattis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pellentesque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id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nibh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tortor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id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lectus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nisi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lacus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viverra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tellus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in.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Consectetur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adipiscing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elit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duis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tristique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sollicitudin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nibh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sit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amet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commodo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eleifend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mi in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nulla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posuere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sollicitudin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Mollis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nunc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id semper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risus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in. Nunc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vel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risus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commodo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viverra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maecenas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accumsan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In fermentum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posuere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urna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Arcu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dui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vivamus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arcu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bibendum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Et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leo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duis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diam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quam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Volutpat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cras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ornare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arcu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dui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vivamus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arcu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In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massa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tempor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feugiat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nisl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Tempus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iaculis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urna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id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volutpat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lacus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laoreet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non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curabitur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gravida.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Viverra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ipsum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nunc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aliquet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bibendum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enim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facilisis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gravida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neque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A1DD74-8447-4B0B-8D0F-DC14BBEC86D6}"/>
              </a:ext>
            </a:extLst>
          </p:cNvPr>
          <p:cNvSpPr/>
          <p:nvPr/>
        </p:nvSpPr>
        <p:spPr>
          <a:xfrm>
            <a:off x="378040" y="6411936"/>
            <a:ext cx="11813959" cy="44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346307@cymoedd.ac.uk</a:t>
            </a:r>
            <a:r>
              <a:rPr lang="en-GB" dirty="0"/>
              <a:t>					                Website created at Coleg Y </a:t>
            </a:r>
            <a:r>
              <a:rPr lang="en-GB" dirty="0" err="1"/>
              <a:t>Cymoedd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E92FB-2E38-4D93-9C97-81299299D76D}"/>
              </a:ext>
            </a:extLst>
          </p:cNvPr>
          <p:cNvSpPr txBox="1"/>
          <p:nvPr/>
        </p:nvSpPr>
        <p:spPr>
          <a:xfrm>
            <a:off x="7257495" y="96792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background-colour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16F18-EB9A-42B1-925E-5FBF8C936D52}"/>
              </a:ext>
            </a:extLst>
          </p:cNvPr>
          <p:cNvSpPr txBox="1"/>
          <p:nvPr/>
        </p:nvSpPr>
        <p:spPr>
          <a:xfrm>
            <a:off x="7091779" y="1264731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</p:spTree>
    <p:extLst>
      <p:ext uri="{BB962C8B-B14F-4D97-AF65-F5344CB8AC3E}">
        <p14:creationId xmlns:p14="http://schemas.microsoft.com/office/powerpoint/2010/main" val="303157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9969-2972-4229-83AE-BFD057E3D17B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8E947-6977-47BD-A351-C0A920C95951}"/>
              </a:ext>
            </a:extLst>
          </p:cNvPr>
          <p:cNvSpPr/>
          <p:nvPr/>
        </p:nvSpPr>
        <p:spPr>
          <a:xfrm>
            <a:off x="-1" y="0"/>
            <a:ext cx="3780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4A5FFE-741A-4E2C-99D1-2704EE250111}"/>
              </a:ext>
            </a:extLst>
          </p:cNvPr>
          <p:cNvSpPr/>
          <p:nvPr/>
        </p:nvSpPr>
        <p:spPr>
          <a:xfrm>
            <a:off x="0" y="0"/>
            <a:ext cx="378041" cy="35510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FCF16B-AEA6-4F4D-A7E7-87A47459925C}"/>
              </a:ext>
            </a:extLst>
          </p:cNvPr>
          <p:cNvSpPr/>
          <p:nvPr/>
        </p:nvSpPr>
        <p:spPr>
          <a:xfrm>
            <a:off x="0" y="461639"/>
            <a:ext cx="378041" cy="35510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AD8328-0277-4D40-BAC2-0E6ABF81030C}"/>
              </a:ext>
            </a:extLst>
          </p:cNvPr>
          <p:cNvSpPr/>
          <p:nvPr/>
        </p:nvSpPr>
        <p:spPr>
          <a:xfrm>
            <a:off x="0" y="816746"/>
            <a:ext cx="378041" cy="355107"/>
          </a:xfrm>
          <a:prstGeom prst="actionButtonHelp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Retur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0ED66-84C0-484B-8FFD-2DF92B581D45}"/>
              </a:ext>
            </a:extLst>
          </p:cNvPr>
          <p:cNvSpPr/>
          <p:nvPr/>
        </p:nvSpPr>
        <p:spPr>
          <a:xfrm>
            <a:off x="0" y="1171853"/>
            <a:ext cx="378041" cy="355107"/>
          </a:xfrm>
          <a:prstGeom prst="actionButtonRetur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Go to Beginning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199116-B5AF-4150-8DF4-35EEBFAB38DD}"/>
              </a:ext>
            </a:extLst>
          </p:cNvPr>
          <p:cNvSpPr/>
          <p:nvPr/>
        </p:nvSpPr>
        <p:spPr>
          <a:xfrm rot="16200000">
            <a:off x="11469" y="1515492"/>
            <a:ext cx="355106" cy="378041"/>
          </a:xfrm>
          <a:prstGeom prst="actionButtonBeginning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B7BE3-763F-4DA3-91A0-E23112134E0F}"/>
              </a:ext>
            </a:extLst>
          </p:cNvPr>
          <p:cNvSpPr/>
          <p:nvPr/>
        </p:nvSpPr>
        <p:spPr>
          <a:xfrm>
            <a:off x="-2" y="1882066"/>
            <a:ext cx="378042" cy="355106"/>
          </a:xfrm>
          <a:prstGeom prst="actionButtonInform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1F90-2950-450A-9995-03F4AABEA3D9}"/>
              </a:ext>
            </a:extLst>
          </p:cNvPr>
          <p:cNvSpPr/>
          <p:nvPr/>
        </p:nvSpPr>
        <p:spPr>
          <a:xfrm>
            <a:off x="378040" y="0"/>
            <a:ext cx="11813960" cy="816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ahnschrift" panose="020B0502040204020203" pitchFamily="34" charset="0"/>
              </a:rPr>
              <a:t>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1C9F2-53D5-469F-8B4C-8E4C7C4595C3}"/>
              </a:ext>
            </a:extLst>
          </p:cNvPr>
          <p:cNvSpPr txBox="1"/>
          <p:nvPr/>
        </p:nvSpPr>
        <p:spPr>
          <a:xfrm>
            <a:off x="543756" y="1205883"/>
            <a:ext cx="6789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Lorem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do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eiusmod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incididunt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labore et dolore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Maecenas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dignissim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sodales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integer vitae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justo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Faucibus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scelerisque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pretium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sapien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convallis 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semper.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cursus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egestas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Mattis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porttitor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Ut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ut.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augue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vitae.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etiam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varius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pharetra vel. Purus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luctus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fringilla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Aenean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 pharetra convallis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morbi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molestie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ultrices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dictum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fusce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placerat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orci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condimentum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pellentesque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tortor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tellus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mi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semper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Nunc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fermentum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ornare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nisl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Tempus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laoreet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curabitur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endParaRPr lang="en-GB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09672-1234-4F61-96A5-447150755AD4}"/>
              </a:ext>
            </a:extLst>
          </p:cNvPr>
          <p:cNvSpPr/>
          <p:nvPr/>
        </p:nvSpPr>
        <p:spPr>
          <a:xfrm>
            <a:off x="7794594" y="1305017"/>
            <a:ext cx="4065973" cy="3861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Slideshow of the work that I have made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E4B247-7F42-440A-8B5F-FE9DD58263F6}"/>
              </a:ext>
            </a:extLst>
          </p:cNvPr>
          <p:cNvSpPr/>
          <p:nvPr/>
        </p:nvSpPr>
        <p:spPr>
          <a:xfrm>
            <a:off x="378040" y="6411936"/>
            <a:ext cx="11813959" cy="44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346307@cymoedd.ac.uk</a:t>
            </a:r>
            <a:r>
              <a:rPr lang="en-GB" dirty="0"/>
              <a:t>					                Website created at Coleg Y </a:t>
            </a:r>
            <a:r>
              <a:rPr lang="en-GB" dirty="0" err="1"/>
              <a:t>Cymoedd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E29139-A641-4FF8-A227-A52B8BD2A7DF}"/>
              </a:ext>
            </a:extLst>
          </p:cNvPr>
          <p:cNvSpPr txBox="1"/>
          <p:nvPr/>
        </p:nvSpPr>
        <p:spPr>
          <a:xfrm>
            <a:off x="7498668" y="570172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background-colour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7AF27-D63B-4E80-BE54-9D7C7E48F84E}"/>
              </a:ext>
            </a:extLst>
          </p:cNvPr>
          <p:cNvSpPr txBox="1"/>
          <p:nvPr/>
        </p:nvSpPr>
        <p:spPr>
          <a:xfrm>
            <a:off x="7119891" y="770100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</p:spTree>
    <p:extLst>
      <p:ext uri="{BB962C8B-B14F-4D97-AF65-F5344CB8AC3E}">
        <p14:creationId xmlns:p14="http://schemas.microsoft.com/office/powerpoint/2010/main" val="221709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9969-2972-4229-83AE-BFD057E3D17B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8E947-6977-47BD-A351-C0A920C95951}"/>
              </a:ext>
            </a:extLst>
          </p:cNvPr>
          <p:cNvSpPr/>
          <p:nvPr/>
        </p:nvSpPr>
        <p:spPr>
          <a:xfrm>
            <a:off x="-1" y="0"/>
            <a:ext cx="3780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4A5FFE-741A-4E2C-99D1-2704EE250111}"/>
              </a:ext>
            </a:extLst>
          </p:cNvPr>
          <p:cNvSpPr/>
          <p:nvPr/>
        </p:nvSpPr>
        <p:spPr>
          <a:xfrm>
            <a:off x="0" y="0"/>
            <a:ext cx="378041" cy="35510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FCF16B-AEA6-4F4D-A7E7-87A47459925C}"/>
              </a:ext>
            </a:extLst>
          </p:cNvPr>
          <p:cNvSpPr/>
          <p:nvPr/>
        </p:nvSpPr>
        <p:spPr>
          <a:xfrm>
            <a:off x="0" y="461639"/>
            <a:ext cx="378041" cy="35510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AD8328-0277-4D40-BAC2-0E6ABF81030C}"/>
              </a:ext>
            </a:extLst>
          </p:cNvPr>
          <p:cNvSpPr/>
          <p:nvPr/>
        </p:nvSpPr>
        <p:spPr>
          <a:xfrm>
            <a:off x="0" y="816746"/>
            <a:ext cx="378041" cy="355107"/>
          </a:xfrm>
          <a:prstGeom prst="actionButtonHelp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Retur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0ED66-84C0-484B-8FFD-2DF92B581D45}"/>
              </a:ext>
            </a:extLst>
          </p:cNvPr>
          <p:cNvSpPr/>
          <p:nvPr/>
        </p:nvSpPr>
        <p:spPr>
          <a:xfrm>
            <a:off x="0" y="1171853"/>
            <a:ext cx="378041" cy="355107"/>
          </a:xfrm>
          <a:prstGeom prst="actionButtonRetur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Go to Beginning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199116-B5AF-4150-8DF4-35EEBFAB38DD}"/>
              </a:ext>
            </a:extLst>
          </p:cNvPr>
          <p:cNvSpPr/>
          <p:nvPr/>
        </p:nvSpPr>
        <p:spPr>
          <a:xfrm rot="16200000">
            <a:off x="11469" y="1515492"/>
            <a:ext cx="355106" cy="378041"/>
          </a:xfrm>
          <a:prstGeom prst="actionButtonBeginning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B7BE3-763F-4DA3-91A0-E23112134E0F}"/>
              </a:ext>
            </a:extLst>
          </p:cNvPr>
          <p:cNvSpPr/>
          <p:nvPr/>
        </p:nvSpPr>
        <p:spPr>
          <a:xfrm>
            <a:off x="-2" y="1882066"/>
            <a:ext cx="378042" cy="355106"/>
          </a:xfrm>
          <a:prstGeom prst="actionButtonInform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1F90-2950-450A-9995-03F4AABEA3D9}"/>
              </a:ext>
            </a:extLst>
          </p:cNvPr>
          <p:cNvSpPr/>
          <p:nvPr/>
        </p:nvSpPr>
        <p:spPr>
          <a:xfrm>
            <a:off x="378040" y="0"/>
            <a:ext cx="11813960" cy="816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ahnschrift" panose="020B0502040204020203" pitchFamily="34" charset="0"/>
              </a:rPr>
              <a:t>Achievements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1C9F2-53D5-469F-8B4C-8E4C7C4595C3}"/>
              </a:ext>
            </a:extLst>
          </p:cNvPr>
          <p:cNvSpPr txBox="1"/>
          <p:nvPr/>
        </p:nvSpPr>
        <p:spPr>
          <a:xfrm>
            <a:off x="1449279" y="1548856"/>
            <a:ext cx="9967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Lorem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do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eiusmod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incididunt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labore et dolore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Maecenas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dignissim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sodales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integer vitae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justo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Faucibus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scelerisque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pretium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sapien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convallis 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semper.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cursus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egestas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Mattis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vulputate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porttitor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Ut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blandit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ut.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augue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vitae.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est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etiam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varius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pharetra vel. Purus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luctus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venenatis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magna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fringilla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Aenean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 pharetra convallis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morbi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molestie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suspendisse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ultrices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dictum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fusce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placerat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orci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condimentum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mattis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pellentesque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tortor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lectus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nisi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tellus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Consectetur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adipiscing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elit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tristique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nibh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sit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amet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eleifend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mi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nulla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sollicitudin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Mollis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semper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in. Nunc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vel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risus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commodo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maecenas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accumsan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fermentum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posuere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Et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leo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duis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quam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ornare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dui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vivamus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arcu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massa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tempor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feugiat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nisl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Tempus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iaculis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urna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id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volutpat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lacus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laoreet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non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curabitur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Viverra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ipsum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nunc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aliquet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bibendum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enim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facilisis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gravida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neque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endParaRPr lang="en-GB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3654C-20AC-4859-AA52-F75D7052C60B}"/>
              </a:ext>
            </a:extLst>
          </p:cNvPr>
          <p:cNvSpPr/>
          <p:nvPr/>
        </p:nvSpPr>
        <p:spPr>
          <a:xfrm>
            <a:off x="378040" y="6411936"/>
            <a:ext cx="11813959" cy="44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346307@cymoedd.ac.uk</a:t>
            </a:r>
            <a:r>
              <a:rPr lang="en-GB" dirty="0"/>
              <a:t>					                Website created at Coleg Y </a:t>
            </a:r>
            <a:r>
              <a:rPr lang="en-GB" dirty="0" err="1"/>
              <a:t>Cymoedd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732FD-C43F-4BA1-B6B2-859416B8B834}"/>
              </a:ext>
            </a:extLst>
          </p:cNvPr>
          <p:cNvSpPr txBox="1"/>
          <p:nvPr/>
        </p:nvSpPr>
        <p:spPr>
          <a:xfrm>
            <a:off x="2774273" y="519611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background-colour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1258-00F7-4F1E-A93B-9A5236F6D5A6}"/>
              </a:ext>
            </a:extLst>
          </p:cNvPr>
          <p:cNvSpPr txBox="1"/>
          <p:nvPr/>
        </p:nvSpPr>
        <p:spPr>
          <a:xfrm>
            <a:off x="6551720" y="5133498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</p:spTree>
    <p:extLst>
      <p:ext uri="{BB962C8B-B14F-4D97-AF65-F5344CB8AC3E}">
        <p14:creationId xmlns:p14="http://schemas.microsoft.com/office/powerpoint/2010/main" val="9341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9969-2972-4229-83AE-BFD057E3D17B}"/>
              </a:ext>
            </a:extLst>
          </p:cNvPr>
          <p:cNvSpPr/>
          <p:nvPr/>
        </p:nvSpPr>
        <p:spPr>
          <a:xfrm>
            <a:off x="-2" y="22196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8E947-6977-47BD-A351-C0A920C95951}"/>
              </a:ext>
            </a:extLst>
          </p:cNvPr>
          <p:cNvSpPr/>
          <p:nvPr/>
        </p:nvSpPr>
        <p:spPr>
          <a:xfrm>
            <a:off x="-1" y="0"/>
            <a:ext cx="3780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4A5FFE-741A-4E2C-99D1-2704EE250111}"/>
              </a:ext>
            </a:extLst>
          </p:cNvPr>
          <p:cNvSpPr/>
          <p:nvPr/>
        </p:nvSpPr>
        <p:spPr>
          <a:xfrm>
            <a:off x="0" y="0"/>
            <a:ext cx="378041" cy="35510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ction Button: Go Hom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FCF16B-AEA6-4F4D-A7E7-87A47459925C}"/>
              </a:ext>
            </a:extLst>
          </p:cNvPr>
          <p:cNvSpPr/>
          <p:nvPr/>
        </p:nvSpPr>
        <p:spPr>
          <a:xfrm>
            <a:off x="0" y="461639"/>
            <a:ext cx="378041" cy="35510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AD8328-0277-4D40-BAC2-0E6ABF81030C}"/>
              </a:ext>
            </a:extLst>
          </p:cNvPr>
          <p:cNvSpPr/>
          <p:nvPr/>
        </p:nvSpPr>
        <p:spPr>
          <a:xfrm>
            <a:off x="0" y="816746"/>
            <a:ext cx="378041" cy="355107"/>
          </a:xfrm>
          <a:prstGeom prst="actionButtonHelp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Retur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0ED66-84C0-484B-8FFD-2DF92B581D45}"/>
              </a:ext>
            </a:extLst>
          </p:cNvPr>
          <p:cNvSpPr/>
          <p:nvPr/>
        </p:nvSpPr>
        <p:spPr>
          <a:xfrm>
            <a:off x="0" y="1171853"/>
            <a:ext cx="378041" cy="355107"/>
          </a:xfrm>
          <a:prstGeom prst="actionButtonRetur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Go to Beginning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199116-B5AF-4150-8DF4-35EEBFAB38DD}"/>
              </a:ext>
            </a:extLst>
          </p:cNvPr>
          <p:cNvSpPr/>
          <p:nvPr/>
        </p:nvSpPr>
        <p:spPr>
          <a:xfrm rot="16200000">
            <a:off x="11469" y="1515492"/>
            <a:ext cx="355106" cy="378041"/>
          </a:xfrm>
          <a:prstGeom prst="actionButtonBeginning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AB7BE3-763F-4DA3-91A0-E23112134E0F}"/>
              </a:ext>
            </a:extLst>
          </p:cNvPr>
          <p:cNvSpPr/>
          <p:nvPr/>
        </p:nvSpPr>
        <p:spPr>
          <a:xfrm>
            <a:off x="-2" y="1882066"/>
            <a:ext cx="378042" cy="355106"/>
          </a:xfrm>
          <a:prstGeom prst="actionButtonInform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1F90-2950-450A-9995-03F4AABEA3D9}"/>
              </a:ext>
            </a:extLst>
          </p:cNvPr>
          <p:cNvSpPr/>
          <p:nvPr/>
        </p:nvSpPr>
        <p:spPr>
          <a:xfrm>
            <a:off x="378040" y="0"/>
            <a:ext cx="11813960" cy="816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ahnschrift" panose="020B0502040204020203" pitchFamily="34" charset="0"/>
              </a:rPr>
              <a:t>Contact 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1C9F2-53D5-469F-8B4C-8E4C7C4595C3}"/>
              </a:ext>
            </a:extLst>
          </p:cNvPr>
          <p:cNvSpPr txBox="1"/>
          <p:nvPr/>
        </p:nvSpPr>
        <p:spPr>
          <a:xfrm>
            <a:off x="543756" y="1205883"/>
            <a:ext cx="1144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E-mail: 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2"/>
              </a:rPr>
              <a:t>346307@cymoedd.ac.uk</a:t>
            </a:r>
            <a:endParaRPr lang="en-GB" sz="1400" b="0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algn="l"/>
            <a:r>
              <a:rPr lang="en-GB" sz="1400" dirty="0">
                <a:solidFill>
                  <a:schemeClr val="bg1"/>
                </a:solidFill>
                <a:latin typeface="Bahnschrift" panose="020B0502040204020203" pitchFamily="34" charset="0"/>
              </a:rPr>
              <a:t>Coleg Y </a:t>
            </a:r>
            <a:r>
              <a:rPr lang="en-GB" sz="1400" dirty="0" err="1">
                <a:solidFill>
                  <a:schemeClr val="bg1"/>
                </a:solidFill>
                <a:latin typeface="Bahnschrift" panose="020B0502040204020203" pitchFamily="34" charset="0"/>
              </a:rPr>
              <a:t>Cymoedd</a:t>
            </a:r>
            <a:r>
              <a:rPr lang="en-GB" sz="1400" dirty="0">
                <a:solidFill>
                  <a:schemeClr val="bg1"/>
                </a:solidFill>
                <a:latin typeface="Bahnschrift" panose="020B0502040204020203" pitchFamily="34" charset="0"/>
              </a:rPr>
              <a:t> location: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C848E-240E-4A72-BE5A-F02E831A5C98}"/>
              </a:ext>
            </a:extLst>
          </p:cNvPr>
          <p:cNvSpPr/>
          <p:nvPr/>
        </p:nvSpPr>
        <p:spPr>
          <a:xfrm>
            <a:off x="648070" y="2059619"/>
            <a:ext cx="5131293" cy="41458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Interactive map with Coleg Y </a:t>
            </a:r>
            <a:r>
              <a:rPr lang="en-GB" dirty="0" err="1"/>
              <a:t>Cymoedd</a:t>
            </a:r>
            <a:r>
              <a:rPr lang="en-GB" dirty="0"/>
              <a:t> </a:t>
            </a:r>
            <a:r>
              <a:rPr lang="en-GB" dirty="0" err="1"/>
              <a:t>Nantgarw</a:t>
            </a:r>
            <a:r>
              <a:rPr lang="en-GB" dirty="0"/>
              <a:t> location pinned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924C6-87DB-4AC0-BF84-087794B6B81A}"/>
              </a:ext>
            </a:extLst>
          </p:cNvPr>
          <p:cNvSpPr/>
          <p:nvPr/>
        </p:nvSpPr>
        <p:spPr>
          <a:xfrm>
            <a:off x="378040" y="6411936"/>
            <a:ext cx="11813959" cy="44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346307@cymoedd.ac.uk</a:t>
            </a:r>
            <a:r>
              <a:rPr lang="en-GB" dirty="0"/>
              <a:t>					                Website created at Coleg Y </a:t>
            </a:r>
            <a:r>
              <a:rPr lang="en-GB" dirty="0" err="1"/>
              <a:t>Cymoedd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C52-03BB-49F2-A369-41981A1FC179}"/>
              </a:ext>
            </a:extLst>
          </p:cNvPr>
          <p:cNvSpPr txBox="1"/>
          <p:nvPr/>
        </p:nvSpPr>
        <p:spPr>
          <a:xfrm>
            <a:off x="6875755" y="413255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background-colour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177FB-FD12-4A03-9A02-717D0B78311B}"/>
              </a:ext>
            </a:extLst>
          </p:cNvPr>
          <p:cNvSpPr txBox="1"/>
          <p:nvPr/>
        </p:nvSpPr>
        <p:spPr>
          <a:xfrm>
            <a:off x="6875755" y="2059619"/>
            <a:ext cx="218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font: </a:t>
            </a:r>
            <a:r>
              <a:rPr lang="en-GB" dirty="0" err="1"/>
              <a:t>Bahnschrift</a:t>
            </a:r>
            <a:endParaRPr lang="en-GB" dirty="0"/>
          </a:p>
          <a:p>
            <a:r>
              <a:rPr lang="en-GB" dirty="0"/>
              <a:t>Colour: white</a:t>
            </a:r>
          </a:p>
          <a:p>
            <a:r>
              <a:rPr lang="en-GB" dirty="0"/>
              <a:t>Size: </a:t>
            </a:r>
          </a:p>
        </p:txBody>
      </p:sp>
    </p:spTree>
    <p:extLst>
      <p:ext uri="{BB962C8B-B14F-4D97-AF65-F5344CB8AC3E}">
        <p14:creationId xmlns:p14="http://schemas.microsoft.com/office/powerpoint/2010/main" val="238864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1472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Miodek (Learner 346307)</dc:creator>
  <cp:lastModifiedBy>Kacper Miodek (Learner 346307)</cp:lastModifiedBy>
  <cp:revision>12</cp:revision>
  <dcterms:created xsi:type="dcterms:W3CDTF">2024-01-11T09:33:34Z</dcterms:created>
  <dcterms:modified xsi:type="dcterms:W3CDTF">2024-01-22T11:27:30Z</dcterms:modified>
</cp:coreProperties>
</file>