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71.xml" ContentType="application/vnd.openxmlformats-officedocument.presentationml.slideLayout+xml"/>
  <Default Extension="xml" ContentType="application/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heme/theme18.xml" ContentType="application/vnd.openxmlformats-officedocument.theme+xml"/>
  <Override PartName="/ppt/tableStyles.xml" ContentType="application/vnd.openxmlformats-officedocument.presentationml.tableStyles+xml"/>
  <Override PartName="/ppt/slideLayouts/slideLayout102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Layouts/slideLayout198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Layouts/slideLayout187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9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16.xml" ContentType="application/vnd.openxmlformats-officedocument.presentationml.slideMaster+xml"/>
  <Override PartName="/ppt/slideLayouts/slideLayout32.xml" ContentType="application/vnd.openxmlformats-officedocument.presentationml.slideLayout+xml"/>
  <Override PartName="/ppt/slideLayouts/slideLayout132.xml" ContentType="application/vnd.openxmlformats-officedocument.presentationml.slideLayout+xml"/>
  <Override PartName="/docProps/app.xml" ContentType="application/vnd.openxmlformats-officedocument.extended-properties+xml"/>
  <Override PartName="/ppt/slideLayouts/slideLayout2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5.xml" ContentType="application/vnd.openxmlformats-officedocument.theme+xml"/>
  <Override PartName="/ppt/slideLayouts/slideLayout99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slideLayouts/slideLayout88.xml" ContentType="application/vnd.openxmlformats-officedocument.presentationml.slideLayout+xml"/>
  <Override PartName="/ppt/theme/theme11.xml" ContentType="application/vnd.openxmlformats-officedocument.theme+xml"/>
  <Override PartName="/ppt/slideLayouts/slideLayout159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211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91.xml" ContentType="application/vnd.openxmlformats-officedocument.presentationml.slideLayout+xml"/>
  <Default Extension="rels" ContentType="application/vnd.openxmlformats-package.relationships+xml"/>
  <Override PartName="/ppt/slideMasters/slideMaster17.xml" ContentType="application/vnd.openxmlformats-officedocument.presentationml.slideMaster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6.xml" ContentType="application/vnd.openxmlformats-officedocument.theme+xml"/>
  <Override PartName="/ppt/slideMasters/slideMaster13.xml" ContentType="application/vnd.openxmlformats-officedocument.presentationml.slideMaster+xml"/>
  <Override PartName="/ppt/slideLayouts/slideLayout100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theme/theme12.xml" ContentType="application/vnd.openxmlformats-officedocument.theme+xml"/>
  <Override PartName="/ppt/slideLayouts/slideLayout189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Masters/slideMaster18.xml" ContentType="application/vnd.openxmlformats-officedocument.presentationml.slideMaster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81.xml" ContentType="application/vnd.openxmlformats-officedocument.presentationml.slideLayout+xml"/>
  <Default Extension="jpeg" ContentType="image/jpeg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Masters/slideMaster14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30.xml" ContentType="application/vnd.openxmlformats-officedocument.presentationml.slideLayout+xml"/>
  <Override PartName="/ppt/theme/theme17.xml" ContentType="application/vnd.openxmlformats-officedocument.theme+xml"/>
  <Override PartName="/ppt/slideLayouts/slideLayout206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theme/theme13.xml" ContentType="application/vnd.openxmlformats-officedocument.theme+xml"/>
  <Override PartName="/ppt/slideLayouts/slideLayout179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64.xml" ContentType="application/vnd.openxmlformats-officedocument.presentationml.slideLayout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Masters/slideMaster15.xml" ContentType="application/vnd.openxmlformats-officedocument.presentationml.slideMaster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207.xml" ContentType="application/vnd.openxmlformats-officedocument.presentationml.slideLayout+xml"/>
  <Override PartName="/ppt/theme/theme14.xml" ContentType="application/vnd.openxmlformats-officedocument.them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15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94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Layouts/slideLayout21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  <p:sldMasterId id="2147483765" r:id="rId10"/>
    <p:sldMasterId id="2147483778" r:id="rId11"/>
    <p:sldMasterId id="2147483791" r:id="rId12"/>
    <p:sldMasterId id="2147483804" r:id="rId13"/>
    <p:sldMasterId id="2147483817" r:id="rId14"/>
    <p:sldMasterId id="2147483830" r:id="rId15"/>
    <p:sldMasterId id="2147483843" r:id="rId16"/>
    <p:sldMasterId id="2147483856" r:id="rId17"/>
    <p:sldMasterId id="2147483869" r:id="rId18"/>
  </p:sldMasterIdLst>
  <p:sldIdLst>
    <p:sldId id="256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</p:sldIdLst>
  <p:sldSz cx="12192000" cy="6858000"/>
  <p:notesSz cx="7772400" cy="100584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-82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3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2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5.xml"/><Relationship Id="rId28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1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4.xml"/><Relationship Id="rId27" Type="http://schemas.openxmlformats.org/officeDocument/2006/relationships/slide" Target="slides/slide9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subTitle"/>
          </p:nvPr>
        </p:nvSpPr>
        <p:spPr>
          <a:xfrm>
            <a:off x="913680" y="618480"/>
            <a:ext cx="10364400" cy="7400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subTitle"/>
          </p:nvPr>
        </p:nvSpPr>
        <p:spPr>
          <a:xfrm>
            <a:off x="913680" y="618480"/>
            <a:ext cx="10364400" cy="7400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subTitle"/>
          </p:nvPr>
        </p:nvSpPr>
        <p:spPr>
          <a:xfrm>
            <a:off x="913680" y="618480"/>
            <a:ext cx="10364400" cy="7400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subTitle"/>
          </p:nvPr>
        </p:nvSpPr>
        <p:spPr>
          <a:xfrm>
            <a:off x="913680" y="618480"/>
            <a:ext cx="10364400" cy="7400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3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laceHolder 1"/>
          <p:cNvSpPr>
            <a:spLocks noGrp="1"/>
          </p:cNvSpPr>
          <p:nvPr>
            <p:ph type="subTitle"/>
          </p:nvPr>
        </p:nvSpPr>
        <p:spPr>
          <a:xfrm>
            <a:off x="913680" y="618480"/>
            <a:ext cx="10364400" cy="7400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7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PlaceHolder 1"/>
          <p:cNvSpPr>
            <a:spLocks noGrp="1"/>
          </p:cNvSpPr>
          <p:nvPr>
            <p:ph type="subTitle"/>
          </p:nvPr>
        </p:nvSpPr>
        <p:spPr>
          <a:xfrm>
            <a:off x="913680" y="618480"/>
            <a:ext cx="10364400" cy="7400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PlaceHolder 1"/>
          <p:cNvSpPr>
            <a:spLocks noGrp="1"/>
          </p:cNvSpPr>
          <p:nvPr>
            <p:ph type="subTitle"/>
          </p:nvPr>
        </p:nvSpPr>
        <p:spPr>
          <a:xfrm>
            <a:off x="913680" y="618480"/>
            <a:ext cx="10364400" cy="7400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913680" y="618480"/>
            <a:ext cx="10364400" cy="7400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PlaceHolder 1"/>
          <p:cNvSpPr>
            <a:spLocks noGrp="1"/>
          </p:cNvSpPr>
          <p:nvPr>
            <p:ph type="subTitle"/>
          </p:nvPr>
        </p:nvSpPr>
        <p:spPr>
          <a:xfrm>
            <a:off x="913680" y="618480"/>
            <a:ext cx="10364400" cy="7400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PlaceHolder 1"/>
          <p:cNvSpPr>
            <a:spLocks noGrp="1"/>
          </p:cNvSpPr>
          <p:nvPr>
            <p:ph type="subTitle"/>
          </p:nvPr>
        </p:nvSpPr>
        <p:spPr>
          <a:xfrm>
            <a:off x="913680" y="618480"/>
            <a:ext cx="10364400" cy="7400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5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PlaceHolder 1"/>
          <p:cNvSpPr>
            <a:spLocks noGrp="1"/>
          </p:cNvSpPr>
          <p:nvPr>
            <p:ph type="subTitle"/>
          </p:nvPr>
        </p:nvSpPr>
        <p:spPr>
          <a:xfrm>
            <a:off x="913680" y="618480"/>
            <a:ext cx="10364400" cy="7400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913680" y="618480"/>
            <a:ext cx="10364400" cy="7400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ubTitle"/>
          </p:nvPr>
        </p:nvSpPr>
        <p:spPr>
          <a:xfrm>
            <a:off x="913680" y="618480"/>
            <a:ext cx="10364400" cy="7400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subTitle"/>
          </p:nvPr>
        </p:nvSpPr>
        <p:spPr>
          <a:xfrm>
            <a:off x="913680" y="618480"/>
            <a:ext cx="10364400" cy="7400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913680" y="618480"/>
            <a:ext cx="10364400" cy="7400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subTitle"/>
          </p:nvPr>
        </p:nvSpPr>
        <p:spPr>
          <a:xfrm>
            <a:off x="913680" y="618480"/>
            <a:ext cx="10364400" cy="7400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ubTitle"/>
          </p:nvPr>
        </p:nvSpPr>
        <p:spPr>
          <a:xfrm>
            <a:off x="913680" y="618480"/>
            <a:ext cx="10364400" cy="7400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subTitle"/>
          </p:nvPr>
        </p:nvSpPr>
        <p:spPr>
          <a:xfrm>
            <a:off x="913680" y="618480"/>
            <a:ext cx="10364400" cy="7400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Relationship Id="rId14" Type="http://schemas.openxmlformats.org/officeDocument/2006/relationships/image" Target="../media/image1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Relationship Id="rId14" Type="http://schemas.openxmlformats.org/officeDocument/2006/relationships/image" Target="../media/image1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Relationship Id="rId14" Type="http://schemas.openxmlformats.org/officeDocument/2006/relationships/image" Target="../media/image1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Relationship Id="rId14" Type="http://schemas.openxmlformats.org/officeDocument/2006/relationships/image" Target="../media/image1.pn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4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59.xml"/><Relationship Id="rId7" Type="http://schemas.openxmlformats.org/officeDocument/2006/relationships/slideLayout" Target="../slideLayouts/slideLayout163.xml"/><Relationship Id="rId12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58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6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66.xml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Relationship Id="rId14" Type="http://schemas.openxmlformats.org/officeDocument/2006/relationships/image" Target="../media/image1.pn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6.xml"/><Relationship Id="rId13" Type="http://schemas.openxmlformats.org/officeDocument/2006/relationships/theme" Target="../theme/theme15.xml"/><Relationship Id="rId3" Type="http://schemas.openxmlformats.org/officeDocument/2006/relationships/slideLayout" Target="../slideLayouts/slideLayout171.xml"/><Relationship Id="rId7" Type="http://schemas.openxmlformats.org/officeDocument/2006/relationships/slideLayout" Target="../slideLayouts/slideLayout175.xml"/><Relationship Id="rId12" Type="http://schemas.openxmlformats.org/officeDocument/2006/relationships/slideLayout" Target="../slideLayouts/slideLayout180.xml"/><Relationship Id="rId2" Type="http://schemas.openxmlformats.org/officeDocument/2006/relationships/slideLayout" Target="../slideLayouts/slideLayout170.xml"/><Relationship Id="rId1" Type="http://schemas.openxmlformats.org/officeDocument/2006/relationships/slideLayout" Target="../slideLayouts/slideLayout169.xml"/><Relationship Id="rId6" Type="http://schemas.openxmlformats.org/officeDocument/2006/relationships/slideLayout" Target="../slideLayouts/slideLayout174.xml"/><Relationship Id="rId11" Type="http://schemas.openxmlformats.org/officeDocument/2006/relationships/slideLayout" Target="../slideLayouts/slideLayout179.xml"/><Relationship Id="rId5" Type="http://schemas.openxmlformats.org/officeDocument/2006/relationships/slideLayout" Target="../slideLayouts/slideLayout173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78.xml"/><Relationship Id="rId4" Type="http://schemas.openxmlformats.org/officeDocument/2006/relationships/slideLayout" Target="../slideLayouts/slideLayout172.xml"/><Relationship Id="rId9" Type="http://schemas.openxmlformats.org/officeDocument/2006/relationships/slideLayout" Target="../slideLayouts/slideLayout177.xml"/><Relationship Id="rId14" Type="http://schemas.openxmlformats.org/officeDocument/2006/relationships/image" Target="../media/image1.pn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8.xml"/><Relationship Id="rId13" Type="http://schemas.openxmlformats.org/officeDocument/2006/relationships/theme" Target="../theme/theme16.xml"/><Relationship Id="rId3" Type="http://schemas.openxmlformats.org/officeDocument/2006/relationships/slideLayout" Target="../slideLayouts/slideLayout183.xml"/><Relationship Id="rId7" Type="http://schemas.openxmlformats.org/officeDocument/2006/relationships/slideLayout" Target="../slideLayouts/slideLayout187.xml"/><Relationship Id="rId12" Type="http://schemas.openxmlformats.org/officeDocument/2006/relationships/slideLayout" Target="../slideLayouts/slideLayout192.xml"/><Relationship Id="rId2" Type="http://schemas.openxmlformats.org/officeDocument/2006/relationships/slideLayout" Target="../slideLayouts/slideLayout182.xml"/><Relationship Id="rId1" Type="http://schemas.openxmlformats.org/officeDocument/2006/relationships/slideLayout" Target="../slideLayouts/slideLayout181.xml"/><Relationship Id="rId6" Type="http://schemas.openxmlformats.org/officeDocument/2006/relationships/slideLayout" Target="../slideLayouts/slideLayout186.xml"/><Relationship Id="rId11" Type="http://schemas.openxmlformats.org/officeDocument/2006/relationships/slideLayout" Target="../slideLayouts/slideLayout191.xml"/><Relationship Id="rId5" Type="http://schemas.openxmlformats.org/officeDocument/2006/relationships/slideLayout" Target="../slideLayouts/slideLayout18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90.xml"/><Relationship Id="rId4" Type="http://schemas.openxmlformats.org/officeDocument/2006/relationships/slideLayout" Target="../slideLayouts/slideLayout184.xml"/><Relationship Id="rId9" Type="http://schemas.openxmlformats.org/officeDocument/2006/relationships/slideLayout" Target="../slideLayouts/slideLayout189.xml"/><Relationship Id="rId14" Type="http://schemas.openxmlformats.org/officeDocument/2006/relationships/image" Target="../media/image1.png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0.xml"/><Relationship Id="rId13" Type="http://schemas.openxmlformats.org/officeDocument/2006/relationships/theme" Target="../theme/theme17.xml"/><Relationship Id="rId3" Type="http://schemas.openxmlformats.org/officeDocument/2006/relationships/slideLayout" Target="../slideLayouts/slideLayout195.xml"/><Relationship Id="rId7" Type="http://schemas.openxmlformats.org/officeDocument/2006/relationships/slideLayout" Target="../slideLayouts/slideLayout199.xml"/><Relationship Id="rId12" Type="http://schemas.openxmlformats.org/officeDocument/2006/relationships/slideLayout" Target="../slideLayouts/slideLayout204.xml"/><Relationship Id="rId2" Type="http://schemas.openxmlformats.org/officeDocument/2006/relationships/slideLayout" Target="../slideLayouts/slideLayout194.xml"/><Relationship Id="rId1" Type="http://schemas.openxmlformats.org/officeDocument/2006/relationships/slideLayout" Target="../slideLayouts/slideLayout193.xml"/><Relationship Id="rId6" Type="http://schemas.openxmlformats.org/officeDocument/2006/relationships/slideLayout" Target="../slideLayouts/slideLayout198.xml"/><Relationship Id="rId11" Type="http://schemas.openxmlformats.org/officeDocument/2006/relationships/slideLayout" Target="../slideLayouts/slideLayout203.xml"/><Relationship Id="rId5" Type="http://schemas.openxmlformats.org/officeDocument/2006/relationships/slideLayout" Target="../slideLayouts/slideLayout19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02.xml"/><Relationship Id="rId4" Type="http://schemas.openxmlformats.org/officeDocument/2006/relationships/slideLayout" Target="../slideLayouts/slideLayout196.xml"/><Relationship Id="rId9" Type="http://schemas.openxmlformats.org/officeDocument/2006/relationships/slideLayout" Target="../slideLayouts/slideLayout201.xml"/><Relationship Id="rId14" Type="http://schemas.openxmlformats.org/officeDocument/2006/relationships/image" Target="../media/image1.png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2.xml"/><Relationship Id="rId13" Type="http://schemas.openxmlformats.org/officeDocument/2006/relationships/theme" Target="../theme/theme18.xml"/><Relationship Id="rId3" Type="http://schemas.openxmlformats.org/officeDocument/2006/relationships/slideLayout" Target="../slideLayouts/slideLayout207.xml"/><Relationship Id="rId7" Type="http://schemas.openxmlformats.org/officeDocument/2006/relationships/slideLayout" Target="../slideLayouts/slideLayout211.xml"/><Relationship Id="rId12" Type="http://schemas.openxmlformats.org/officeDocument/2006/relationships/slideLayout" Target="../slideLayouts/slideLayout216.xml"/><Relationship Id="rId2" Type="http://schemas.openxmlformats.org/officeDocument/2006/relationships/slideLayout" Target="../slideLayouts/slideLayout206.xml"/><Relationship Id="rId1" Type="http://schemas.openxmlformats.org/officeDocument/2006/relationships/slideLayout" Target="../slideLayouts/slideLayout205.xml"/><Relationship Id="rId6" Type="http://schemas.openxmlformats.org/officeDocument/2006/relationships/slideLayout" Target="../slideLayouts/slideLayout210.xml"/><Relationship Id="rId11" Type="http://schemas.openxmlformats.org/officeDocument/2006/relationships/slideLayout" Target="../slideLayouts/slideLayout215.xml"/><Relationship Id="rId5" Type="http://schemas.openxmlformats.org/officeDocument/2006/relationships/slideLayout" Target="../slideLayouts/slideLayout20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4.xml"/><Relationship Id="rId4" Type="http://schemas.openxmlformats.org/officeDocument/2006/relationships/slideLayout" Target="../slideLayouts/slideLayout208.xml"/><Relationship Id="rId9" Type="http://schemas.openxmlformats.org/officeDocument/2006/relationships/slideLayout" Target="../slideLayouts/slideLayout213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image" Target="../media/image1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DROBO-FS\QuickDrops\JB\PPTX NG\Droplets\LightingOverlay.png"/>
          <p:cNvPicPr/>
          <p:nvPr/>
        </p:nvPicPr>
        <p:blipFill>
          <a:blip r:embed="rId14"/>
          <a:stretch/>
        </p:blipFill>
        <p:spPr>
          <a:xfrm>
            <a:off x="0" y="0"/>
            <a:ext cx="12192120" cy="6858000"/>
          </a:xfrm>
          <a:prstGeom prst="rect">
            <a:avLst/>
          </a:prstGeom>
          <a:ln w="12600"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anchor="ctr" anchorCtr="1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l-PL" sz="3600" b="0" strike="noStrike" cap="all" spc="-1">
                <a:solidFill>
                  <a:srgbClr val="000000"/>
                </a:solidFill>
                <a:latin typeface="Tw Cen MT"/>
              </a:rPr>
              <a:t>Kliknij, aby edytować styl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10364400" cy="34239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cap="all" spc="-1">
                <a:solidFill>
                  <a:srgbClr val="000000"/>
                </a:solidFill>
                <a:latin typeface="Tw Cen MT"/>
              </a:rPr>
              <a:t>Kliknij, aby edytować style wzorca tekstu</a:t>
            </a:r>
            <a:endParaRPr lang="en-US" sz="2000" b="0" strike="noStrike" spc="-1">
              <a:latin typeface="Arial"/>
            </a:endParaRPr>
          </a:p>
          <a:p>
            <a:pPr marL="685800" lvl="1" indent="-2286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1800" b="0" strike="noStrike" cap="all" spc="-1">
                <a:solidFill>
                  <a:srgbClr val="000000"/>
                </a:solidFill>
                <a:latin typeface="Tw Cen MT"/>
              </a:rPr>
              <a:t>Drugi poziom</a:t>
            </a:r>
            <a:endParaRPr lang="en-US" sz="1800" b="0" strike="noStrike" spc="-1">
              <a:latin typeface="Arial"/>
            </a:endParaRPr>
          </a:p>
          <a:p>
            <a:pPr marL="1143000" lvl="2" indent="-2286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600" b="0" strike="noStrike" cap="all" spc="-1">
                <a:solidFill>
                  <a:srgbClr val="000000"/>
                </a:solidFill>
                <a:latin typeface="Tw Cen MT"/>
              </a:rPr>
              <a:t>Trzeci poziom</a:t>
            </a:r>
            <a:endParaRPr lang="en-US" sz="1600" b="0" strike="noStrike" spc="-1">
              <a:latin typeface="Arial"/>
            </a:endParaRPr>
          </a:p>
          <a:p>
            <a:pPr marL="1600200" lvl="3" indent="-2286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1400" b="0" strike="noStrike" cap="all" spc="-1">
                <a:solidFill>
                  <a:srgbClr val="000000"/>
                </a:solidFill>
                <a:latin typeface="Tw Cen MT"/>
              </a:rPr>
              <a:t>Czwarty poziom</a:t>
            </a:r>
            <a:endParaRPr lang="en-US" sz="1400" b="0" strike="noStrike" spc="-1">
              <a:latin typeface="Arial"/>
            </a:endParaRPr>
          </a:p>
          <a:p>
            <a:pPr marL="2057400" lvl="4" indent="-2286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400" b="0" strike="noStrike" cap="all" spc="-1">
                <a:solidFill>
                  <a:srgbClr val="000000"/>
                </a:solidFill>
                <a:latin typeface="Tw Cen MT"/>
              </a:rPr>
              <a:t>Piąty poziom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7678800" y="5883120"/>
            <a:ext cx="2743200" cy="3650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3F8041C-ACD9-40EA-BDB5-F15D1BADAF6C}" type="datetime1">
              <a:rPr lang="pl-PL" sz="1000" b="0" strike="noStrike" spc="-1">
                <a:solidFill>
                  <a:srgbClr val="000000"/>
                </a:solidFill>
                <a:latin typeface="Tw Cen MT"/>
              </a:rPr>
              <a:pPr algn="r">
                <a:lnSpc>
                  <a:spcPct val="100000"/>
                </a:lnSpc>
              </a:pPr>
              <a:t>16.01.2020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913680" y="5883120"/>
            <a:ext cx="6672960" cy="36504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10514160" y="5883120"/>
            <a:ext cx="764280" cy="3650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6C87ADF-E788-4E13-9F6C-EA6A90F41FAD}" type="slidenum">
              <a:rPr lang="pl-PL" sz="1000" b="0" strike="noStrike" spc="-1">
                <a:solidFill>
                  <a:srgbClr val="000000"/>
                </a:solidFill>
                <a:latin typeface="Tw Cen MT"/>
              </a:rPr>
              <a:pPr algn="r">
                <a:lnSpc>
                  <a:spcPct val="100000"/>
                </a:lnSpc>
              </a:p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Picture 2" descr="\\DROBO-FS\QuickDrops\JB\PPTX NG\Droplets\LightingOverlay.png"/>
          <p:cNvPicPr/>
          <p:nvPr/>
        </p:nvPicPr>
        <p:blipFill>
          <a:blip r:embed="rId14"/>
          <a:stretch/>
        </p:blipFill>
        <p:spPr>
          <a:xfrm>
            <a:off x="0" y="0"/>
            <a:ext cx="12192120" cy="6858000"/>
          </a:xfrm>
          <a:prstGeom prst="rect">
            <a:avLst/>
          </a:prstGeom>
          <a:ln w="12600">
            <a:noFill/>
          </a:ln>
        </p:spPr>
      </p:pic>
      <p:pic>
        <p:nvPicPr>
          <p:cNvPr id="390" name="Picture 9" descr="Droplets-HD-Content-R1d.png"/>
          <p:cNvPicPr/>
          <p:nvPr/>
        </p:nvPicPr>
        <p:blipFill>
          <a:blip r:embed="rId15"/>
          <a:stretch/>
        </p:blipFill>
        <p:spPr>
          <a:xfrm>
            <a:off x="0" y="0"/>
            <a:ext cx="12192120" cy="6858000"/>
          </a:xfrm>
          <a:prstGeom prst="rect">
            <a:avLst/>
          </a:prstGeom>
          <a:ln w="12600">
            <a:noFill/>
          </a:ln>
        </p:spPr>
      </p:pic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5934960" cy="2023200"/>
          </a:xfrm>
          <a:prstGeom prst="rect">
            <a:avLst/>
          </a:prstGeom>
        </p:spPr>
        <p:txBody>
          <a:bodyPr anchor="b" anchorCtr="1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l-PL" sz="3200" b="0" strike="noStrike" cap="all" spc="-1">
                <a:solidFill>
                  <a:srgbClr val="000000"/>
                </a:solidFill>
                <a:latin typeface="Tw Cen MT"/>
              </a:rPr>
              <a:t>Kliknij, aby edytować styl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 type="title"/>
          </p:nvPr>
        </p:nvSpPr>
        <p:spPr>
          <a:xfrm>
            <a:off x="7424640" y="609480"/>
            <a:ext cx="3255480" cy="518148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pl-PL" sz="3200" b="0" strike="noStrike" cap="all" spc="-1">
                <a:solidFill>
                  <a:srgbClr val="000000"/>
                </a:solidFill>
                <a:latin typeface="Tw Cen MT"/>
              </a:rPr>
              <a:t>Kliknij ikonę, aby dodać obraz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 type="body"/>
          </p:nvPr>
        </p:nvSpPr>
        <p:spPr>
          <a:xfrm>
            <a:off x="913680" y="2632680"/>
            <a:ext cx="5934960" cy="315828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marL="432000" indent="-324000" algn="ctr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600" b="0" strike="noStrike" cap="all" spc="-1">
                <a:solidFill>
                  <a:srgbClr val="000000"/>
                </a:solidFill>
                <a:latin typeface="Tw Cen MT"/>
              </a:rPr>
              <a:t>Kliknij, aby edytować style wzorca tekstu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94" name="PlaceHolder 4"/>
          <p:cNvSpPr>
            <a:spLocks noGrp="1"/>
          </p:cNvSpPr>
          <p:nvPr>
            <p:ph type="dt"/>
          </p:nvPr>
        </p:nvSpPr>
        <p:spPr>
          <a:xfrm>
            <a:off x="7678800" y="5883120"/>
            <a:ext cx="2743200" cy="3650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48D34F1-F634-4131-83E9-B61034650CF9}" type="datetime1">
              <a:rPr lang="pl-PL" sz="1000" b="0" strike="noStrike" spc="-1">
                <a:solidFill>
                  <a:srgbClr val="000000"/>
                </a:solidFill>
                <a:latin typeface="Tw Cen MT"/>
              </a:rPr>
              <a:pPr algn="r">
                <a:lnSpc>
                  <a:spcPct val="100000"/>
                </a:lnSpc>
              </a:pPr>
              <a:t>16.01.2020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395" name="PlaceHolder 5"/>
          <p:cNvSpPr>
            <a:spLocks noGrp="1"/>
          </p:cNvSpPr>
          <p:nvPr>
            <p:ph type="ftr"/>
          </p:nvPr>
        </p:nvSpPr>
        <p:spPr>
          <a:xfrm>
            <a:off x="913680" y="5883120"/>
            <a:ext cx="6672960" cy="36504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96" name="PlaceHolder 6"/>
          <p:cNvSpPr>
            <a:spLocks noGrp="1"/>
          </p:cNvSpPr>
          <p:nvPr>
            <p:ph type="sldNum"/>
          </p:nvPr>
        </p:nvSpPr>
        <p:spPr>
          <a:xfrm>
            <a:off x="10514160" y="5883120"/>
            <a:ext cx="764280" cy="3650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0D5E75F-470F-44B6-9D93-C0B0B1AE485A}" type="slidenum">
              <a:rPr lang="pl-PL" sz="1000" b="0" strike="noStrike" spc="-1">
                <a:solidFill>
                  <a:srgbClr val="000000"/>
                </a:solidFill>
                <a:latin typeface="Tw Cen MT"/>
              </a:rPr>
              <a:pPr algn="r">
                <a:lnSpc>
                  <a:spcPct val="100000"/>
                </a:lnSpc>
              </a:p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Picture 2" descr="\\DROBO-FS\QuickDrops\JB\PPTX NG\Droplets\LightingOverlay.png"/>
          <p:cNvPicPr/>
          <p:nvPr/>
        </p:nvPicPr>
        <p:blipFill>
          <a:blip r:embed="rId14"/>
          <a:stretch/>
        </p:blipFill>
        <p:spPr>
          <a:xfrm>
            <a:off x="0" y="0"/>
            <a:ext cx="12192120" cy="6858000"/>
          </a:xfrm>
          <a:prstGeom prst="rect">
            <a:avLst/>
          </a:prstGeom>
          <a:ln w="12600">
            <a:noFill/>
          </a:ln>
        </p:spPr>
      </p:pic>
      <p:pic>
        <p:nvPicPr>
          <p:cNvPr id="434" name="Picture 9" descr="Droplets-HD-Content-R1d.png"/>
          <p:cNvPicPr/>
          <p:nvPr/>
        </p:nvPicPr>
        <p:blipFill>
          <a:blip r:embed="rId15"/>
          <a:stretch/>
        </p:blipFill>
        <p:spPr>
          <a:xfrm>
            <a:off x="0" y="0"/>
            <a:ext cx="12192120" cy="6858000"/>
          </a:xfrm>
          <a:prstGeom prst="rect">
            <a:avLst/>
          </a:prstGeom>
          <a:ln w="12600">
            <a:noFill/>
          </a:ln>
        </p:spPr>
      </p:pic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913680" y="4289400"/>
            <a:ext cx="10364400" cy="811440"/>
          </a:xfrm>
          <a:prstGeom prst="rect">
            <a:avLst/>
          </a:prstGeom>
        </p:spPr>
        <p:txBody>
          <a:bodyPr anchor="b" anchorCtr="1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l-PL" sz="3200" b="0" strike="noStrike" cap="all" spc="-1">
                <a:solidFill>
                  <a:srgbClr val="000000"/>
                </a:solidFill>
                <a:latin typeface="Tw Cen MT"/>
              </a:rPr>
              <a:t>Kliknij, aby edytować styl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436" name="PlaceHolder 2"/>
          <p:cNvSpPr>
            <a:spLocks noGrp="1"/>
          </p:cNvSpPr>
          <p:nvPr>
            <p:ph type="title"/>
          </p:nvPr>
        </p:nvSpPr>
        <p:spPr>
          <a:xfrm>
            <a:off x="1184760" y="698400"/>
            <a:ext cx="9822600" cy="321408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lnSpc>
                <a:spcPct val="120000"/>
              </a:lnSpc>
              <a:spcBef>
                <a:spcPts val="1001"/>
              </a:spcBef>
            </a:pPr>
            <a:r>
              <a:rPr lang="pl-PL" sz="3200" b="0" strike="noStrike" cap="all" spc="-1">
                <a:solidFill>
                  <a:srgbClr val="000000"/>
                </a:solidFill>
                <a:latin typeface="Tw Cen MT"/>
              </a:rPr>
              <a:t>Kliknij ikonę, aby dodać obraz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437" name="PlaceHolder 3"/>
          <p:cNvSpPr>
            <a:spLocks noGrp="1"/>
          </p:cNvSpPr>
          <p:nvPr>
            <p:ph type="body"/>
          </p:nvPr>
        </p:nvSpPr>
        <p:spPr>
          <a:xfrm>
            <a:off x="913680" y="5108760"/>
            <a:ext cx="10364400" cy="68256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marL="432000" indent="-324000" algn="ctr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600" b="0" strike="noStrike" cap="all" spc="-1">
                <a:solidFill>
                  <a:srgbClr val="000000"/>
                </a:solidFill>
                <a:latin typeface="Tw Cen MT"/>
              </a:rPr>
              <a:t>Kliknij, aby edytować style wzorca tekstu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438" name="PlaceHolder 4"/>
          <p:cNvSpPr>
            <a:spLocks noGrp="1"/>
          </p:cNvSpPr>
          <p:nvPr>
            <p:ph type="dt"/>
          </p:nvPr>
        </p:nvSpPr>
        <p:spPr>
          <a:xfrm>
            <a:off x="7678800" y="5883120"/>
            <a:ext cx="2743200" cy="3650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B523978-9E31-474A-9D74-F830C1F2EBC2}" type="datetime1">
              <a:rPr lang="pl-PL" sz="1000" b="0" strike="noStrike" spc="-1">
                <a:solidFill>
                  <a:srgbClr val="000000"/>
                </a:solidFill>
                <a:latin typeface="Tw Cen MT"/>
              </a:rPr>
              <a:pPr algn="r">
                <a:lnSpc>
                  <a:spcPct val="100000"/>
                </a:lnSpc>
              </a:pPr>
              <a:t>16.01.2020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439" name="PlaceHolder 5"/>
          <p:cNvSpPr>
            <a:spLocks noGrp="1"/>
          </p:cNvSpPr>
          <p:nvPr>
            <p:ph type="ftr"/>
          </p:nvPr>
        </p:nvSpPr>
        <p:spPr>
          <a:xfrm>
            <a:off x="913680" y="5883120"/>
            <a:ext cx="6672960" cy="36504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40" name="PlaceHolder 6"/>
          <p:cNvSpPr>
            <a:spLocks noGrp="1"/>
          </p:cNvSpPr>
          <p:nvPr>
            <p:ph type="sldNum"/>
          </p:nvPr>
        </p:nvSpPr>
        <p:spPr>
          <a:xfrm>
            <a:off x="10514160" y="5883120"/>
            <a:ext cx="764280" cy="3650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EEBB6FF-C749-4FFE-9B28-C1741AC1365E}" type="slidenum">
              <a:rPr lang="pl-PL" sz="1000" b="0" strike="noStrike" spc="-1">
                <a:solidFill>
                  <a:srgbClr val="000000"/>
                </a:solidFill>
                <a:latin typeface="Tw Cen MT"/>
              </a:rPr>
              <a:pPr algn="r">
                <a:lnSpc>
                  <a:spcPct val="100000"/>
                </a:lnSpc>
              </a:p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7" name="Picture 2" descr="\\DROBO-FS\QuickDrops\JB\PPTX NG\Droplets\LightingOverlay.png"/>
          <p:cNvPicPr/>
          <p:nvPr/>
        </p:nvPicPr>
        <p:blipFill>
          <a:blip r:embed="rId14"/>
          <a:stretch/>
        </p:blipFill>
        <p:spPr>
          <a:xfrm>
            <a:off x="0" y="0"/>
            <a:ext cx="12192120" cy="6858000"/>
          </a:xfrm>
          <a:prstGeom prst="rect">
            <a:avLst/>
          </a:prstGeom>
          <a:ln w="12600">
            <a:noFill/>
          </a:ln>
        </p:spPr>
      </p:pic>
      <p:pic>
        <p:nvPicPr>
          <p:cNvPr id="478" name="Picture 7" descr="Droplets-HD-Content-R1d.png"/>
          <p:cNvPicPr/>
          <p:nvPr/>
        </p:nvPicPr>
        <p:blipFill>
          <a:blip r:embed="rId15"/>
          <a:stretch/>
        </p:blipFill>
        <p:spPr>
          <a:xfrm>
            <a:off x="0" y="0"/>
            <a:ext cx="12192120" cy="6858000"/>
          </a:xfrm>
          <a:prstGeom prst="rect">
            <a:avLst/>
          </a:prstGeom>
          <a:ln w="12600">
            <a:noFill/>
          </a:ln>
        </p:spPr>
      </p:pic>
      <p:sp>
        <p:nvSpPr>
          <p:cNvPr id="479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64400" cy="3427200"/>
          </a:xfrm>
          <a:prstGeom prst="rect">
            <a:avLst/>
          </a:prstGeom>
        </p:spPr>
        <p:txBody>
          <a:bodyPr anchor="ctr" anchorCtr="1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l-PL" sz="3200" b="0" strike="noStrike" cap="all" spc="-1">
                <a:solidFill>
                  <a:srgbClr val="000000"/>
                </a:solidFill>
                <a:latin typeface="Tw Cen MT"/>
              </a:rPr>
              <a:t>Kliknij, aby edytować styl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480" name="PlaceHolder 2"/>
          <p:cNvSpPr>
            <a:spLocks noGrp="1"/>
          </p:cNvSpPr>
          <p:nvPr>
            <p:ph type="body"/>
          </p:nvPr>
        </p:nvSpPr>
        <p:spPr>
          <a:xfrm>
            <a:off x="913680" y="4204800"/>
            <a:ext cx="10364400" cy="1586520"/>
          </a:xfrm>
          <a:prstGeom prst="rect">
            <a:avLst/>
          </a:prstGeom>
        </p:spPr>
        <p:txBody>
          <a:bodyPr anchor="ctr" anchorCtr="1">
            <a:normAutofit/>
          </a:bodyPr>
          <a:lstStyle/>
          <a:p>
            <a:pPr marL="432000" indent="-324000" algn="ctr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600" b="0" strike="noStrike" cap="all" spc="-1">
                <a:solidFill>
                  <a:srgbClr val="000000"/>
                </a:solidFill>
                <a:latin typeface="Tw Cen MT"/>
              </a:rPr>
              <a:t>Kliknij, aby edytować style wzorca tekstu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481" name="PlaceHolder 3"/>
          <p:cNvSpPr>
            <a:spLocks noGrp="1"/>
          </p:cNvSpPr>
          <p:nvPr>
            <p:ph type="dt"/>
          </p:nvPr>
        </p:nvSpPr>
        <p:spPr>
          <a:xfrm>
            <a:off x="7678800" y="5883120"/>
            <a:ext cx="2743200" cy="3650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C3EEA9C-FB58-4E0A-8D11-5CCC7AB55E05}" type="datetime1">
              <a:rPr lang="pl-PL" sz="1000" b="0" strike="noStrike" spc="-1">
                <a:solidFill>
                  <a:srgbClr val="000000"/>
                </a:solidFill>
                <a:latin typeface="Tw Cen MT"/>
              </a:rPr>
              <a:pPr algn="r">
                <a:lnSpc>
                  <a:spcPct val="100000"/>
                </a:lnSpc>
              </a:pPr>
              <a:t>16.01.2020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482" name="PlaceHolder 4"/>
          <p:cNvSpPr>
            <a:spLocks noGrp="1"/>
          </p:cNvSpPr>
          <p:nvPr>
            <p:ph type="ftr"/>
          </p:nvPr>
        </p:nvSpPr>
        <p:spPr>
          <a:xfrm>
            <a:off x="913680" y="5883120"/>
            <a:ext cx="6672960" cy="36504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83" name="PlaceHolder 5"/>
          <p:cNvSpPr>
            <a:spLocks noGrp="1"/>
          </p:cNvSpPr>
          <p:nvPr>
            <p:ph type="sldNum"/>
          </p:nvPr>
        </p:nvSpPr>
        <p:spPr>
          <a:xfrm>
            <a:off x="10514160" y="5883120"/>
            <a:ext cx="764280" cy="3650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57BEE13-C677-4DFA-BCD0-8F24515A175D}" type="slidenum">
              <a:rPr lang="pl-PL" sz="1000" b="0" strike="noStrike" spc="-1">
                <a:solidFill>
                  <a:srgbClr val="000000"/>
                </a:solidFill>
                <a:latin typeface="Tw Cen MT"/>
              </a:rPr>
              <a:pPr algn="r">
                <a:lnSpc>
                  <a:spcPct val="100000"/>
                </a:lnSpc>
              </a:p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0" name="Picture 2" descr="\\DROBO-FS\QuickDrops\JB\PPTX NG\Droplets\LightingOverlay.png"/>
          <p:cNvPicPr/>
          <p:nvPr/>
        </p:nvPicPr>
        <p:blipFill>
          <a:blip r:embed="rId14"/>
          <a:stretch/>
        </p:blipFill>
        <p:spPr>
          <a:xfrm>
            <a:off x="0" y="0"/>
            <a:ext cx="12192120" cy="6858000"/>
          </a:xfrm>
          <a:prstGeom prst="rect">
            <a:avLst/>
          </a:prstGeom>
          <a:ln w="12600">
            <a:noFill/>
          </a:ln>
        </p:spPr>
      </p:pic>
      <p:pic>
        <p:nvPicPr>
          <p:cNvPr id="521" name="Picture 10" descr="Droplets-HD-Content-R1d.png"/>
          <p:cNvPicPr/>
          <p:nvPr/>
        </p:nvPicPr>
        <p:blipFill>
          <a:blip r:embed="rId15"/>
          <a:stretch/>
        </p:blipFill>
        <p:spPr>
          <a:xfrm>
            <a:off x="0" y="0"/>
            <a:ext cx="12192120" cy="6858000"/>
          </a:xfrm>
          <a:prstGeom prst="rect">
            <a:avLst/>
          </a:prstGeom>
          <a:ln w="12600">
            <a:noFill/>
          </a:ln>
        </p:spPr>
      </p:pic>
      <p:sp>
        <p:nvSpPr>
          <p:cNvPr id="522" name="PlaceHolder 1"/>
          <p:cNvSpPr>
            <a:spLocks noGrp="1"/>
          </p:cNvSpPr>
          <p:nvPr>
            <p:ph type="title"/>
          </p:nvPr>
        </p:nvSpPr>
        <p:spPr>
          <a:xfrm>
            <a:off x="1446120" y="609480"/>
            <a:ext cx="9302760" cy="2993040"/>
          </a:xfrm>
          <a:prstGeom prst="rect">
            <a:avLst/>
          </a:prstGeom>
        </p:spPr>
        <p:txBody>
          <a:bodyPr anchor="ctr" anchorCtr="1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l-PL" sz="3200" b="0" strike="noStrike" cap="all" spc="-1">
                <a:solidFill>
                  <a:srgbClr val="000000"/>
                </a:solidFill>
                <a:latin typeface="Tw Cen MT"/>
              </a:rPr>
              <a:t>Kliknij, aby edytować styl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523" name="PlaceHolder 2"/>
          <p:cNvSpPr>
            <a:spLocks noGrp="1"/>
          </p:cNvSpPr>
          <p:nvPr>
            <p:ph type="body"/>
          </p:nvPr>
        </p:nvSpPr>
        <p:spPr>
          <a:xfrm>
            <a:off x="1720800" y="3610080"/>
            <a:ext cx="8752320" cy="59472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400" b="0" strike="noStrike" cap="all" spc="-1">
                <a:solidFill>
                  <a:srgbClr val="000000"/>
                </a:solidFill>
                <a:latin typeface="Tw Cen MT"/>
              </a:rPr>
              <a:t>Kliknij, aby edytować style wzorca tekstu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24" name="PlaceHolder 3"/>
          <p:cNvSpPr>
            <a:spLocks noGrp="1"/>
          </p:cNvSpPr>
          <p:nvPr>
            <p:ph type="body"/>
          </p:nvPr>
        </p:nvSpPr>
        <p:spPr>
          <a:xfrm>
            <a:off x="913680" y="4372920"/>
            <a:ext cx="10364400" cy="1420920"/>
          </a:xfrm>
          <a:prstGeom prst="rect">
            <a:avLst/>
          </a:prstGeom>
        </p:spPr>
        <p:txBody>
          <a:bodyPr anchor="ctr" anchorCtr="1">
            <a:normAutofit/>
          </a:bodyPr>
          <a:lstStyle/>
          <a:p>
            <a:pPr algn="ctr">
              <a:lnSpc>
                <a:spcPct val="120000"/>
              </a:lnSpc>
              <a:spcBef>
                <a:spcPts val="1001"/>
              </a:spcBef>
            </a:pPr>
            <a:r>
              <a:rPr lang="pl-PL" sz="1600" b="0" strike="noStrike" cap="all" spc="-1">
                <a:solidFill>
                  <a:srgbClr val="000000"/>
                </a:solidFill>
                <a:latin typeface="Tw Cen MT"/>
              </a:rPr>
              <a:t>Kliknij, aby edytować style wzorca tekstu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525" name="PlaceHolder 4"/>
          <p:cNvSpPr>
            <a:spLocks noGrp="1"/>
          </p:cNvSpPr>
          <p:nvPr>
            <p:ph type="dt"/>
          </p:nvPr>
        </p:nvSpPr>
        <p:spPr>
          <a:xfrm>
            <a:off x="7678800" y="5883120"/>
            <a:ext cx="2743200" cy="3650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B7192E4-DB27-46D8-BA9D-8806C9F67067}" type="datetime1">
              <a:rPr lang="pl-PL" sz="1000" b="0" strike="noStrike" spc="-1">
                <a:solidFill>
                  <a:srgbClr val="000000"/>
                </a:solidFill>
                <a:latin typeface="Tw Cen MT"/>
              </a:rPr>
              <a:pPr algn="r">
                <a:lnSpc>
                  <a:spcPct val="100000"/>
                </a:lnSpc>
              </a:pPr>
              <a:t>16.01.2020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526" name="PlaceHolder 5"/>
          <p:cNvSpPr>
            <a:spLocks noGrp="1"/>
          </p:cNvSpPr>
          <p:nvPr>
            <p:ph type="ftr"/>
          </p:nvPr>
        </p:nvSpPr>
        <p:spPr>
          <a:xfrm>
            <a:off x="913680" y="5883120"/>
            <a:ext cx="6672960" cy="36504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27" name="PlaceHolder 6"/>
          <p:cNvSpPr>
            <a:spLocks noGrp="1"/>
          </p:cNvSpPr>
          <p:nvPr>
            <p:ph type="sldNum"/>
          </p:nvPr>
        </p:nvSpPr>
        <p:spPr>
          <a:xfrm>
            <a:off x="10514160" y="5883120"/>
            <a:ext cx="764280" cy="3650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F17BBB4-0CD5-4172-8809-0965D2E02187}" type="slidenum">
              <a:rPr lang="pl-PL" sz="1000" b="0" strike="noStrike" spc="-1">
                <a:solidFill>
                  <a:srgbClr val="000000"/>
                </a:solidFill>
                <a:latin typeface="Tw Cen MT"/>
              </a:rPr>
              <a:pPr algn="r">
                <a:lnSpc>
                  <a:spcPct val="100000"/>
                </a:lnSpc>
              </a:p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528" name="TextShape 7"/>
          <p:cNvSpPr txBox="1"/>
          <p:nvPr/>
        </p:nvSpPr>
        <p:spPr>
          <a:xfrm>
            <a:off x="1001520" y="754200"/>
            <a:ext cx="609480" cy="584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8000" b="0" strike="noStrike" cap="all" spc="-1">
                <a:solidFill>
                  <a:srgbClr val="000000"/>
                </a:solidFill>
                <a:latin typeface="Tw Cen MT"/>
              </a:rPr>
              <a:t>“</a:t>
            </a:r>
            <a:endParaRPr lang="en-US" sz="8000" b="0" strike="noStrike" spc="-1">
              <a:latin typeface="Arial"/>
            </a:endParaRPr>
          </a:p>
        </p:txBody>
      </p:sp>
      <p:sp>
        <p:nvSpPr>
          <p:cNvPr id="529" name="TextShape 8"/>
          <p:cNvSpPr txBox="1"/>
          <p:nvPr/>
        </p:nvSpPr>
        <p:spPr>
          <a:xfrm>
            <a:off x="10557720" y="2993760"/>
            <a:ext cx="609480" cy="584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8000" b="0" strike="noStrike" cap="all" spc="-1">
                <a:solidFill>
                  <a:srgbClr val="000000"/>
                </a:solidFill>
                <a:latin typeface="Tw Cen MT"/>
              </a:rPr>
              <a:t>”</a:t>
            </a:r>
            <a:endParaRPr lang="en-US" sz="80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6" name="Picture 2" descr="\\DROBO-FS\QuickDrops\JB\PPTX NG\Droplets\LightingOverlay.png"/>
          <p:cNvPicPr/>
          <p:nvPr/>
        </p:nvPicPr>
        <p:blipFill>
          <a:blip r:embed="rId14"/>
          <a:stretch/>
        </p:blipFill>
        <p:spPr>
          <a:xfrm>
            <a:off x="0" y="0"/>
            <a:ext cx="12192120" cy="6858000"/>
          </a:xfrm>
          <a:prstGeom prst="rect">
            <a:avLst/>
          </a:prstGeom>
          <a:ln w="12600">
            <a:noFill/>
          </a:ln>
        </p:spPr>
      </p:pic>
      <p:pic>
        <p:nvPicPr>
          <p:cNvPr id="567" name="Picture 7" descr="Droplets-HD-Content-R1d.png"/>
          <p:cNvPicPr/>
          <p:nvPr/>
        </p:nvPicPr>
        <p:blipFill>
          <a:blip r:embed="rId15"/>
          <a:stretch/>
        </p:blipFill>
        <p:spPr>
          <a:xfrm>
            <a:off x="0" y="0"/>
            <a:ext cx="12192120" cy="6858000"/>
          </a:xfrm>
          <a:prstGeom prst="rect">
            <a:avLst/>
          </a:prstGeom>
          <a:ln w="12600">
            <a:noFill/>
          </a:ln>
        </p:spPr>
      </p:pic>
      <p:sp>
        <p:nvSpPr>
          <p:cNvPr id="568" name="PlaceHolder 1"/>
          <p:cNvSpPr>
            <a:spLocks noGrp="1"/>
          </p:cNvSpPr>
          <p:nvPr>
            <p:ph type="title"/>
          </p:nvPr>
        </p:nvSpPr>
        <p:spPr>
          <a:xfrm>
            <a:off x="913680" y="2138760"/>
            <a:ext cx="10364400" cy="2511720"/>
          </a:xfrm>
          <a:prstGeom prst="rect">
            <a:avLst/>
          </a:prstGeom>
        </p:spPr>
        <p:txBody>
          <a:bodyPr anchor="b" anchorCtr="1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l-PL" sz="3200" b="0" strike="noStrike" cap="all" spc="-1">
                <a:solidFill>
                  <a:srgbClr val="000000"/>
                </a:solidFill>
                <a:latin typeface="Tw Cen MT"/>
              </a:rPr>
              <a:t>Kliknij, aby edytować styl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569" name="PlaceHolder 2"/>
          <p:cNvSpPr>
            <a:spLocks noGrp="1"/>
          </p:cNvSpPr>
          <p:nvPr>
            <p:ph type="body"/>
          </p:nvPr>
        </p:nvSpPr>
        <p:spPr>
          <a:xfrm>
            <a:off x="913680" y="4662360"/>
            <a:ext cx="10364400" cy="114048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marL="432000" indent="-324000" algn="ctr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600" b="0" strike="noStrike" cap="all" spc="-1">
                <a:solidFill>
                  <a:srgbClr val="000000"/>
                </a:solidFill>
                <a:latin typeface="Tw Cen MT"/>
              </a:rPr>
              <a:t>Kliknij, aby edytować style wzorca tekstu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570" name="PlaceHolder 3"/>
          <p:cNvSpPr>
            <a:spLocks noGrp="1"/>
          </p:cNvSpPr>
          <p:nvPr>
            <p:ph type="dt"/>
          </p:nvPr>
        </p:nvSpPr>
        <p:spPr>
          <a:xfrm>
            <a:off x="7678800" y="5883120"/>
            <a:ext cx="2743200" cy="3650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94BFEEB-B890-47CC-B0BA-B8B7755F8FFA}" type="datetime1">
              <a:rPr lang="pl-PL" sz="1000" b="0" strike="noStrike" spc="-1">
                <a:solidFill>
                  <a:srgbClr val="000000"/>
                </a:solidFill>
                <a:latin typeface="Tw Cen MT"/>
              </a:rPr>
              <a:pPr algn="r">
                <a:lnSpc>
                  <a:spcPct val="100000"/>
                </a:lnSpc>
              </a:pPr>
              <a:t>16.01.2020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571" name="PlaceHolder 4"/>
          <p:cNvSpPr>
            <a:spLocks noGrp="1"/>
          </p:cNvSpPr>
          <p:nvPr>
            <p:ph type="ftr"/>
          </p:nvPr>
        </p:nvSpPr>
        <p:spPr>
          <a:xfrm>
            <a:off x="913680" y="5883120"/>
            <a:ext cx="6672960" cy="36504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72" name="PlaceHolder 5"/>
          <p:cNvSpPr>
            <a:spLocks noGrp="1"/>
          </p:cNvSpPr>
          <p:nvPr>
            <p:ph type="sldNum"/>
          </p:nvPr>
        </p:nvSpPr>
        <p:spPr>
          <a:xfrm>
            <a:off x="10514160" y="5883120"/>
            <a:ext cx="764280" cy="3650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9929A8C-9DCE-4AD0-9A27-3144F0E38E93}" type="slidenum">
              <a:rPr lang="pl-PL" sz="1000" b="0" strike="noStrike" spc="-1">
                <a:solidFill>
                  <a:srgbClr val="000000"/>
                </a:solidFill>
                <a:latin typeface="Tw Cen MT"/>
              </a:rPr>
              <a:pPr algn="r">
                <a:lnSpc>
                  <a:spcPct val="100000"/>
                </a:lnSpc>
              </a:p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9" name="Picture 2" descr="\\DROBO-FS\QuickDrops\JB\PPTX NG\Droplets\LightingOverlay.png"/>
          <p:cNvPicPr/>
          <p:nvPr/>
        </p:nvPicPr>
        <p:blipFill>
          <a:blip r:embed="rId14"/>
          <a:stretch/>
        </p:blipFill>
        <p:spPr>
          <a:xfrm>
            <a:off x="0" y="0"/>
            <a:ext cx="12192120" cy="6858000"/>
          </a:xfrm>
          <a:prstGeom prst="rect">
            <a:avLst/>
          </a:prstGeom>
          <a:ln w="12600">
            <a:noFill/>
          </a:ln>
        </p:spPr>
      </p:pic>
      <p:pic>
        <p:nvPicPr>
          <p:cNvPr id="610" name="Picture 12" descr="Droplets-HD-Content-R1d.png"/>
          <p:cNvPicPr/>
          <p:nvPr/>
        </p:nvPicPr>
        <p:blipFill>
          <a:blip r:embed="rId15"/>
          <a:stretch/>
        </p:blipFill>
        <p:spPr>
          <a:xfrm>
            <a:off x="0" y="0"/>
            <a:ext cx="12192120" cy="6858000"/>
          </a:xfrm>
          <a:prstGeom prst="rect">
            <a:avLst/>
          </a:prstGeom>
          <a:ln w="12600">
            <a:noFill/>
          </a:ln>
        </p:spPr>
      </p:pic>
      <p:sp>
        <p:nvSpPr>
          <p:cNvPr id="611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64400" cy="1605240"/>
          </a:xfrm>
          <a:prstGeom prst="rect">
            <a:avLst/>
          </a:prstGeom>
        </p:spPr>
        <p:txBody>
          <a:bodyPr anchor="ctr" anchorCtr="1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l-PL" sz="3600" b="0" strike="noStrike" cap="all" spc="-1">
                <a:solidFill>
                  <a:srgbClr val="000000"/>
                </a:solidFill>
                <a:latin typeface="Tw Cen MT"/>
              </a:rPr>
              <a:t>Kliknij, aby edytować styl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612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3299040" cy="576360"/>
          </a:xfrm>
          <a:prstGeom prst="rect">
            <a:avLst/>
          </a:prstGeom>
        </p:spPr>
        <p:txBody>
          <a:bodyPr anchor="b" anchorCtr="1">
            <a:normAutofit/>
          </a:bodyPr>
          <a:lstStyle/>
          <a:p>
            <a:pPr marL="432000" indent="-324000" algn="ctr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400" b="0" strike="noStrike" cap="all" spc="-1">
                <a:solidFill>
                  <a:srgbClr val="000000"/>
                </a:solidFill>
                <a:latin typeface="Tw Cen MT"/>
              </a:rPr>
              <a:t>Kliknij, aby edytować style wzorca tekstu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613" name="PlaceHolder 3"/>
          <p:cNvSpPr>
            <a:spLocks noGrp="1"/>
          </p:cNvSpPr>
          <p:nvPr>
            <p:ph type="body"/>
          </p:nvPr>
        </p:nvSpPr>
        <p:spPr>
          <a:xfrm>
            <a:off x="913680" y="2943360"/>
            <a:ext cx="3299040" cy="284796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lnSpc>
                <a:spcPct val="120000"/>
              </a:lnSpc>
              <a:spcBef>
                <a:spcPts val="1001"/>
              </a:spcBef>
            </a:pPr>
            <a:r>
              <a:rPr lang="pl-PL" sz="1400" b="0" strike="noStrike" cap="all" spc="-1">
                <a:solidFill>
                  <a:srgbClr val="000000"/>
                </a:solidFill>
                <a:latin typeface="Tw Cen MT"/>
              </a:rPr>
              <a:t>Kliknij, aby edytować style wzorca tekstu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14" name="PlaceHolder 4"/>
          <p:cNvSpPr>
            <a:spLocks noGrp="1"/>
          </p:cNvSpPr>
          <p:nvPr>
            <p:ph type="body"/>
          </p:nvPr>
        </p:nvSpPr>
        <p:spPr>
          <a:xfrm>
            <a:off x="4452480" y="2367000"/>
            <a:ext cx="3291480" cy="576360"/>
          </a:xfrm>
          <a:prstGeom prst="rect">
            <a:avLst/>
          </a:prstGeom>
        </p:spPr>
        <p:txBody>
          <a:bodyPr anchor="b" anchorCtr="1">
            <a:normAutofit/>
          </a:bodyPr>
          <a:lstStyle/>
          <a:p>
            <a:pPr algn="ctr">
              <a:lnSpc>
                <a:spcPct val="85000"/>
              </a:lnSpc>
              <a:spcBef>
                <a:spcPts val="1001"/>
              </a:spcBef>
            </a:pPr>
            <a:r>
              <a:rPr lang="pl-PL" sz="2400" b="0" strike="noStrike" cap="all" spc="-1">
                <a:solidFill>
                  <a:srgbClr val="000000"/>
                </a:solidFill>
                <a:latin typeface="Tw Cen MT"/>
              </a:rPr>
              <a:t>Kliknij, aby edytować style wzorca tekstu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615" name="PlaceHolder 5"/>
          <p:cNvSpPr>
            <a:spLocks noGrp="1"/>
          </p:cNvSpPr>
          <p:nvPr>
            <p:ph type="body"/>
          </p:nvPr>
        </p:nvSpPr>
        <p:spPr>
          <a:xfrm>
            <a:off x="4441320" y="2943360"/>
            <a:ext cx="3303360" cy="284796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lnSpc>
                <a:spcPct val="120000"/>
              </a:lnSpc>
              <a:spcBef>
                <a:spcPts val="1001"/>
              </a:spcBef>
            </a:pPr>
            <a:r>
              <a:rPr lang="pl-PL" sz="1400" b="0" strike="noStrike" cap="all" spc="-1">
                <a:solidFill>
                  <a:srgbClr val="000000"/>
                </a:solidFill>
                <a:latin typeface="Tw Cen MT"/>
              </a:rPr>
              <a:t>Kliknij, aby edytować style wzorca tekstu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16" name="PlaceHolder 6"/>
          <p:cNvSpPr>
            <a:spLocks noGrp="1"/>
          </p:cNvSpPr>
          <p:nvPr>
            <p:ph type="body"/>
          </p:nvPr>
        </p:nvSpPr>
        <p:spPr>
          <a:xfrm>
            <a:off x="7973280" y="2367000"/>
            <a:ext cx="3304800" cy="576360"/>
          </a:xfrm>
          <a:prstGeom prst="rect">
            <a:avLst/>
          </a:prstGeom>
        </p:spPr>
        <p:txBody>
          <a:bodyPr anchor="b" anchorCtr="1">
            <a:normAutofit/>
          </a:bodyPr>
          <a:lstStyle/>
          <a:p>
            <a:pPr algn="ctr">
              <a:lnSpc>
                <a:spcPct val="85000"/>
              </a:lnSpc>
              <a:spcBef>
                <a:spcPts val="1001"/>
              </a:spcBef>
            </a:pPr>
            <a:r>
              <a:rPr lang="pl-PL" sz="2400" b="0" strike="noStrike" cap="all" spc="-1">
                <a:solidFill>
                  <a:srgbClr val="000000"/>
                </a:solidFill>
                <a:latin typeface="Tw Cen MT"/>
              </a:rPr>
              <a:t>Kliknij, aby edytować style wzorca tekstu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617" name="PlaceHolder 7"/>
          <p:cNvSpPr>
            <a:spLocks noGrp="1"/>
          </p:cNvSpPr>
          <p:nvPr>
            <p:ph type="body"/>
          </p:nvPr>
        </p:nvSpPr>
        <p:spPr>
          <a:xfrm>
            <a:off x="7973280" y="2943360"/>
            <a:ext cx="3304800" cy="284796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lnSpc>
                <a:spcPct val="120000"/>
              </a:lnSpc>
              <a:spcBef>
                <a:spcPts val="1001"/>
              </a:spcBef>
            </a:pPr>
            <a:r>
              <a:rPr lang="pl-PL" sz="1400" b="0" strike="noStrike" cap="all" spc="-1">
                <a:solidFill>
                  <a:srgbClr val="000000"/>
                </a:solidFill>
                <a:latin typeface="Tw Cen MT"/>
              </a:rPr>
              <a:t>Kliknij, aby edytować style wzorca tekstu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18" name="PlaceHolder 8"/>
          <p:cNvSpPr>
            <a:spLocks noGrp="1"/>
          </p:cNvSpPr>
          <p:nvPr>
            <p:ph type="dt"/>
          </p:nvPr>
        </p:nvSpPr>
        <p:spPr>
          <a:xfrm>
            <a:off x="7678800" y="5883120"/>
            <a:ext cx="2743200" cy="3650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D95A90D-82FD-4EA1-AD0D-40B3DECA8D59}" type="datetime1">
              <a:rPr lang="pl-PL" sz="1000" b="0" strike="noStrike" spc="-1">
                <a:solidFill>
                  <a:srgbClr val="000000"/>
                </a:solidFill>
                <a:latin typeface="Tw Cen MT"/>
              </a:rPr>
              <a:pPr algn="r">
                <a:lnSpc>
                  <a:spcPct val="100000"/>
                </a:lnSpc>
              </a:pPr>
              <a:t>16.01.2020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619" name="PlaceHolder 9"/>
          <p:cNvSpPr>
            <a:spLocks noGrp="1"/>
          </p:cNvSpPr>
          <p:nvPr>
            <p:ph type="ftr"/>
          </p:nvPr>
        </p:nvSpPr>
        <p:spPr>
          <a:xfrm>
            <a:off x="913680" y="5883120"/>
            <a:ext cx="6672960" cy="36504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20" name="PlaceHolder 10"/>
          <p:cNvSpPr>
            <a:spLocks noGrp="1"/>
          </p:cNvSpPr>
          <p:nvPr>
            <p:ph type="sldNum"/>
          </p:nvPr>
        </p:nvSpPr>
        <p:spPr>
          <a:xfrm>
            <a:off x="10514160" y="5883120"/>
            <a:ext cx="764280" cy="3650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933AF29-0E16-46D9-B4D1-146A6C9A931B}" type="slidenum">
              <a:rPr lang="pl-PL" sz="1000" b="0" strike="noStrike" spc="-1">
                <a:solidFill>
                  <a:srgbClr val="000000"/>
                </a:solidFill>
                <a:latin typeface="Tw Cen MT"/>
              </a:rPr>
              <a:pPr algn="r">
                <a:lnSpc>
                  <a:spcPct val="100000"/>
                </a:lnSpc>
              </a:p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7" name="Picture 2" descr="\\DROBO-FS\QuickDrops\JB\PPTX NG\Droplets\LightingOverlay.png"/>
          <p:cNvPicPr/>
          <p:nvPr/>
        </p:nvPicPr>
        <p:blipFill>
          <a:blip r:embed="rId14"/>
          <a:stretch/>
        </p:blipFill>
        <p:spPr>
          <a:xfrm>
            <a:off x="0" y="0"/>
            <a:ext cx="12192120" cy="6858000"/>
          </a:xfrm>
          <a:prstGeom prst="rect">
            <a:avLst/>
          </a:prstGeom>
          <a:ln w="12600">
            <a:noFill/>
          </a:ln>
        </p:spPr>
      </p:pic>
      <p:pic>
        <p:nvPicPr>
          <p:cNvPr id="658" name="Picture 15" descr="Droplets-HD-Content-R1d.png"/>
          <p:cNvPicPr/>
          <p:nvPr/>
        </p:nvPicPr>
        <p:blipFill>
          <a:blip r:embed="rId15"/>
          <a:stretch/>
        </p:blipFill>
        <p:spPr>
          <a:xfrm>
            <a:off x="0" y="0"/>
            <a:ext cx="12192120" cy="6858000"/>
          </a:xfrm>
          <a:prstGeom prst="rect">
            <a:avLst/>
          </a:prstGeom>
          <a:ln w="12600">
            <a:noFill/>
          </a:ln>
        </p:spPr>
      </p:pic>
      <p:sp>
        <p:nvSpPr>
          <p:cNvPr id="659" name="PlaceHolder 1"/>
          <p:cNvSpPr>
            <a:spLocks noGrp="1"/>
          </p:cNvSpPr>
          <p:nvPr>
            <p:ph type="title"/>
          </p:nvPr>
        </p:nvSpPr>
        <p:spPr>
          <a:xfrm>
            <a:off x="913680" y="610920"/>
            <a:ext cx="10364400" cy="1603800"/>
          </a:xfrm>
          <a:prstGeom prst="rect">
            <a:avLst/>
          </a:prstGeom>
        </p:spPr>
        <p:txBody>
          <a:bodyPr anchor="ctr" anchorCtr="1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l-PL" sz="3600" b="0" strike="noStrike" cap="all" spc="-1">
                <a:solidFill>
                  <a:srgbClr val="000000"/>
                </a:solidFill>
                <a:latin typeface="Tw Cen MT"/>
              </a:rPr>
              <a:t>Kliknij, aby edytować styl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660" name="PlaceHolder 2"/>
          <p:cNvSpPr>
            <a:spLocks noGrp="1"/>
          </p:cNvSpPr>
          <p:nvPr>
            <p:ph type="body"/>
          </p:nvPr>
        </p:nvSpPr>
        <p:spPr>
          <a:xfrm>
            <a:off x="913680" y="4204800"/>
            <a:ext cx="3296520" cy="576360"/>
          </a:xfrm>
          <a:prstGeom prst="rect">
            <a:avLst/>
          </a:prstGeom>
        </p:spPr>
        <p:txBody>
          <a:bodyPr anchor="b" anchorCtr="1">
            <a:normAutofit/>
          </a:bodyPr>
          <a:lstStyle/>
          <a:p>
            <a:pPr marL="432000" indent="-324000" algn="ctr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200" b="0" strike="noStrike" cap="all" spc="-1">
                <a:solidFill>
                  <a:srgbClr val="000000"/>
                </a:solidFill>
                <a:latin typeface="Tw Cen MT"/>
              </a:rPr>
              <a:t>Kliknij, aby edytować style wzorca tekstu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661" name="PlaceHolder 3"/>
          <p:cNvSpPr>
            <a:spLocks noGrp="1"/>
          </p:cNvSpPr>
          <p:nvPr>
            <p:ph type="title"/>
          </p:nvPr>
        </p:nvSpPr>
        <p:spPr>
          <a:xfrm>
            <a:off x="913680" y="2367000"/>
            <a:ext cx="3296520" cy="152388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lnSpc>
                <a:spcPct val="120000"/>
              </a:lnSpc>
              <a:spcBef>
                <a:spcPts val="1001"/>
              </a:spcBef>
            </a:pPr>
            <a:r>
              <a:rPr lang="pl-PL" sz="1600" b="0" strike="noStrike" cap="all" spc="-1">
                <a:solidFill>
                  <a:srgbClr val="000000"/>
                </a:solidFill>
                <a:latin typeface="Tw Cen MT"/>
              </a:rPr>
              <a:t>Kliknij ikonę, aby dodać obraz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662" name="PlaceHolder 4"/>
          <p:cNvSpPr>
            <a:spLocks noGrp="1"/>
          </p:cNvSpPr>
          <p:nvPr>
            <p:ph type="body"/>
          </p:nvPr>
        </p:nvSpPr>
        <p:spPr>
          <a:xfrm>
            <a:off x="913680" y="4781160"/>
            <a:ext cx="3296520" cy="101016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lnSpc>
                <a:spcPct val="120000"/>
              </a:lnSpc>
              <a:spcBef>
                <a:spcPts val="1001"/>
              </a:spcBef>
            </a:pPr>
            <a:r>
              <a:rPr lang="pl-PL" sz="1400" b="0" strike="noStrike" cap="all" spc="-1">
                <a:solidFill>
                  <a:srgbClr val="000000"/>
                </a:solidFill>
                <a:latin typeface="Tw Cen MT"/>
              </a:rPr>
              <a:t>Kliknij, aby edytować style wzorca tekstu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63" name="PlaceHolder 5"/>
          <p:cNvSpPr>
            <a:spLocks noGrp="1"/>
          </p:cNvSpPr>
          <p:nvPr>
            <p:ph type="body"/>
          </p:nvPr>
        </p:nvSpPr>
        <p:spPr>
          <a:xfrm>
            <a:off x="4442760" y="4204800"/>
            <a:ext cx="3301920" cy="576360"/>
          </a:xfrm>
          <a:prstGeom prst="rect">
            <a:avLst/>
          </a:prstGeom>
        </p:spPr>
        <p:txBody>
          <a:bodyPr anchor="b" anchorCtr="1">
            <a:normAutofit/>
          </a:bodyPr>
          <a:lstStyle/>
          <a:p>
            <a:pPr algn="ctr">
              <a:lnSpc>
                <a:spcPct val="85000"/>
              </a:lnSpc>
              <a:spcBef>
                <a:spcPts val="1001"/>
              </a:spcBef>
            </a:pPr>
            <a:r>
              <a:rPr lang="pl-PL" sz="2200" b="0" strike="noStrike" cap="all" spc="-1">
                <a:solidFill>
                  <a:srgbClr val="000000"/>
                </a:solidFill>
                <a:latin typeface="Tw Cen MT"/>
              </a:rPr>
              <a:t>Kliknij, aby edytować style wzorca tekstu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664" name="PlaceHolder 6"/>
          <p:cNvSpPr>
            <a:spLocks noGrp="1"/>
          </p:cNvSpPr>
          <p:nvPr>
            <p:ph type="title"/>
          </p:nvPr>
        </p:nvSpPr>
        <p:spPr>
          <a:xfrm>
            <a:off x="4441320" y="2367000"/>
            <a:ext cx="3303360" cy="152388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lnSpc>
                <a:spcPct val="120000"/>
              </a:lnSpc>
              <a:spcBef>
                <a:spcPts val="1001"/>
              </a:spcBef>
            </a:pPr>
            <a:r>
              <a:rPr lang="pl-PL" sz="1600" b="0" strike="noStrike" cap="all" spc="-1">
                <a:solidFill>
                  <a:srgbClr val="000000"/>
                </a:solidFill>
                <a:latin typeface="Tw Cen MT"/>
              </a:rPr>
              <a:t>Kliknij ikonę, aby dodać obraz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665" name="PlaceHolder 7"/>
          <p:cNvSpPr>
            <a:spLocks noGrp="1"/>
          </p:cNvSpPr>
          <p:nvPr>
            <p:ph type="body"/>
          </p:nvPr>
        </p:nvSpPr>
        <p:spPr>
          <a:xfrm>
            <a:off x="4441320" y="4781160"/>
            <a:ext cx="3303360" cy="101016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lnSpc>
                <a:spcPct val="120000"/>
              </a:lnSpc>
              <a:spcBef>
                <a:spcPts val="1001"/>
              </a:spcBef>
            </a:pPr>
            <a:r>
              <a:rPr lang="pl-PL" sz="1400" b="0" strike="noStrike" cap="all" spc="-1">
                <a:solidFill>
                  <a:srgbClr val="000000"/>
                </a:solidFill>
                <a:latin typeface="Tw Cen MT"/>
              </a:rPr>
              <a:t>Kliknij, aby edytować style wzorca tekstu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66" name="PlaceHolder 8"/>
          <p:cNvSpPr>
            <a:spLocks noGrp="1"/>
          </p:cNvSpPr>
          <p:nvPr>
            <p:ph type="body"/>
          </p:nvPr>
        </p:nvSpPr>
        <p:spPr>
          <a:xfrm>
            <a:off x="7973280" y="4204800"/>
            <a:ext cx="3300840" cy="576360"/>
          </a:xfrm>
          <a:prstGeom prst="rect">
            <a:avLst/>
          </a:prstGeom>
        </p:spPr>
        <p:txBody>
          <a:bodyPr anchor="b" anchorCtr="1">
            <a:normAutofit/>
          </a:bodyPr>
          <a:lstStyle/>
          <a:p>
            <a:pPr algn="ctr">
              <a:lnSpc>
                <a:spcPct val="85000"/>
              </a:lnSpc>
              <a:spcBef>
                <a:spcPts val="1001"/>
              </a:spcBef>
            </a:pPr>
            <a:r>
              <a:rPr lang="pl-PL" sz="2200" b="0" strike="noStrike" cap="all" spc="-1">
                <a:solidFill>
                  <a:srgbClr val="000000"/>
                </a:solidFill>
                <a:latin typeface="Tw Cen MT"/>
              </a:rPr>
              <a:t>Kliknij, aby edytować style wzorca tekstu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667" name="PlaceHolder 9"/>
          <p:cNvSpPr>
            <a:spLocks noGrp="1"/>
          </p:cNvSpPr>
          <p:nvPr>
            <p:ph type="title"/>
          </p:nvPr>
        </p:nvSpPr>
        <p:spPr>
          <a:xfrm>
            <a:off x="7973280" y="2367000"/>
            <a:ext cx="3304800" cy="152388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lnSpc>
                <a:spcPct val="120000"/>
              </a:lnSpc>
              <a:spcBef>
                <a:spcPts val="1001"/>
              </a:spcBef>
            </a:pPr>
            <a:r>
              <a:rPr lang="pl-PL" sz="1600" b="0" strike="noStrike" cap="all" spc="-1">
                <a:solidFill>
                  <a:srgbClr val="000000"/>
                </a:solidFill>
                <a:latin typeface="Tw Cen MT"/>
              </a:rPr>
              <a:t>Kliknij ikonę, aby dodać obraz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668" name="PlaceHolder 10"/>
          <p:cNvSpPr>
            <a:spLocks noGrp="1"/>
          </p:cNvSpPr>
          <p:nvPr>
            <p:ph type="body"/>
          </p:nvPr>
        </p:nvSpPr>
        <p:spPr>
          <a:xfrm>
            <a:off x="7973280" y="4781160"/>
            <a:ext cx="3305160" cy="101016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lnSpc>
                <a:spcPct val="120000"/>
              </a:lnSpc>
              <a:spcBef>
                <a:spcPts val="1001"/>
              </a:spcBef>
            </a:pPr>
            <a:r>
              <a:rPr lang="pl-PL" sz="1400" b="0" strike="noStrike" cap="all" spc="-1">
                <a:solidFill>
                  <a:srgbClr val="000000"/>
                </a:solidFill>
                <a:latin typeface="Tw Cen MT"/>
              </a:rPr>
              <a:t>Kliknij, aby edytować style wzorca tekstu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69" name="PlaceHolder 11"/>
          <p:cNvSpPr>
            <a:spLocks noGrp="1"/>
          </p:cNvSpPr>
          <p:nvPr>
            <p:ph type="dt"/>
          </p:nvPr>
        </p:nvSpPr>
        <p:spPr>
          <a:xfrm>
            <a:off x="7678800" y="5883120"/>
            <a:ext cx="2743200" cy="3650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9960EAC-802D-45C3-B744-FA883D2AD0A8}" type="datetime1">
              <a:rPr lang="pl-PL" sz="1000" b="0" strike="noStrike" spc="-1">
                <a:solidFill>
                  <a:srgbClr val="000000"/>
                </a:solidFill>
                <a:latin typeface="Tw Cen MT"/>
              </a:rPr>
              <a:pPr algn="r">
                <a:lnSpc>
                  <a:spcPct val="100000"/>
                </a:lnSpc>
              </a:pPr>
              <a:t>16.01.2020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670" name="PlaceHolder 12"/>
          <p:cNvSpPr>
            <a:spLocks noGrp="1"/>
          </p:cNvSpPr>
          <p:nvPr>
            <p:ph type="ftr"/>
          </p:nvPr>
        </p:nvSpPr>
        <p:spPr>
          <a:xfrm>
            <a:off x="913680" y="5883120"/>
            <a:ext cx="6672960" cy="36504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71" name="PlaceHolder 13"/>
          <p:cNvSpPr>
            <a:spLocks noGrp="1"/>
          </p:cNvSpPr>
          <p:nvPr>
            <p:ph type="sldNum"/>
          </p:nvPr>
        </p:nvSpPr>
        <p:spPr>
          <a:xfrm>
            <a:off x="10514160" y="5883120"/>
            <a:ext cx="764280" cy="3650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264E42A-F2FC-43C7-A565-ADAFA21B2410}" type="slidenum">
              <a:rPr lang="pl-PL" sz="1000" b="0" strike="noStrike" spc="-1">
                <a:solidFill>
                  <a:srgbClr val="000000"/>
                </a:solidFill>
                <a:latin typeface="Tw Cen MT"/>
              </a:rPr>
              <a:pPr algn="r">
                <a:lnSpc>
                  <a:spcPct val="100000"/>
                </a:lnSpc>
              </a:p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8" name="Picture 2" descr="\\DROBO-FS\QuickDrops\JB\PPTX NG\Droplets\LightingOverlay.png"/>
          <p:cNvPicPr/>
          <p:nvPr/>
        </p:nvPicPr>
        <p:blipFill>
          <a:blip r:embed="rId14"/>
          <a:stretch/>
        </p:blipFill>
        <p:spPr>
          <a:xfrm>
            <a:off x="0" y="0"/>
            <a:ext cx="12192120" cy="6858000"/>
          </a:xfrm>
          <a:prstGeom prst="rect">
            <a:avLst/>
          </a:prstGeom>
          <a:ln w="12600">
            <a:noFill/>
          </a:ln>
        </p:spPr>
      </p:pic>
      <p:pic>
        <p:nvPicPr>
          <p:cNvPr id="709" name="Picture 7" descr="Droplets-HD-Content-R1d.png"/>
          <p:cNvPicPr/>
          <p:nvPr/>
        </p:nvPicPr>
        <p:blipFill>
          <a:blip r:embed="rId15"/>
          <a:stretch/>
        </p:blipFill>
        <p:spPr>
          <a:xfrm>
            <a:off x="0" y="0"/>
            <a:ext cx="12192120" cy="6858000"/>
          </a:xfrm>
          <a:prstGeom prst="rect">
            <a:avLst/>
          </a:prstGeom>
          <a:ln w="12600">
            <a:noFill/>
          </a:ln>
        </p:spPr>
      </p:pic>
      <p:sp>
        <p:nvSpPr>
          <p:cNvPr id="710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anchor="ctr" anchorCtr="1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l-PL" sz="3600" b="0" strike="noStrike" cap="all" spc="-1">
                <a:solidFill>
                  <a:srgbClr val="000000"/>
                </a:solidFill>
                <a:latin typeface="Tw Cen MT"/>
              </a:rPr>
              <a:t>Kliknij, aby edytować styl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711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10364400" cy="3423960"/>
          </a:xfrm>
          <a:prstGeom prst="rect">
            <a:avLst/>
          </a:prstGeom>
        </p:spPr>
        <p:txBody>
          <a:bodyPr vert="vert">
            <a:normAutofit/>
          </a:bodyPr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cap="all" spc="-1">
                <a:solidFill>
                  <a:srgbClr val="000000"/>
                </a:solidFill>
                <a:latin typeface="Tw Cen MT"/>
              </a:rPr>
              <a:t>Kliknij, aby edytować style wzorca tekstu</a:t>
            </a:r>
            <a:endParaRPr lang="en-US" sz="2000" b="0" strike="noStrike" spc="-1">
              <a:latin typeface="Arial"/>
            </a:endParaRPr>
          </a:p>
          <a:p>
            <a:pPr marL="685800" lvl="1" indent="-2286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1800" b="0" strike="noStrike" cap="all" spc="-1">
                <a:solidFill>
                  <a:srgbClr val="000000"/>
                </a:solidFill>
                <a:latin typeface="Tw Cen MT"/>
              </a:rPr>
              <a:t>Drugi poziom</a:t>
            </a:r>
            <a:endParaRPr lang="en-US" sz="1800" b="0" strike="noStrike" spc="-1">
              <a:latin typeface="Arial"/>
            </a:endParaRPr>
          </a:p>
          <a:p>
            <a:pPr marL="1143000" lvl="2" indent="-2286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600" b="0" strike="noStrike" cap="all" spc="-1">
                <a:solidFill>
                  <a:srgbClr val="000000"/>
                </a:solidFill>
                <a:latin typeface="Tw Cen MT"/>
              </a:rPr>
              <a:t>Trzeci poziom</a:t>
            </a:r>
            <a:endParaRPr lang="en-US" sz="1600" b="0" strike="noStrike" spc="-1">
              <a:latin typeface="Arial"/>
            </a:endParaRPr>
          </a:p>
          <a:p>
            <a:pPr marL="1600200" lvl="3" indent="-2286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1400" b="0" strike="noStrike" cap="all" spc="-1">
                <a:solidFill>
                  <a:srgbClr val="000000"/>
                </a:solidFill>
                <a:latin typeface="Tw Cen MT"/>
              </a:rPr>
              <a:t>Czwarty poziom</a:t>
            </a:r>
            <a:endParaRPr lang="en-US" sz="1400" b="0" strike="noStrike" spc="-1">
              <a:latin typeface="Arial"/>
            </a:endParaRPr>
          </a:p>
          <a:p>
            <a:pPr marL="2057400" lvl="4" indent="-2286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400" b="0" strike="noStrike" cap="all" spc="-1">
                <a:solidFill>
                  <a:srgbClr val="000000"/>
                </a:solidFill>
                <a:latin typeface="Tw Cen MT"/>
              </a:rPr>
              <a:t>Piąty poziom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12" name="PlaceHolder 3"/>
          <p:cNvSpPr>
            <a:spLocks noGrp="1"/>
          </p:cNvSpPr>
          <p:nvPr>
            <p:ph type="dt"/>
          </p:nvPr>
        </p:nvSpPr>
        <p:spPr>
          <a:xfrm>
            <a:off x="7678800" y="5883120"/>
            <a:ext cx="2743200" cy="3650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4CCAB56-ADA9-42C4-B0DC-65F061A4957C}" type="datetime1">
              <a:rPr lang="pl-PL" sz="1000" b="0" strike="noStrike" spc="-1">
                <a:solidFill>
                  <a:srgbClr val="000000"/>
                </a:solidFill>
                <a:latin typeface="Tw Cen MT"/>
              </a:rPr>
              <a:pPr algn="r">
                <a:lnSpc>
                  <a:spcPct val="100000"/>
                </a:lnSpc>
              </a:pPr>
              <a:t>16.01.2020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713" name="PlaceHolder 4"/>
          <p:cNvSpPr>
            <a:spLocks noGrp="1"/>
          </p:cNvSpPr>
          <p:nvPr>
            <p:ph type="ftr"/>
          </p:nvPr>
        </p:nvSpPr>
        <p:spPr>
          <a:xfrm>
            <a:off x="913680" y="5883120"/>
            <a:ext cx="6672960" cy="36504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714" name="PlaceHolder 5"/>
          <p:cNvSpPr>
            <a:spLocks noGrp="1"/>
          </p:cNvSpPr>
          <p:nvPr>
            <p:ph type="sldNum"/>
          </p:nvPr>
        </p:nvSpPr>
        <p:spPr>
          <a:xfrm>
            <a:off x="10514160" y="5883120"/>
            <a:ext cx="764280" cy="3650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01640FF-73D2-4A0B-8913-38CB0593D159}" type="slidenum">
              <a:rPr lang="pl-PL" sz="1000" b="0" strike="noStrike" spc="-1">
                <a:solidFill>
                  <a:srgbClr val="000000"/>
                </a:solidFill>
                <a:latin typeface="Tw Cen MT"/>
              </a:rPr>
              <a:pPr algn="r">
                <a:lnSpc>
                  <a:spcPct val="100000"/>
                </a:lnSpc>
              </a:p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1" name="Picture 2" descr="\\DROBO-FS\QuickDrops\JB\PPTX NG\Droplets\LightingOverlay.png"/>
          <p:cNvPicPr/>
          <p:nvPr/>
        </p:nvPicPr>
        <p:blipFill>
          <a:blip r:embed="rId14"/>
          <a:stretch/>
        </p:blipFill>
        <p:spPr>
          <a:xfrm>
            <a:off x="0" y="0"/>
            <a:ext cx="12192120" cy="6858000"/>
          </a:xfrm>
          <a:prstGeom prst="rect">
            <a:avLst/>
          </a:prstGeom>
          <a:ln w="12600">
            <a:noFill/>
          </a:ln>
        </p:spPr>
      </p:pic>
      <p:pic>
        <p:nvPicPr>
          <p:cNvPr id="752" name="Picture 8" descr="Droplets-HD-Content-R1d.png"/>
          <p:cNvPicPr/>
          <p:nvPr/>
        </p:nvPicPr>
        <p:blipFill>
          <a:blip r:embed="rId15"/>
          <a:stretch/>
        </p:blipFill>
        <p:spPr>
          <a:xfrm>
            <a:off x="0" y="0"/>
            <a:ext cx="12192120" cy="6858000"/>
          </a:xfrm>
          <a:prstGeom prst="rect">
            <a:avLst/>
          </a:prstGeom>
          <a:ln w="12600">
            <a:noFill/>
          </a:ln>
        </p:spPr>
      </p:pic>
      <p:sp>
        <p:nvSpPr>
          <p:cNvPr id="753" name="PlaceHolder 1"/>
          <p:cNvSpPr>
            <a:spLocks noGrp="1"/>
          </p:cNvSpPr>
          <p:nvPr>
            <p:ph type="title"/>
          </p:nvPr>
        </p:nvSpPr>
        <p:spPr>
          <a:xfrm>
            <a:off x="8724960" y="609480"/>
            <a:ext cx="2553480" cy="5181480"/>
          </a:xfrm>
          <a:prstGeom prst="rect">
            <a:avLst/>
          </a:prstGeom>
        </p:spPr>
        <p:txBody>
          <a:bodyPr vert="vert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l-PL" sz="3600" b="0" strike="noStrike" cap="all" spc="-1">
                <a:solidFill>
                  <a:srgbClr val="000000"/>
                </a:solidFill>
                <a:latin typeface="Tw Cen MT"/>
              </a:rPr>
              <a:t>Kliknij, aby edytować styl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754" name="PlaceHolder 2"/>
          <p:cNvSpPr>
            <a:spLocks noGrp="1"/>
          </p:cNvSpPr>
          <p:nvPr>
            <p:ph type="body"/>
          </p:nvPr>
        </p:nvSpPr>
        <p:spPr>
          <a:xfrm>
            <a:off x="913680" y="609480"/>
            <a:ext cx="7658640" cy="5181480"/>
          </a:xfrm>
          <a:prstGeom prst="rect">
            <a:avLst/>
          </a:prstGeom>
        </p:spPr>
        <p:txBody>
          <a:bodyPr vert="vert">
            <a:normAutofit/>
          </a:bodyPr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cap="all" spc="-1">
                <a:solidFill>
                  <a:srgbClr val="000000"/>
                </a:solidFill>
                <a:latin typeface="Tw Cen MT"/>
              </a:rPr>
              <a:t>Kliknij, aby edytować style wzorca tekstu</a:t>
            </a:r>
            <a:endParaRPr lang="en-US" sz="2000" b="0" strike="noStrike" spc="-1">
              <a:latin typeface="Arial"/>
            </a:endParaRPr>
          </a:p>
          <a:p>
            <a:pPr marL="685800" lvl="1" indent="-2286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1800" b="0" strike="noStrike" cap="all" spc="-1">
                <a:solidFill>
                  <a:srgbClr val="000000"/>
                </a:solidFill>
                <a:latin typeface="Tw Cen MT"/>
              </a:rPr>
              <a:t>Drugi poziom</a:t>
            </a:r>
            <a:endParaRPr lang="en-US" sz="1800" b="0" strike="noStrike" spc="-1">
              <a:latin typeface="Arial"/>
            </a:endParaRPr>
          </a:p>
          <a:p>
            <a:pPr marL="1143000" lvl="2" indent="-2286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600" b="0" strike="noStrike" cap="all" spc="-1">
                <a:solidFill>
                  <a:srgbClr val="000000"/>
                </a:solidFill>
                <a:latin typeface="Tw Cen MT"/>
              </a:rPr>
              <a:t>Trzeci poziom</a:t>
            </a:r>
            <a:endParaRPr lang="en-US" sz="1600" b="0" strike="noStrike" spc="-1">
              <a:latin typeface="Arial"/>
            </a:endParaRPr>
          </a:p>
          <a:p>
            <a:pPr marL="1600200" lvl="3" indent="-2286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1400" b="0" strike="noStrike" cap="all" spc="-1">
                <a:solidFill>
                  <a:srgbClr val="000000"/>
                </a:solidFill>
                <a:latin typeface="Tw Cen MT"/>
              </a:rPr>
              <a:t>Czwarty poziom</a:t>
            </a:r>
            <a:endParaRPr lang="en-US" sz="1400" b="0" strike="noStrike" spc="-1">
              <a:latin typeface="Arial"/>
            </a:endParaRPr>
          </a:p>
          <a:p>
            <a:pPr marL="2057400" lvl="4" indent="-2286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400" b="0" strike="noStrike" cap="all" spc="-1">
                <a:solidFill>
                  <a:srgbClr val="000000"/>
                </a:solidFill>
                <a:latin typeface="Tw Cen MT"/>
              </a:rPr>
              <a:t>Piąty poziom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55" name="PlaceHolder 3"/>
          <p:cNvSpPr>
            <a:spLocks noGrp="1"/>
          </p:cNvSpPr>
          <p:nvPr>
            <p:ph type="dt"/>
          </p:nvPr>
        </p:nvSpPr>
        <p:spPr>
          <a:xfrm>
            <a:off x="7678800" y="5883120"/>
            <a:ext cx="2743200" cy="3650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9274704-E2B0-48CA-9082-97665DBD0304}" type="datetime1">
              <a:rPr lang="pl-PL" sz="1000" b="0" strike="noStrike" spc="-1">
                <a:solidFill>
                  <a:srgbClr val="000000"/>
                </a:solidFill>
                <a:latin typeface="Tw Cen MT"/>
              </a:rPr>
              <a:pPr algn="r">
                <a:lnSpc>
                  <a:spcPct val="100000"/>
                </a:lnSpc>
              </a:pPr>
              <a:t>16.01.2020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756" name="PlaceHolder 4"/>
          <p:cNvSpPr>
            <a:spLocks noGrp="1"/>
          </p:cNvSpPr>
          <p:nvPr>
            <p:ph type="ftr"/>
          </p:nvPr>
        </p:nvSpPr>
        <p:spPr>
          <a:xfrm>
            <a:off x="913680" y="5883120"/>
            <a:ext cx="6672960" cy="36504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757" name="PlaceHolder 5"/>
          <p:cNvSpPr>
            <a:spLocks noGrp="1"/>
          </p:cNvSpPr>
          <p:nvPr>
            <p:ph type="sldNum"/>
          </p:nvPr>
        </p:nvSpPr>
        <p:spPr>
          <a:xfrm>
            <a:off x="10514160" y="5883120"/>
            <a:ext cx="764280" cy="3650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7A1F761-8CE0-4E2C-822C-1E6CC1512D3C}" type="slidenum">
              <a:rPr lang="pl-PL" sz="1000" b="0" strike="noStrike" spc="-1">
                <a:solidFill>
                  <a:srgbClr val="000000"/>
                </a:solidFill>
                <a:latin typeface="Tw Cen MT"/>
              </a:rPr>
              <a:pPr algn="r">
                <a:lnSpc>
                  <a:spcPct val="100000"/>
                </a:lnSpc>
              </a:p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2" descr="\\DROBO-FS\QuickDrops\JB\PPTX NG\Droplets\LightingOverlay.png"/>
          <p:cNvPicPr/>
          <p:nvPr/>
        </p:nvPicPr>
        <p:blipFill>
          <a:blip r:embed="rId14"/>
          <a:stretch/>
        </p:blipFill>
        <p:spPr>
          <a:xfrm>
            <a:off x="0" y="0"/>
            <a:ext cx="12192120" cy="6858000"/>
          </a:xfrm>
          <a:prstGeom prst="rect">
            <a:avLst/>
          </a:prstGeom>
          <a:ln w="12600">
            <a:noFill/>
          </a:ln>
        </p:spPr>
      </p:pic>
      <p:pic>
        <p:nvPicPr>
          <p:cNvPr id="43" name="Picture 6" descr="Droplets-HD-Title-R1d.png"/>
          <p:cNvPicPr/>
          <p:nvPr/>
        </p:nvPicPr>
        <p:blipFill>
          <a:blip r:embed="rId15"/>
          <a:stretch/>
        </p:blipFill>
        <p:spPr>
          <a:xfrm>
            <a:off x="0" y="0"/>
            <a:ext cx="12192120" cy="6858000"/>
          </a:xfrm>
          <a:prstGeom prst="rect">
            <a:avLst/>
          </a:prstGeom>
          <a:ln w="1260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751040" y="1300680"/>
            <a:ext cx="8690040" cy="2509200"/>
          </a:xfrm>
          <a:prstGeom prst="rect">
            <a:avLst/>
          </a:prstGeom>
        </p:spPr>
        <p:txBody>
          <a:bodyPr anchor="b" anchorCtr="1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l-PL" sz="4800" b="0" strike="noStrike" cap="all" spc="-1">
                <a:solidFill>
                  <a:srgbClr val="000000"/>
                </a:solidFill>
                <a:latin typeface="Tw Cen MT"/>
              </a:rPr>
              <a:t>Kliknij, aby edytować styl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dt"/>
          </p:nvPr>
        </p:nvSpPr>
        <p:spPr>
          <a:xfrm>
            <a:off x="7678800" y="5883120"/>
            <a:ext cx="2743200" cy="3650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63A5F10-7677-4D52-9293-2EB0184E4D67}" type="datetime1">
              <a:rPr lang="pl-PL" sz="1000" b="0" strike="noStrike" spc="-1">
                <a:solidFill>
                  <a:srgbClr val="000000"/>
                </a:solidFill>
                <a:latin typeface="Tw Cen MT"/>
              </a:rPr>
              <a:pPr algn="r">
                <a:lnSpc>
                  <a:spcPct val="100000"/>
                </a:lnSpc>
              </a:pPr>
              <a:t>16.01.2020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ftr"/>
          </p:nvPr>
        </p:nvSpPr>
        <p:spPr>
          <a:xfrm>
            <a:off x="913680" y="5883120"/>
            <a:ext cx="6672960" cy="36504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sldNum"/>
          </p:nvPr>
        </p:nvSpPr>
        <p:spPr>
          <a:xfrm>
            <a:off x="10514160" y="5883120"/>
            <a:ext cx="764280" cy="3650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4F8FA35-1CEF-4A10-BFC2-438EDB8241A5}" type="slidenum">
              <a:rPr lang="pl-PL" sz="1000" b="0" strike="noStrike" spc="-1">
                <a:solidFill>
                  <a:srgbClr val="000000"/>
                </a:solidFill>
                <a:latin typeface="Tw Cen MT"/>
              </a:rPr>
              <a:pPr algn="r">
                <a:lnSpc>
                  <a:spcPct val="100000"/>
                </a:lnSpc>
              </a:p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2" descr="\\DROBO-FS\QuickDrops\JB\PPTX NG\Droplets\LightingOverlay.png"/>
          <p:cNvPicPr/>
          <p:nvPr/>
        </p:nvPicPr>
        <p:blipFill>
          <a:blip r:embed="rId14"/>
          <a:stretch/>
        </p:blipFill>
        <p:spPr>
          <a:xfrm>
            <a:off x="0" y="0"/>
            <a:ext cx="12192120" cy="6858000"/>
          </a:xfrm>
          <a:prstGeom prst="rect">
            <a:avLst/>
          </a:prstGeom>
          <a:ln w="12600">
            <a:noFill/>
          </a:ln>
        </p:spPr>
      </p:pic>
      <p:pic>
        <p:nvPicPr>
          <p:cNvPr id="86" name="Picture 2" descr="Droplets-HD-Content-R1d.png"/>
          <p:cNvPicPr/>
          <p:nvPr/>
        </p:nvPicPr>
        <p:blipFill>
          <a:blip r:embed="rId15"/>
          <a:stretch/>
        </p:blipFill>
        <p:spPr>
          <a:xfrm>
            <a:off x="0" y="0"/>
            <a:ext cx="12192120" cy="6858000"/>
          </a:xfrm>
          <a:prstGeom prst="rect">
            <a:avLst/>
          </a:prstGeom>
          <a:ln w="12600">
            <a:noFill/>
          </a:ln>
        </p:spPr>
      </p:pic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anchor="ctr" anchorCtr="1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l-PL" sz="3600" b="0" strike="noStrike" cap="all" spc="-1">
                <a:solidFill>
                  <a:srgbClr val="000000"/>
                </a:solidFill>
                <a:latin typeface="Tw Cen MT"/>
              </a:rPr>
              <a:t>Kliknij, aby edytować styl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title"/>
          </p:nvPr>
        </p:nvSpPr>
        <p:spPr>
          <a:xfrm>
            <a:off x="913680" y="2367000"/>
            <a:ext cx="10363680" cy="34239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l-PL" sz="2000" b="0" strike="noStrike" cap="all" spc="-1">
                <a:solidFill>
                  <a:srgbClr val="000000"/>
                </a:solidFill>
                <a:latin typeface="Tw Cen MT"/>
              </a:rPr>
              <a:t>Kliknij, aby edytować style wzorca tekstu</a:t>
            </a:r>
            <a:r>
              <a:t/>
            </a:r>
            <a:br/>
            <a:r>
              <a:rPr lang="pl-PL" sz="1800" b="0" strike="noStrike" cap="all" spc="-1">
                <a:solidFill>
                  <a:srgbClr val="000000"/>
                </a:solidFill>
                <a:latin typeface="Tw Cen MT"/>
              </a:rPr>
              <a:t>Drugi poziom</a:t>
            </a:r>
            <a:r>
              <a:t/>
            </a:r>
            <a:br/>
            <a:r>
              <a:rPr lang="pl-PL" sz="1600" b="0" strike="noStrike" cap="all" spc="-1">
                <a:solidFill>
                  <a:srgbClr val="000000"/>
                </a:solidFill>
                <a:latin typeface="Tw Cen MT"/>
              </a:rPr>
              <a:t>Trzeci poziom</a:t>
            </a:r>
            <a:r>
              <a:t/>
            </a:r>
            <a:br/>
            <a:r>
              <a:rPr lang="pl-PL" sz="1400" b="0" strike="noStrike" cap="all" spc="-1">
                <a:solidFill>
                  <a:srgbClr val="000000"/>
                </a:solidFill>
                <a:latin typeface="Tw Cen MT"/>
              </a:rPr>
              <a:t>Czwarty poziom</a:t>
            </a:r>
            <a:r>
              <a:t/>
            </a:r>
            <a:br/>
            <a:r>
              <a:rPr lang="pl-PL" sz="1400" b="0" strike="noStrike" cap="all" spc="-1">
                <a:solidFill>
                  <a:srgbClr val="000000"/>
                </a:solidFill>
                <a:latin typeface="Tw Cen MT"/>
              </a:rPr>
              <a:t>Piąty poziom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dt"/>
          </p:nvPr>
        </p:nvSpPr>
        <p:spPr>
          <a:xfrm>
            <a:off x="7678800" y="5883120"/>
            <a:ext cx="2743200" cy="3650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E4EB20B-2086-42F8-9066-961F9C1CD0EF}" type="datetime1">
              <a:rPr lang="pl-PL" sz="1000" b="0" strike="noStrike" spc="-1">
                <a:solidFill>
                  <a:srgbClr val="000000"/>
                </a:solidFill>
                <a:latin typeface="Tw Cen MT"/>
              </a:rPr>
              <a:pPr algn="r">
                <a:lnSpc>
                  <a:spcPct val="100000"/>
                </a:lnSpc>
              </a:pPr>
              <a:t>16.01.2020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ftr"/>
          </p:nvPr>
        </p:nvSpPr>
        <p:spPr>
          <a:xfrm>
            <a:off x="913680" y="5883120"/>
            <a:ext cx="6672960" cy="36504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sldNum"/>
          </p:nvPr>
        </p:nvSpPr>
        <p:spPr>
          <a:xfrm>
            <a:off x="10514160" y="5883120"/>
            <a:ext cx="764280" cy="3650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0101EF0-CD80-4AA0-A75E-B5B93F02EF83}" type="slidenum">
              <a:rPr lang="pl-PL" sz="1000" b="0" strike="noStrike" spc="-1">
                <a:solidFill>
                  <a:srgbClr val="000000"/>
                </a:solidFill>
                <a:latin typeface="Tw Cen MT"/>
              </a:rPr>
              <a:pPr algn="r">
                <a:lnSpc>
                  <a:spcPct val="100000"/>
                </a:lnSpc>
              </a:p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2" descr="\\DROBO-FS\QuickDrops\JB\PPTX NG\Droplets\LightingOverlay.png"/>
          <p:cNvPicPr/>
          <p:nvPr/>
        </p:nvPicPr>
        <p:blipFill>
          <a:blip r:embed="rId14"/>
          <a:stretch/>
        </p:blipFill>
        <p:spPr>
          <a:xfrm>
            <a:off x="0" y="0"/>
            <a:ext cx="12192120" cy="6858000"/>
          </a:xfrm>
          <a:prstGeom prst="rect">
            <a:avLst/>
          </a:prstGeom>
          <a:ln w="12600">
            <a:noFill/>
          </a:ln>
        </p:spPr>
      </p:pic>
      <p:pic>
        <p:nvPicPr>
          <p:cNvPr id="130" name="Picture 8" descr="Droplets-HD-Content-R1d.png"/>
          <p:cNvPicPr/>
          <p:nvPr/>
        </p:nvPicPr>
        <p:blipFill>
          <a:blip r:embed="rId15"/>
          <a:stretch/>
        </p:blipFill>
        <p:spPr>
          <a:xfrm>
            <a:off x="0" y="0"/>
            <a:ext cx="12192120" cy="6858000"/>
          </a:xfrm>
          <a:prstGeom prst="rect">
            <a:avLst/>
          </a:prstGeom>
          <a:ln w="12600">
            <a:noFill/>
          </a:ln>
        </p:spPr>
      </p:pic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913680" y="828720"/>
            <a:ext cx="10351800" cy="2736720"/>
          </a:xfrm>
          <a:prstGeom prst="rect">
            <a:avLst/>
          </a:prstGeom>
        </p:spPr>
        <p:txBody>
          <a:bodyPr anchor="b" anchorCtr="1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l-PL" sz="4000" b="0" strike="noStrike" cap="all" spc="-1">
                <a:solidFill>
                  <a:srgbClr val="000000"/>
                </a:solidFill>
                <a:latin typeface="Tw Cen MT"/>
              </a:rPr>
              <a:t>Kliknij, aby edytować styl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913680" y="3657600"/>
            <a:ext cx="10351800" cy="136836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marL="432000" indent="-324000" algn="ctr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cap="all" spc="-1">
                <a:solidFill>
                  <a:srgbClr val="7F7F7F"/>
                </a:solidFill>
                <a:latin typeface="Tw Cen MT"/>
              </a:rPr>
              <a:t>Kliknij, aby edytować style wzorca tekstu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dt"/>
          </p:nvPr>
        </p:nvSpPr>
        <p:spPr>
          <a:xfrm>
            <a:off x="7678800" y="5883120"/>
            <a:ext cx="2743200" cy="3650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2A6A1B1-0EAD-45C7-A3C5-6D283E3CF04D}" type="datetime1">
              <a:rPr lang="pl-PL" sz="1000" b="0" strike="noStrike" spc="-1">
                <a:solidFill>
                  <a:srgbClr val="000000"/>
                </a:solidFill>
                <a:latin typeface="Tw Cen MT"/>
              </a:rPr>
              <a:pPr algn="r">
                <a:lnSpc>
                  <a:spcPct val="100000"/>
                </a:lnSpc>
              </a:pPr>
              <a:t>16.01.2020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ftr"/>
          </p:nvPr>
        </p:nvSpPr>
        <p:spPr>
          <a:xfrm>
            <a:off x="913680" y="5883120"/>
            <a:ext cx="6672960" cy="36504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sldNum"/>
          </p:nvPr>
        </p:nvSpPr>
        <p:spPr>
          <a:xfrm>
            <a:off x="10514160" y="5883120"/>
            <a:ext cx="764280" cy="3650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453871D-B289-447F-B774-D53024F6DF99}" type="slidenum">
              <a:rPr lang="pl-PL" sz="1000" b="0" strike="noStrike" spc="-1">
                <a:solidFill>
                  <a:srgbClr val="000000"/>
                </a:solidFill>
                <a:latin typeface="Tw Cen MT"/>
              </a:rPr>
              <a:pPr algn="r">
                <a:lnSpc>
                  <a:spcPct val="100000"/>
                </a:lnSpc>
              </a:p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Picture 2" descr="\\DROBO-FS\QuickDrops\JB\PPTX NG\Droplets\LightingOverlay.png"/>
          <p:cNvPicPr/>
          <p:nvPr/>
        </p:nvPicPr>
        <p:blipFill>
          <a:blip r:embed="rId14"/>
          <a:stretch/>
        </p:blipFill>
        <p:spPr>
          <a:xfrm>
            <a:off x="0" y="0"/>
            <a:ext cx="12192120" cy="6858000"/>
          </a:xfrm>
          <a:prstGeom prst="rect">
            <a:avLst/>
          </a:prstGeom>
          <a:ln w="12600">
            <a:noFill/>
          </a:ln>
        </p:spPr>
      </p:pic>
      <p:pic>
        <p:nvPicPr>
          <p:cNvPr id="173" name="Picture 9" descr="Droplets-HD-Content-R1d.png"/>
          <p:cNvPicPr/>
          <p:nvPr/>
        </p:nvPicPr>
        <p:blipFill>
          <a:blip r:embed="rId15"/>
          <a:stretch/>
        </p:blipFill>
        <p:spPr>
          <a:xfrm>
            <a:off x="0" y="0"/>
            <a:ext cx="12192120" cy="6858000"/>
          </a:xfrm>
          <a:prstGeom prst="rect">
            <a:avLst/>
          </a:prstGeom>
          <a:ln w="12600">
            <a:noFill/>
          </a:ln>
        </p:spPr>
      </p:pic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anchor="ctr" anchorCtr="1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l-PL" sz="3600" b="0" strike="noStrike" cap="all" spc="-1">
                <a:solidFill>
                  <a:srgbClr val="000000"/>
                </a:solidFill>
                <a:latin typeface="Tw Cen MT"/>
              </a:rPr>
              <a:t>Kliknij, aby edytować styl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title"/>
          </p:nvPr>
        </p:nvSpPr>
        <p:spPr>
          <a:xfrm>
            <a:off x="913680" y="2367000"/>
            <a:ext cx="5105880" cy="34239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l-PL" sz="2000" b="0" strike="noStrike" cap="all" spc="-1">
                <a:solidFill>
                  <a:srgbClr val="000000"/>
                </a:solidFill>
                <a:latin typeface="Tw Cen MT"/>
              </a:rPr>
              <a:t>Kliknij, aby edytować style wzorca tekstu</a:t>
            </a:r>
            <a:r>
              <a:t/>
            </a:r>
            <a:br/>
            <a:r>
              <a:rPr lang="pl-PL" sz="1800" b="0" strike="noStrike" cap="all" spc="-1">
                <a:solidFill>
                  <a:srgbClr val="000000"/>
                </a:solidFill>
                <a:latin typeface="Tw Cen MT"/>
              </a:rPr>
              <a:t>Drugi poziom</a:t>
            </a:r>
            <a:r>
              <a:t/>
            </a:r>
            <a:br/>
            <a:r>
              <a:rPr lang="pl-PL" sz="1600" b="0" strike="noStrike" cap="all" spc="-1">
                <a:solidFill>
                  <a:srgbClr val="000000"/>
                </a:solidFill>
                <a:latin typeface="Tw Cen MT"/>
              </a:rPr>
              <a:t>Trzeci poziom</a:t>
            </a:r>
            <a:r>
              <a:t/>
            </a:r>
            <a:br/>
            <a:r>
              <a:rPr lang="pl-PL" sz="1400" b="0" strike="noStrike" cap="all" spc="-1">
                <a:solidFill>
                  <a:srgbClr val="000000"/>
                </a:solidFill>
                <a:latin typeface="Tw Cen MT"/>
              </a:rPr>
              <a:t>Czwarty poziom</a:t>
            </a:r>
            <a:r>
              <a:t/>
            </a:r>
            <a:br/>
            <a:r>
              <a:rPr lang="pl-PL" sz="1400" b="0" strike="noStrike" cap="all" spc="-1">
                <a:solidFill>
                  <a:srgbClr val="000000"/>
                </a:solidFill>
                <a:latin typeface="Tw Cen MT"/>
              </a:rPr>
              <a:t>Piąty poziom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title"/>
          </p:nvPr>
        </p:nvSpPr>
        <p:spPr>
          <a:xfrm>
            <a:off x="6172200" y="2367000"/>
            <a:ext cx="5105520" cy="34239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l-PL" sz="2000" b="0" strike="noStrike" cap="all" spc="-1">
                <a:solidFill>
                  <a:srgbClr val="000000"/>
                </a:solidFill>
                <a:latin typeface="Tw Cen MT"/>
              </a:rPr>
              <a:t>Kliknij, aby edytować style wzorca tekstu</a:t>
            </a:r>
            <a:r>
              <a:t/>
            </a:r>
            <a:br/>
            <a:r>
              <a:rPr lang="pl-PL" sz="1800" b="0" strike="noStrike" cap="all" spc="-1">
                <a:solidFill>
                  <a:srgbClr val="000000"/>
                </a:solidFill>
                <a:latin typeface="Tw Cen MT"/>
              </a:rPr>
              <a:t>Drugi poziom</a:t>
            </a:r>
            <a:r>
              <a:t/>
            </a:r>
            <a:br/>
            <a:r>
              <a:rPr lang="pl-PL" sz="1600" b="0" strike="noStrike" cap="all" spc="-1">
                <a:solidFill>
                  <a:srgbClr val="000000"/>
                </a:solidFill>
                <a:latin typeface="Tw Cen MT"/>
              </a:rPr>
              <a:t>Trzeci poziom</a:t>
            </a:r>
            <a:r>
              <a:t/>
            </a:r>
            <a:br/>
            <a:r>
              <a:rPr lang="pl-PL" sz="1400" b="0" strike="noStrike" cap="all" spc="-1">
                <a:solidFill>
                  <a:srgbClr val="000000"/>
                </a:solidFill>
                <a:latin typeface="Tw Cen MT"/>
              </a:rPr>
              <a:t>Czwarty poziom</a:t>
            </a:r>
            <a:r>
              <a:t/>
            </a:r>
            <a:br/>
            <a:r>
              <a:rPr lang="pl-PL" sz="1400" b="0" strike="noStrike" cap="all" spc="-1">
                <a:solidFill>
                  <a:srgbClr val="000000"/>
                </a:solidFill>
                <a:latin typeface="Tw Cen MT"/>
              </a:rPr>
              <a:t>Piąty poziom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dt"/>
          </p:nvPr>
        </p:nvSpPr>
        <p:spPr>
          <a:xfrm>
            <a:off x="7678800" y="5883120"/>
            <a:ext cx="2743200" cy="3650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F1483AD-A4BF-46F1-91FD-F0EA5AF89691}" type="datetime1">
              <a:rPr lang="pl-PL" sz="1000" b="0" strike="noStrike" spc="-1">
                <a:solidFill>
                  <a:srgbClr val="000000"/>
                </a:solidFill>
                <a:latin typeface="Tw Cen MT"/>
              </a:rPr>
              <a:pPr algn="r">
                <a:lnSpc>
                  <a:spcPct val="100000"/>
                </a:lnSpc>
              </a:pPr>
              <a:t>16.01.2020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 type="ftr"/>
          </p:nvPr>
        </p:nvSpPr>
        <p:spPr>
          <a:xfrm>
            <a:off x="913680" y="5883120"/>
            <a:ext cx="6672960" cy="36504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79" name="PlaceHolder 6"/>
          <p:cNvSpPr>
            <a:spLocks noGrp="1"/>
          </p:cNvSpPr>
          <p:nvPr>
            <p:ph type="sldNum"/>
          </p:nvPr>
        </p:nvSpPr>
        <p:spPr>
          <a:xfrm>
            <a:off x="10514160" y="5883120"/>
            <a:ext cx="764280" cy="3650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3F8115D-107F-4866-B3A4-FC6BE951C6E4}" type="slidenum">
              <a:rPr lang="pl-PL" sz="1000" b="0" strike="noStrike" spc="-1">
                <a:solidFill>
                  <a:srgbClr val="000000"/>
                </a:solidFill>
                <a:latin typeface="Tw Cen MT"/>
              </a:rPr>
              <a:pPr algn="r">
                <a:lnSpc>
                  <a:spcPct val="100000"/>
                </a:lnSpc>
              </a:p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Picture 2" descr="\\DROBO-FS\QuickDrops\JB\PPTX NG\Droplets\LightingOverlay.png"/>
          <p:cNvPicPr/>
          <p:nvPr/>
        </p:nvPicPr>
        <p:blipFill>
          <a:blip r:embed="rId14"/>
          <a:stretch/>
        </p:blipFill>
        <p:spPr>
          <a:xfrm>
            <a:off x="0" y="0"/>
            <a:ext cx="12192120" cy="6858000"/>
          </a:xfrm>
          <a:prstGeom prst="rect">
            <a:avLst/>
          </a:prstGeom>
          <a:ln w="12600">
            <a:noFill/>
          </a:ln>
        </p:spPr>
      </p:pic>
      <p:pic>
        <p:nvPicPr>
          <p:cNvPr id="217" name="Picture 14" descr="Droplets-HD-Content-R1d.png"/>
          <p:cNvPicPr/>
          <p:nvPr/>
        </p:nvPicPr>
        <p:blipFill>
          <a:blip r:embed="rId15"/>
          <a:stretch/>
        </p:blipFill>
        <p:spPr>
          <a:xfrm>
            <a:off x="0" y="0"/>
            <a:ext cx="12192120" cy="6858000"/>
          </a:xfrm>
          <a:prstGeom prst="rect">
            <a:avLst/>
          </a:prstGeom>
          <a:ln w="12600">
            <a:noFill/>
          </a:ln>
        </p:spPr>
      </p:pic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anchor="ctr" anchorCtr="1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l-PL" sz="3600" b="0" strike="noStrike" cap="all" spc="-1">
                <a:solidFill>
                  <a:srgbClr val="000000"/>
                </a:solidFill>
                <a:latin typeface="Tw Cen MT"/>
              </a:rPr>
              <a:t>Kliknij, aby edytować styl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1146240" y="2370960"/>
            <a:ext cx="4873320" cy="68004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432000" indent="-324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600" b="0" strike="noStrike" cap="all" spc="-1">
                <a:solidFill>
                  <a:srgbClr val="000000"/>
                </a:solidFill>
                <a:latin typeface="Tw Cen MT"/>
              </a:rPr>
              <a:t>Kliknij, aby edytować style wzorca tekstu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title"/>
          </p:nvPr>
        </p:nvSpPr>
        <p:spPr>
          <a:xfrm>
            <a:off x="913680" y="3051000"/>
            <a:ext cx="5105880" cy="274032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l-PL" sz="2000" b="0" strike="noStrike" cap="all" spc="-1">
                <a:solidFill>
                  <a:srgbClr val="000000"/>
                </a:solidFill>
                <a:latin typeface="Tw Cen MT"/>
              </a:rPr>
              <a:t>Kliknij, aby edytować style wzorca tekstu</a:t>
            </a:r>
            <a:r>
              <a:t/>
            </a:r>
            <a:br/>
            <a:r>
              <a:rPr lang="pl-PL" sz="1800" b="0" strike="noStrike" cap="all" spc="-1">
                <a:solidFill>
                  <a:srgbClr val="000000"/>
                </a:solidFill>
                <a:latin typeface="Tw Cen MT"/>
              </a:rPr>
              <a:t>Drugi poziom</a:t>
            </a:r>
            <a:r>
              <a:t/>
            </a:r>
            <a:br/>
            <a:r>
              <a:rPr lang="pl-PL" sz="1600" b="0" strike="noStrike" cap="all" spc="-1">
                <a:solidFill>
                  <a:srgbClr val="000000"/>
                </a:solidFill>
                <a:latin typeface="Tw Cen MT"/>
              </a:rPr>
              <a:t>Trzeci poziom</a:t>
            </a:r>
            <a:r>
              <a:t/>
            </a:r>
            <a:br/>
            <a:r>
              <a:rPr lang="pl-PL" sz="1400" b="0" strike="noStrike" cap="all" spc="-1">
                <a:solidFill>
                  <a:srgbClr val="000000"/>
                </a:solidFill>
                <a:latin typeface="Tw Cen MT"/>
              </a:rPr>
              <a:t>Czwarty poziom</a:t>
            </a:r>
            <a:r>
              <a:t/>
            </a:r>
            <a:br/>
            <a:r>
              <a:rPr lang="pl-PL" sz="1400" b="0" strike="noStrike" cap="all" spc="-1">
                <a:solidFill>
                  <a:srgbClr val="000000"/>
                </a:solidFill>
                <a:latin typeface="Tw Cen MT"/>
              </a:rPr>
              <a:t>Piąty poziom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6396480" y="2370960"/>
            <a:ext cx="4881960" cy="68004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85000"/>
              </a:lnSpc>
              <a:spcBef>
                <a:spcPts val="1001"/>
              </a:spcBef>
            </a:pPr>
            <a:r>
              <a:rPr lang="pl-PL" sz="2600" b="0" strike="noStrike" cap="all" spc="-1">
                <a:solidFill>
                  <a:srgbClr val="000000"/>
                </a:solidFill>
                <a:latin typeface="Tw Cen MT"/>
              </a:rPr>
              <a:t>Kliknij, aby edytować style wzorca tekstu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222" name="PlaceHolder 5"/>
          <p:cNvSpPr>
            <a:spLocks noGrp="1"/>
          </p:cNvSpPr>
          <p:nvPr>
            <p:ph type="title"/>
          </p:nvPr>
        </p:nvSpPr>
        <p:spPr>
          <a:xfrm>
            <a:off x="6172200" y="3051000"/>
            <a:ext cx="5105520" cy="274032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l-PL" sz="2000" b="0" strike="noStrike" cap="all" spc="-1">
                <a:solidFill>
                  <a:srgbClr val="000000"/>
                </a:solidFill>
                <a:latin typeface="Tw Cen MT"/>
              </a:rPr>
              <a:t>Kliknij, aby edytować style wzorca tekstu</a:t>
            </a:r>
            <a:r>
              <a:t/>
            </a:r>
            <a:br/>
            <a:r>
              <a:rPr lang="pl-PL" sz="1800" b="0" strike="noStrike" cap="all" spc="-1">
                <a:solidFill>
                  <a:srgbClr val="000000"/>
                </a:solidFill>
                <a:latin typeface="Tw Cen MT"/>
              </a:rPr>
              <a:t>Drugi poziom</a:t>
            </a:r>
            <a:r>
              <a:t/>
            </a:r>
            <a:br/>
            <a:r>
              <a:rPr lang="pl-PL" sz="1600" b="0" strike="noStrike" cap="all" spc="-1">
                <a:solidFill>
                  <a:srgbClr val="000000"/>
                </a:solidFill>
                <a:latin typeface="Tw Cen MT"/>
              </a:rPr>
              <a:t>Trzeci poziom</a:t>
            </a:r>
            <a:r>
              <a:t/>
            </a:r>
            <a:br/>
            <a:r>
              <a:rPr lang="pl-PL" sz="1400" b="0" strike="noStrike" cap="all" spc="-1">
                <a:solidFill>
                  <a:srgbClr val="000000"/>
                </a:solidFill>
                <a:latin typeface="Tw Cen MT"/>
              </a:rPr>
              <a:t>Czwarty poziom</a:t>
            </a:r>
            <a:r>
              <a:t/>
            </a:r>
            <a:br/>
            <a:r>
              <a:rPr lang="pl-PL" sz="1400" b="0" strike="noStrike" cap="all" spc="-1">
                <a:solidFill>
                  <a:srgbClr val="000000"/>
                </a:solidFill>
                <a:latin typeface="Tw Cen MT"/>
              </a:rPr>
              <a:t>Piąty poziom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23" name="PlaceHolder 6"/>
          <p:cNvSpPr>
            <a:spLocks noGrp="1"/>
          </p:cNvSpPr>
          <p:nvPr>
            <p:ph type="dt"/>
          </p:nvPr>
        </p:nvSpPr>
        <p:spPr>
          <a:xfrm>
            <a:off x="7678800" y="5883120"/>
            <a:ext cx="2743200" cy="3650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F49066E-B4D8-44BB-B741-6BEC6C148EFD}" type="datetime1">
              <a:rPr lang="pl-PL" sz="1000" b="0" strike="noStrike" spc="-1">
                <a:solidFill>
                  <a:srgbClr val="000000"/>
                </a:solidFill>
                <a:latin typeface="Tw Cen MT"/>
              </a:rPr>
              <a:pPr algn="r">
                <a:lnSpc>
                  <a:spcPct val="100000"/>
                </a:lnSpc>
              </a:pPr>
              <a:t>16.01.2020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224" name="PlaceHolder 7"/>
          <p:cNvSpPr>
            <a:spLocks noGrp="1"/>
          </p:cNvSpPr>
          <p:nvPr>
            <p:ph type="ftr"/>
          </p:nvPr>
        </p:nvSpPr>
        <p:spPr>
          <a:xfrm>
            <a:off x="913680" y="5883120"/>
            <a:ext cx="6672960" cy="36504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25" name="PlaceHolder 8"/>
          <p:cNvSpPr>
            <a:spLocks noGrp="1"/>
          </p:cNvSpPr>
          <p:nvPr>
            <p:ph type="sldNum"/>
          </p:nvPr>
        </p:nvSpPr>
        <p:spPr>
          <a:xfrm>
            <a:off x="10514160" y="5883120"/>
            <a:ext cx="764280" cy="3650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5B1EDCB-E9ED-4C2F-B228-CD6921A825E0}" type="slidenum">
              <a:rPr lang="pl-PL" sz="1000" b="0" strike="noStrike" spc="-1">
                <a:solidFill>
                  <a:srgbClr val="000000"/>
                </a:solidFill>
                <a:latin typeface="Tw Cen MT"/>
              </a:rPr>
              <a:pPr algn="r">
                <a:lnSpc>
                  <a:spcPct val="100000"/>
                </a:lnSpc>
              </a:p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Picture 2" descr="\\DROBO-FS\QuickDrops\JB\PPTX NG\Droplets\LightingOverlay.png"/>
          <p:cNvPicPr/>
          <p:nvPr/>
        </p:nvPicPr>
        <p:blipFill>
          <a:blip r:embed="rId14"/>
          <a:stretch/>
        </p:blipFill>
        <p:spPr>
          <a:xfrm>
            <a:off x="0" y="0"/>
            <a:ext cx="12192120" cy="6858000"/>
          </a:xfrm>
          <a:prstGeom prst="rect">
            <a:avLst/>
          </a:prstGeom>
          <a:ln w="12600">
            <a:noFill/>
          </a:ln>
        </p:spPr>
      </p:pic>
      <p:pic>
        <p:nvPicPr>
          <p:cNvPr id="263" name="Picture 7" descr="Droplets-HD-Content-R1d.png"/>
          <p:cNvPicPr/>
          <p:nvPr/>
        </p:nvPicPr>
        <p:blipFill>
          <a:blip r:embed="rId15"/>
          <a:stretch/>
        </p:blipFill>
        <p:spPr>
          <a:xfrm>
            <a:off x="0" y="0"/>
            <a:ext cx="12192120" cy="6858000"/>
          </a:xfrm>
          <a:prstGeom prst="rect">
            <a:avLst/>
          </a:prstGeom>
          <a:ln w="12600">
            <a:noFill/>
          </a:ln>
        </p:spPr>
      </p:pic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400" cy="1596240"/>
          </a:xfrm>
          <a:prstGeom prst="rect">
            <a:avLst/>
          </a:prstGeom>
        </p:spPr>
        <p:txBody>
          <a:bodyPr anchor="ctr" anchorCtr="1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l-PL" sz="3600" b="0" strike="noStrike" cap="all" spc="-1">
                <a:solidFill>
                  <a:srgbClr val="000000"/>
                </a:solidFill>
                <a:latin typeface="Tw Cen MT"/>
              </a:rPr>
              <a:t>Kliknij, aby edytować styl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dt"/>
          </p:nvPr>
        </p:nvSpPr>
        <p:spPr>
          <a:xfrm>
            <a:off x="7678800" y="5883120"/>
            <a:ext cx="2743200" cy="3650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BD98404-0499-41FC-9984-FCE5DACBB114}" type="datetime1">
              <a:rPr lang="pl-PL" sz="1000" b="0" strike="noStrike" spc="-1">
                <a:solidFill>
                  <a:srgbClr val="000000"/>
                </a:solidFill>
                <a:latin typeface="Tw Cen MT"/>
              </a:rPr>
              <a:pPr algn="r">
                <a:lnSpc>
                  <a:spcPct val="100000"/>
                </a:lnSpc>
              </a:pPr>
              <a:t>16.01.2020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ftr"/>
          </p:nvPr>
        </p:nvSpPr>
        <p:spPr>
          <a:xfrm>
            <a:off x="913680" y="5883120"/>
            <a:ext cx="6672960" cy="36504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 type="sldNum"/>
          </p:nvPr>
        </p:nvSpPr>
        <p:spPr>
          <a:xfrm>
            <a:off x="10514160" y="5883120"/>
            <a:ext cx="764280" cy="3650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0EF0D12-B90F-43EA-B7AC-E625C5AC3073}" type="slidenum">
              <a:rPr lang="pl-PL" sz="1000" b="0" strike="noStrike" spc="-1">
                <a:solidFill>
                  <a:srgbClr val="000000"/>
                </a:solidFill>
                <a:latin typeface="Tw Cen MT"/>
              </a:rPr>
              <a:pPr algn="r">
                <a:lnSpc>
                  <a:spcPct val="100000"/>
                </a:lnSpc>
              </a:p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Picture 2" descr="\\DROBO-FS\QuickDrops\JB\PPTX NG\Droplets\LightingOverlay.png"/>
          <p:cNvPicPr/>
          <p:nvPr/>
        </p:nvPicPr>
        <p:blipFill>
          <a:blip r:embed="rId14"/>
          <a:stretch/>
        </p:blipFill>
        <p:spPr>
          <a:xfrm>
            <a:off x="0" y="0"/>
            <a:ext cx="12192120" cy="6858000"/>
          </a:xfrm>
          <a:prstGeom prst="rect">
            <a:avLst/>
          </a:prstGeom>
          <a:ln w="12600">
            <a:noFill/>
          </a:ln>
        </p:spPr>
      </p:pic>
      <p:pic>
        <p:nvPicPr>
          <p:cNvPr id="305" name="Picture 6" descr="Droplets-HD-Content-R1d.png"/>
          <p:cNvPicPr/>
          <p:nvPr/>
        </p:nvPicPr>
        <p:blipFill>
          <a:blip r:embed="rId15"/>
          <a:stretch/>
        </p:blipFill>
        <p:spPr>
          <a:xfrm>
            <a:off x="0" y="0"/>
            <a:ext cx="12192120" cy="6858000"/>
          </a:xfrm>
          <a:prstGeom prst="rect">
            <a:avLst/>
          </a:prstGeom>
          <a:ln w="12600">
            <a:noFill/>
          </a:ln>
        </p:spPr>
      </p:pic>
      <p:sp>
        <p:nvSpPr>
          <p:cNvPr id="306" name="PlaceHolder 1"/>
          <p:cNvSpPr>
            <a:spLocks noGrp="1"/>
          </p:cNvSpPr>
          <p:nvPr>
            <p:ph type="dt"/>
          </p:nvPr>
        </p:nvSpPr>
        <p:spPr>
          <a:xfrm>
            <a:off x="7678800" y="5883120"/>
            <a:ext cx="2743200" cy="3650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1563B2C-946A-4416-849A-90C6988CA3AD}" type="datetime1">
              <a:rPr lang="pl-PL" sz="1000" b="0" strike="noStrike" spc="-1">
                <a:solidFill>
                  <a:srgbClr val="000000"/>
                </a:solidFill>
                <a:latin typeface="Tw Cen MT"/>
              </a:rPr>
              <a:pPr algn="r">
                <a:lnSpc>
                  <a:spcPct val="100000"/>
                </a:lnSpc>
              </a:pPr>
              <a:t>16.01.2020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ftr"/>
          </p:nvPr>
        </p:nvSpPr>
        <p:spPr>
          <a:xfrm>
            <a:off x="913680" y="5883120"/>
            <a:ext cx="6672960" cy="36504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sldNum"/>
          </p:nvPr>
        </p:nvSpPr>
        <p:spPr>
          <a:xfrm>
            <a:off x="10514160" y="5883120"/>
            <a:ext cx="764280" cy="3650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090781E-37AE-45AD-A3DB-7D9295155FED}" type="slidenum">
              <a:rPr lang="pl-PL" sz="1000" b="0" strike="noStrike" spc="-1">
                <a:solidFill>
                  <a:srgbClr val="000000"/>
                </a:solidFill>
                <a:latin typeface="Tw Cen MT"/>
              </a:rPr>
              <a:pPr algn="r">
                <a:lnSpc>
                  <a:spcPct val="100000"/>
                </a:lnSpc>
              </a:p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Picture 2" descr="\\DROBO-FS\QuickDrops\JB\PPTX NG\Droplets\LightingOverlay.png"/>
          <p:cNvPicPr/>
          <p:nvPr/>
        </p:nvPicPr>
        <p:blipFill>
          <a:blip r:embed="rId14"/>
          <a:stretch/>
        </p:blipFill>
        <p:spPr>
          <a:xfrm>
            <a:off x="0" y="0"/>
            <a:ext cx="12192120" cy="6858000"/>
          </a:xfrm>
          <a:prstGeom prst="rect">
            <a:avLst/>
          </a:prstGeom>
          <a:ln w="12600">
            <a:noFill/>
          </a:ln>
        </p:spPr>
      </p:pic>
      <p:pic>
        <p:nvPicPr>
          <p:cNvPr id="346" name="Picture 10" descr="Droplets-HD-Content-R1d.png"/>
          <p:cNvPicPr/>
          <p:nvPr/>
        </p:nvPicPr>
        <p:blipFill>
          <a:blip r:embed="rId15"/>
          <a:stretch/>
        </p:blipFill>
        <p:spPr>
          <a:xfrm>
            <a:off x="0" y="0"/>
            <a:ext cx="12192120" cy="6858000"/>
          </a:xfrm>
          <a:prstGeom prst="rect">
            <a:avLst/>
          </a:prstGeom>
          <a:ln w="12600">
            <a:noFill/>
          </a:ln>
        </p:spPr>
      </p:pic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3935520" cy="2023200"/>
          </a:xfrm>
          <a:prstGeom prst="rect">
            <a:avLst/>
          </a:prstGeom>
        </p:spPr>
        <p:txBody>
          <a:bodyPr anchor="b" anchorCtr="1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l-PL" sz="3200" b="0" strike="noStrike" cap="all" spc="-1">
                <a:solidFill>
                  <a:srgbClr val="000000"/>
                </a:solidFill>
                <a:latin typeface="Tw Cen MT"/>
              </a:rPr>
              <a:t>Kliknij, aby edytować styl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title"/>
          </p:nvPr>
        </p:nvSpPr>
        <p:spPr>
          <a:xfrm>
            <a:off x="5078160" y="609480"/>
            <a:ext cx="6200280" cy="51814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l-PL" sz="2000" b="0" strike="noStrike" cap="all" spc="-1">
                <a:solidFill>
                  <a:srgbClr val="000000"/>
                </a:solidFill>
                <a:latin typeface="Tw Cen MT"/>
              </a:rPr>
              <a:t>Kliknij, aby edytować style wzorca tekstu</a:t>
            </a:r>
            <a:r>
              <a:t/>
            </a:r>
            <a:br/>
            <a:r>
              <a:rPr lang="pl-PL" sz="1800" b="0" strike="noStrike" cap="all" spc="-1">
                <a:solidFill>
                  <a:srgbClr val="000000"/>
                </a:solidFill>
                <a:latin typeface="Tw Cen MT"/>
              </a:rPr>
              <a:t>Drugi poziom</a:t>
            </a:r>
            <a:r>
              <a:t/>
            </a:r>
            <a:br/>
            <a:r>
              <a:rPr lang="pl-PL" sz="1600" b="0" strike="noStrike" cap="all" spc="-1">
                <a:solidFill>
                  <a:srgbClr val="000000"/>
                </a:solidFill>
                <a:latin typeface="Tw Cen MT"/>
              </a:rPr>
              <a:t>Trzeci poziom</a:t>
            </a:r>
            <a:r>
              <a:t/>
            </a:r>
            <a:br/>
            <a:r>
              <a:rPr lang="pl-PL" sz="1400" b="0" strike="noStrike" cap="all" spc="-1">
                <a:solidFill>
                  <a:srgbClr val="000000"/>
                </a:solidFill>
                <a:latin typeface="Tw Cen MT"/>
              </a:rPr>
              <a:t>Czwarty poziom</a:t>
            </a:r>
            <a:r>
              <a:t/>
            </a:r>
            <a:br/>
            <a:r>
              <a:rPr lang="pl-PL" sz="1400" b="0" strike="noStrike" cap="all" spc="-1">
                <a:solidFill>
                  <a:srgbClr val="000000"/>
                </a:solidFill>
                <a:latin typeface="Tw Cen MT"/>
              </a:rPr>
              <a:t>Piąty poziom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body"/>
          </p:nvPr>
        </p:nvSpPr>
        <p:spPr>
          <a:xfrm>
            <a:off x="913680" y="2632680"/>
            <a:ext cx="3935520" cy="315828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marL="432000" indent="-324000" algn="ctr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600" b="0" strike="noStrike" cap="all" spc="-1">
                <a:solidFill>
                  <a:srgbClr val="000000"/>
                </a:solidFill>
                <a:latin typeface="Tw Cen MT"/>
              </a:rPr>
              <a:t>Kliknij, aby edytować style wzorca tekstu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50" name="PlaceHolder 4"/>
          <p:cNvSpPr>
            <a:spLocks noGrp="1"/>
          </p:cNvSpPr>
          <p:nvPr>
            <p:ph type="dt"/>
          </p:nvPr>
        </p:nvSpPr>
        <p:spPr>
          <a:xfrm>
            <a:off x="7678800" y="5883120"/>
            <a:ext cx="2743200" cy="3650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FD306A6-0371-48A6-9B1C-5709E6FFAD15}" type="datetime1">
              <a:rPr lang="pl-PL" sz="1000" b="0" strike="noStrike" spc="-1">
                <a:solidFill>
                  <a:srgbClr val="000000"/>
                </a:solidFill>
                <a:latin typeface="Tw Cen MT"/>
              </a:rPr>
              <a:pPr algn="r">
                <a:lnSpc>
                  <a:spcPct val="100000"/>
                </a:lnSpc>
              </a:pPr>
              <a:t>16.01.2020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351" name="PlaceHolder 5"/>
          <p:cNvSpPr>
            <a:spLocks noGrp="1"/>
          </p:cNvSpPr>
          <p:nvPr>
            <p:ph type="ftr"/>
          </p:nvPr>
        </p:nvSpPr>
        <p:spPr>
          <a:xfrm>
            <a:off x="913680" y="5883120"/>
            <a:ext cx="6672960" cy="36504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52" name="PlaceHolder 6"/>
          <p:cNvSpPr>
            <a:spLocks noGrp="1"/>
          </p:cNvSpPr>
          <p:nvPr>
            <p:ph type="sldNum"/>
          </p:nvPr>
        </p:nvSpPr>
        <p:spPr>
          <a:xfrm>
            <a:off x="10514160" y="5883120"/>
            <a:ext cx="764280" cy="3650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D1F799B-5CA7-4DE1-88B3-B1468FF6F238}" type="slidenum">
              <a:rPr lang="pl-PL" sz="1000" b="0" strike="noStrike" spc="-1">
                <a:solidFill>
                  <a:srgbClr val="000000"/>
                </a:solidFill>
                <a:latin typeface="Tw Cen MT"/>
              </a:rPr>
              <a:pPr algn="r">
                <a:lnSpc>
                  <a:spcPct val="100000"/>
                </a:lnSpc>
              </a:p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TextShape 1"/>
          <p:cNvSpPr txBox="1"/>
          <p:nvPr/>
        </p:nvSpPr>
        <p:spPr>
          <a:xfrm>
            <a:off x="1751040" y="1300680"/>
            <a:ext cx="8690040" cy="2509200"/>
          </a:xfrm>
          <a:prstGeom prst="rect">
            <a:avLst/>
          </a:prstGeom>
          <a:noFill/>
          <a:ln w="12600">
            <a:noFill/>
          </a:ln>
        </p:spPr>
        <p:txBody>
          <a:bodyPr anchor="b" anchorCtr="1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l-PL" sz="4800" b="0" strike="noStrike" cap="all" spc="-1">
                <a:solidFill>
                  <a:srgbClr val="7F7F7F"/>
                </a:solidFill>
                <a:latin typeface="Tw Cen MT"/>
              </a:rPr>
              <a:t>Najszybsze samochody świata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795" name="TextShape 2"/>
          <p:cNvSpPr txBox="1"/>
          <p:nvPr/>
        </p:nvSpPr>
        <p:spPr>
          <a:xfrm>
            <a:off x="5684317" y="5557320"/>
            <a:ext cx="8690040" cy="1371600"/>
          </a:xfrm>
          <a:prstGeom prst="rect">
            <a:avLst/>
          </a:prstGeom>
          <a:noFill/>
          <a:ln w="12600">
            <a:noFill/>
          </a:ln>
        </p:spPr>
        <p:txBody>
          <a:bodyPr anchorCtr="1">
            <a:normAutofit/>
          </a:bodyPr>
          <a:lstStyle/>
          <a:p>
            <a:pPr algn="ctr">
              <a:lnSpc>
                <a:spcPct val="120000"/>
              </a:lnSpc>
              <a:spcBef>
                <a:spcPts val="1001"/>
              </a:spcBef>
            </a:pPr>
            <a:r>
              <a:rPr lang="pl-PL" sz="2200" b="0" strike="noStrike" cap="all" spc="-1" dirty="0">
                <a:solidFill>
                  <a:srgbClr val="000000"/>
                </a:solidFill>
                <a:latin typeface="Tw Cen MT"/>
              </a:rPr>
              <a:t>Kacper Szczudło 1TIP/</a:t>
            </a:r>
            <a:r>
              <a:rPr lang="pl-PL" sz="2200" cap="all" spc="-1" dirty="0">
                <a:solidFill>
                  <a:srgbClr val="000000"/>
                </a:solidFill>
                <a:latin typeface="Tw Cen MT"/>
              </a:rPr>
              <a:t>G</a:t>
            </a: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0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2000" fill="hold"/>
                                        <p:tgtEl>
                                          <p:spTgt spid="7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width*sin(2.5*pi*$)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width*sin(2.5*pi*$)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2000" fill="hold"/>
                                        <p:tgtEl>
                                          <p:spTgt spid="7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TextShape 1"/>
          <p:cNvSpPr txBox="1"/>
          <p:nvPr/>
        </p:nvSpPr>
        <p:spPr>
          <a:xfrm>
            <a:off x="913680" y="0"/>
            <a:ext cx="10364400" cy="1596240"/>
          </a:xfrm>
          <a:prstGeom prst="rect">
            <a:avLst/>
          </a:prstGeom>
          <a:noFill/>
          <a:ln w="12600">
            <a:noFill/>
          </a:ln>
        </p:spPr>
        <p:txBody>
          <a:bodyPr anchor="ctr" anchorCtr="1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l-PL" sz="3600" b="0" strike="noStrike" cap="all" spc="-1">
                <a:solidFill>
                  <a:srgbClr val="000000"/>
                </a:solidFill>
                <a:latin typeface="Tw Cen MT"/>
              </a:rPr>
              <a:t>SSC Ultimate Aero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809" name="Picture 2"/>
          <p:cNvPicPr/>
          <p:nvPr/>
        </p:nvPicPr>
        <p:blipFill>
          <a:blip r:embed="rId2"/>
          <a:stretch/>
        </p:blipFill>
        <p:spPr>
          <a:xfrm>
            <a:off x="2862360" y="1187640"/>
            <a:ext cx="6467040" cy="3424320"/>
          </a:xfrm>
          <a:prstGeom prst="rect">
            <a:avLst/>
          </a:prstGeom>
          <a:ln>
            <a:noFill/>
          </a:ln>
        </p:spPr>
      </p:pic>
      <p:sp>
        <p:nvSpPr>
          <p:cNvPr id="810" name="TextShape 2"/>
          <p:cNvSpPr txBox="1"/>
          <p:nvPr/>
        </p:nvSpPr>
        <p:spPr>
          <a:xfrm>
            <a:off x="4779000" y="5347440"/>
            <a:ext cx="3412800" cy="646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l-PL" sz="1800" b="1" strike="noStrike" spc="-1">
                <a:solidFill>
                  <a:srgbClr val="000000"/>
                </a:solidFill>
                <a:latin typeface="Tw Cen MT"/>
              </a:rPr>
              <a:t>Silnik: V8, 6,3 l, 1199 KM</a:t>
            </a:r>
            <a:r>
              <a:t/>
            </a:r>
            <a:br/>
            <a:r>
              <a:rPr lang="pl-PL" sz="1800" b="1" strike="noStrike" spc="-1">
                <a:solidFill>
                  <a:srgbClr val="000000"/>
                </a:solidFill>
                <a:latin typeface="Tw Cen MT"/>
              </a:rPr>
              <a:t>V-max: 412 km/h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000"/>
                                        <p:tgtEl>
                                          <p:spTgt spid="8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2000" fill="hold"/>
                                        <p:tgtEl>
                                          <p:spTgt spid="8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width*sin(2.5*pi*$)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width*sin(2.5*pi*$)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2000" fill="hold"/>
                                        <p:tgtEl>
                                          <p:spTgt spid="8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TextShape 1"/>
          <p:cNvSpPr txBox="1"/>
          <p:nvPr/>
        </p:nvSpPr>
        <p:spPr>
          <a:xfrm>
            <a:off x="913680" y="0"/>
            <a:ext cx="10364400" cy="1596240"/>
          </a:xfrm>
          <a:prstGeom prst="rect">
            <a:avLst/>
          </a:prstGeom>
          <a:noFill/>
          <a:ln w="12600">
            <a:noFill/>
          </a:ln>
        </p:spPr>
        <p:txBody>
          <a:bodyPr anchor="ctr" anchorCtr="1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l-PL" sz="3600" b="0" strike="noStrike" cap="all" spc="-1">
                <a:solidFill>
                  <a:srgbClr val="000000"/>
                </a:solidFill>
                <a:latin typeface="Tw Cen MT"/>
              </a:rPr>
              <a:t>Bugatti Chiron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812" name="Picture 2"/>
          <p:cNvPicPr/>
          <p:nvPr/>
        </p:nvPicPr>
        <p:blipFill>
          <a:blip r:embed="rId2"/>
          <a:stretch/>
        </p:blipFill>
        <p:spPr>
          <a:xfrm>
            <a:off x="3118320" y="1134360"/>
            <a:ext cx="5955120" cy="3424320"/>
          </a:xfrm>
          <a:prstGeom prst="rect">
            <a:avLst/>
          </a:prstGeom>
          <a:ln>
            <a:noFill/>
          </a:ln>
        </p:spPr>
      </p:pic>
      <p:sp>
        <p:nvSpPr>
          <p:cNvPr id="813" name="TextShape 2"/>
          <p:cNvSpPr txBox="1"/>
          <p:nvPr/>
        </p:nvSpPr>
        <p:spPr>
          <a:xfrm>
            <a:off x="4669200" y="5400360"/>
            <a:ext cx="3725280" cy="646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l-PL" sz="1800" b="1" strike="noStrike" spc="-1">
                <a:solidFill>
                  <a:srgbClr val="000000"/>
                </a:solidFill>
                <a:latin typeface="Tw Cen MT"/>
              </a:rPr>
              <a:t>Silnik: W 16, 8,0 l, 1500 KM</a:t>
            </a:r>
            <a:r>
              <a:t/>
            </a:r>
            <a:br/>
            <a:r>
              <a:rPr lang="pl-PL" sz="1800" b="1" strike="noStrike" spc="-1">
                <a:solidFill>
                  <a:srgbClr val="000000"/>
                </a:solidFill>
                <a:latin typeface="Tw Cen MT"/>
              </a:rPr>
              <a:t>V-max: 420 km/h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0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2000" fill="hold"/>
                                        <p:tgtEl>
                                          <p:spTgt spid="8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width*sin(2.5*pi*$)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width*sin(2.5*pi*$)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2000" fill="hold"/>
                                        <p:tgtEl>
                                          <p:spTgt spid="8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TextShape 1"/>
          <p:cNvSpPr txBox="1"/>
          <p:nvPr/>
        </p:nvSpPr>
        <p:spPr>
          <a:xfrm>
            <a:off x="913680" y="0"/>
            <a:ext cx="10364400" cy="1596240"/>
          </a:xfrm>
          <a:prstGeom prst="rect">
            <a:avLst/>
          </a:prstGeom>
          <a:noFill/>
          <a:ln w="12600">
            <a:noFill/>
          </a:ln>
        </p:spPr>
        <p:txBody>
          <a:bodyPr anchor="ctr" anchorCtr="1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l-PL" sz="3600" b="0" strike="noStrike" cap="all" spc="-1">
                <a:solidFill>
                  <a:srgbClr val="000000"/>
                </a:solidFill>
                <a:latin typeface="Tw Cen MT"/>
              </a:rPr>
              <a:t>Hennessey Venom GT Spyder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815" name="Picture 2"/>
          <p:cNvPicPr/>
          <p:nvPr/>
        </p:nvPicPr>
        <p:blipFill>
          <a:blip r:embed="rId2" cstate="print"/>
          <a:stretch/>
        </p:blipFill>
        <p:spPr>
          <a:xfrm>
            <a:off x="3523320" y="1147680"/>
            <a:ext cx="5145480" cy="3424320"/>
          </a:xfrm>
          <a:prstGeom prst="rect">
            <a:avLst/>
          </a:prstGeom>
          <a:ln>
            <a:noFill/>
          </a:ln>
        </p:spPr>
      </p:pic>
      <p:sp>
        <p:nvSpPr>
          <p:cNvPr id="816" name="TextShape 2"/>
          <p:cNvSpPr txBox="1"/>
          <p:nvPr/>
        </p:nvSpPr>
        <p:spPr>
          <a:xfrm>
            <a:off x="4779000" y="5387040"/>
            <a:ext cx="3412800" cy="646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l-PL" sz="1800" b="1" strike="noStrike" spc="-1">
                <a:solidFill>
                  <a:srgbClr val="000000"/>
                </a:solidFill>
                <a:latin typeface="Tw Cen MT"/>
              </a:rPr>
              <a:t>Silnik: V8, 7,0 l, 1217 KM</a:t>
            </a:r>
            <a:r>
              <a:t/>
            </a:r>
            <a:br/>
            <a:r>
              <a:rPr lang="pl-PL" sz="1800" b="1" strike="noStrike" spc="-1">
                <a:solidFill>
                  <a:srgbClr val="000000"/>
                </a:solidFill>
                <a:latin typeface="Tw Cen MT"/>
              </a:rPr>
              <a:t>V-max: 427 km/h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000"/>
                                        <p:tgtEl>
                                          <p:spTgt spid="8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2000" fill="hold"/>
                                        <p:tgtEl>
                                          <p:spTgt spid="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width*sin(2.5*pi*$)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width*sin(2.5*pi*$)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2000" fill="hold"/>
                                        <p:tgtEl>
                                          <p:spTgt spid="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TextShape 1"/>
          <p:cNvSpPr txBox="1"/>
          <p:nvPr/>
        </p:nvSpPr>
        <p:spPr>
          <a:xfrm>
            <a:off x="913680" y="0"/>
            <a:ext cx="10364400" cy="1596240"/>
          </a:xfrm>
          <a:prstGeom prst="rect">
            <a:avLst/>
          </a:prstGeom>
          <a:noFill/>
          <a:ln w="12600">
            <a:noFill/>
          </a:ln>
        </p:spPr>
        <p:txBody>
          <a:bodyPr anchor="ctr" anchorCtr="1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l-PL" sz="3600" b="0" strike="noStrike" cap="all" spc="-1">
                <a:solidFill>
                  <a:srgbClr val="000000"/>
                </a:solidFill>
                <a:latin typeface="Tw Cen MT"/>
              </a:rPr>
              <a:t>Bugatti Veyron Super Sport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818" name="Picture 2"/>
          <p:cNvPicPr/>
          <p:nvPr/>
        </p:nvPicPr>
        <p:blipFill>
          <a:blip r:embed="rId2"/>
          <a:stretch/>
        </p:blipFill>
        <p:spPr>
          <a:xfrm>
            <a:off x="3052080" y="1213920"/>
            <a:ext cx="6087600" cy="3424320"/>
          </a:xfrm>
          <a:prstGeom prst="rect">
            <a:avLst/>
          </a:prstGeom>
          <a:ln>
            <a:noFill/>
          </a:ln>
        </p:spPr>
      </p:pic>
      <p:sp>
        <p:nvSpPr>
          <p:cNvPr id="819" name="TextShape 2"/>
          <p:cNvSpPr txBox="1"/>
          <p:nvPr/>
        </p:nvSpPr>
        <p:spPr>
          <a:xfrm>
            <a:off x="4699800" y="5205960"/>
            <a:ext cx="3646080" cy="646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l-PL" sz="1800" b="1" strike="noStrike" spc="-1">
                <a:solidFill>
                  <a:srgbClr val="000000"/>
                </a:solidFill>
                <a:latin typeface="Tw Cen MT"/>
              </a:rPr>
              <a:t>Silnik: W16, 8,0 l, 1200 KM</a:t>
            </a:r>
            <a:r>
              <a:t/>
            </a:r>
            <a:br/>
            <a:r>
              <a:rPr lang="pl-PL" sz="1800" b="1" strike="noStrike" spc="-1">
                <a:solidFill>
                  <a:srgbClr val="000000"/>
                </a:solidFill>
                <a:latin typeface="Tw Cen MT"/>
              </a:rPr>
              <a:t>V-max: 431 km/h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0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2000" fill="hold"/>
                                        <p:tgtEl>
                                          <p:spTgt spid="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width*sin(2.5*pi*$)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width*sin(2.5*pi*$)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2000" fill="hold"/>
                                        <p:tgtEl>
                                          <p:spTgt spid="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TextShape 1"/>
          <p:cNvSpPr txBox="1"/>
          <p:nvPr/>
        </p:nvSpPr>
        <p:spPr>
          <a:xfrm>
            <a:off x="913680" y="0"/>
            <a:ext cx="10364400" cy="1596240"/>
          </a:xfrm>
          <a:prstGeom prst="rect">
            <a:avLst/>
          </a:prstGeom>
          <a:noFill/>
          <a:ln w="12600">
            <a:noFill/>
          </a:ln>
        </p:spPr>
        <p:txBody>
          <a:bodyPr anchor="ctr" anchorCtr="1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l-PL" sz="3600" b="0" strike="noStrike" cap="all" spc="-1">
                <a:solidFill>
                  <a:srgbClr val="000000"/>
                </a:solidFill>
                <a:latin typeface="Tw Cen MT"/>
              </a:rPr>
              <a:t>Hennessey Venom GT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821" name="Picture 2"/>
          <p:cNvPicPr/>
          <p:nvPr/>
        </p:nvPicPr>
        <p:blipFill>
          <a:blip r:embed="rId2"/>
          <a:stretch/>
        </p:blipFill>
        <p:spPr>
          <a:xfrm>
            <a:off x="2927520" y="1147680"/>
            <a:ext cx="6522480" cy="3424320"/>
          </a:xfrm>
          <a:prstGeom prst="rect">
            <a:avLst/>
          </a:prstGeom>
          <a:ln>
            <a:noFill/>
          </a:ln>
        </p:spPr>
      </p:pic>
      <p:sp>
        <p:nvSpPr>
          <p:cNvPr id="822" name="TextShape 2"/>
          <p:cNvSpPr txBox="1"/>
          <p:nvPr/>
        </p:nvSpPr>
        <p:spPr>
          <a:xfrm>
            <a:off x="4779000" y="5396760"/>
            <a:ext cx="3412800" cy="646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l-PL" sz="1800" b="1" strike="noStrike" spc="-1">
                <a:solidFill>
                  <a:srgbClr val="000000"/>
                </a:solidFill>
                <a:latin typeface="Tw Cen MT"/>
              </a:rPr>
              <a:t>Silnik: V8, 7,0 l, 1244 KM</a:t>
            </a:r>
            <a:r>
              <a:t/>
            </a:r>
            <a:br/>
            <a:r>
              <a:rPr lang="pl-PL" sz="1800" b="1" strike="noStrike" spc="-1">
                <a:solidFill>
                  <a:srgbClr val="000000"/>
                </a:solidFill>
                <a:latin typeface="Tw Cen MT"/>
              </a:rPr>
              <a:t>V-max: 435 km/h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0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2000" fill="hold"/>
                                        <p:tgtEl>
                                          <p:spTgt spid="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width*sin(2.5*pi*$)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width*sin(2.5*pi*$)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2000" fill="hold"/>
                                        <p:tgtEl>
                                          <p:spTgt spid="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TextShape 1"/>
          <p:cNvSpPr txBox="1"/>
          <p:nvPr/>
        </p:nvSpPr>
        <p:spPr>
          <a:xfrm>
            <a:off x="913680" y="0"/>
            <a:ext cx="10364400" cy="1596240"/>
          </a:xfrm>
          <a:prstGeom prst="rect">
            <a:avLst/>
          </a:prstGeom>
          <a:noFill/>
          <a:ln w="12600">
            <a:noFill/>
          </a:ln>
        </p:spPr>
        <p:txBody>
          <a:bodyPr anchor="ctr" anchorCtr="1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l-PL" sz="3600" b="0" strike="noStrike" cap="all" spc="-1">
                <a:solidFill>
                  <a:srgbClr val="000000"/>
                </a:solidFill>
                <a:latin typeface="Tw Cen MT"/>
              </a:rPr>
              <a:t>Koenigsegg Agera RS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824" name="Picture 2"/>
          <p:cNvPicPr/>
          <p:nvPr/>
        </p:nvPicPr>
        <p:blipFill>
          <a:blip r:embed="rId2"/>
          <a:stretch/>
        </p:blipFill>
        <p:spPr>
          <a:xfrm>
            <a:off x="3052080" y="1200600"/>
            <a:ext cx="6087600" cy="3424320"/>
          </a:xfrm>
          <a:prstGeom prst="rect">
            <a:avLst/>
          </a:prstGeom>
          <a:ln>
            <a:noFill/>
          </a:ln>
        </p:spPr>
      </p:pic>
      <p:sp>
        <p:nvSpPr>
          <p:cNvPr id="825" name="TextShape 2"/>
          <p:cNvSpPr txBox="1"/>
          <p:nvPr/>
        </p:nvSpPr>
        <p:spPr>
          <a:xfrm>
            <a:off x="4779000" y="5334120"/>
            <a:ext cx="3412800" cy="646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l-PL" sz="1800" b="1" strike="noStrike" spc="-1">
                <a:solidFill>
                  <a:srgbClr val="000000"/>
                </a:solidFill>
                <a:latin typeface="Tw Cen MT"/>
              </a:rPr>
              <a:t>Silnik: V8, 5,0 l, 1115 KM</a:t>
            </a:r>
            <a:r>
              <a:t/>
            </a:r>
            <a:br/>
            <a:r>
              <a:rPr lang="pl-PL" sz="1800" b="1" strike="noStrike" spc="-1">
                <a:solidFill>
                  <a:srgbClr val="000000"/>
                </a:solidFill>
                <a:latin typeface="Tw Cen MT"/>
              </a:rPr>
              <a:t>V-max: 457,2 km/h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0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2000" fill="hold"/>
                                        <p:tgtEl>
                                          <p:spTgt spid="8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width*sin(2.5*pi*$)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width*sin(2.5*pi*$)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2000" fill="hold"/>
                                        <p:tgtEl>
                                          <p:spTgt spid="8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TextShape 1"/>
          <p:cNvSpPr txBox="1"/>
          <p:nvPr/>
        </p:nvSpPr>
        <p:spPr>
          <a:xfrm>
            <a:off x="737280" y="0"/>
            <a:ext cx="10364400" cy="1596240"/>
          </a:xfrm>
          <a:prstGeom prst="rect">
            <a:avLst/>
          </a:prstGeom>
          <a:noFill/>
          <a:ln w="12600">
            <a:noFill/>
          </a:ln>
        </p:spPr>
        <p:txBody>
          <a:bodyPr anchor="ctr" anchorCtr="1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l-PL" sz="3600" b="0" strike="noStrike" cap="all" spc="-1">
                <a:solidFill>
                  <a:srgbClr val="000000"/>
                </a:solidFill>
                <a:latin typeface="Tw Cen MT"/>
              </a:rPr>
              <a:t>Bugatti Chiron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827" name="Picture 2"/>
          <p:cNvPicPr/>
          <p:nvPr/>
        </p:nvPicPr>
        <p:blipFill>
          <a:blip r:embed="rId2"/>
          <a:stretch/>
        </p:blipFill>
        <p:spPr>
          <a:xfrm>
            <a:off x="2875680" y="1324800"/>
            <a:ext cx="6087600" cy="3424320"/>
          </a:xfrm>
          <a:prstGeom prst="rect">
            <a:avLst/>
          </a:prstGeom>
          <a:ln>
            <a:noFill/>
          </a:ln>
        </p:spPr>
      </p:pic>
      <p:sp>
        <p:nvSpPr>
          <p:cNvPr id="828" name="TextShape 2"/>
          <p:cNvSpPr txBox="1"/>
          <p:nvPr/>
        </p:nvSpPr>
        <p:spPr>
          <a:xfrm>
            <a:off x="2690280" y="5209920"/>
            <a:ext cx="7262280" cy="914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l-PL" sz="1800" b="1" strike="noStrike" spc="-1">
                <a:solidFill>
                  <a:srgbClr val="000000"/>
                </a:solidFill>
                <a:latin typeface="Tw Cen MT"/>
              </a:rPr>
              <a:t>Silnik: W 16, 8,0 l, 1500 KM (moc silnika oficjalnie niepotwierdzona)</a:t>
            </a:r>
            <a:r>
              <a:t/>
            </a:r>
            <a:br/>
            <a:r>
              <a:rPr lang="pl-PL" sz="1800" b="1" strike="noStrike" spc="-1">
                <a:solidFill>
                  <a:srgbClr val="000000"/>
                </a:solidFill>
                <a:latin typeface="Tw Cen MT"/>
              </a:rPr>
              <a:t>V-max: 490,484 km/h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00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2000" fill="hold"/>
                                        <p:tgtEl>
                                          <p:spTgt spid="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width*sin(2.5*pi*$)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width*sin(2.5*pi*$)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2000" fill="hold"/>
                                        <p:tgtEl>
                                          <p:spTgt spid="8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" name="Picture 4" descr="Znalezione obrazy dla zapytania koniec prezentacji"/>
          <p:cNvPicPr/>
          <p:nvPr/>
        </p:nvPicPr>
        <p:blipFill>
          <a:blip r:embed="rId2"/>
          <a:stretch/>
        </p:blipFill>
        <p:spPr>
          <a:xfrm>
            <a:off x="4171680" y="1346400"/>
            <a:ext cx="3832560" cy="3901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0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2000" fill="hold"/>
                                        <p:tgtEl>
                                          <p:spTgt spid="8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width*sin(2.5*pi*$)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width*sin(2.5*pi*$)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2000" fill="hold"/>
                                        <p:tgtEl>
                                          <p:spTgt spid="8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</TotalTime>
  <Words>98</Words>
  <Application>Microsoft Office PowerPoint</Application>
  <PresentationFormat>Niestandardowy</PresentationFormat>
  <Paragraphs>16</Paragraphs>
  <Slides>9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18</vt:i4>
      </vt:variant>
      <vt:variant>
        <vt:lpstr>Tytuły slajdów</vt:lpstr>
      </vt:variant>
      <vt:variant>
        <vt:i4>9</vt:i4>
      </vt:variant>
    </vt:vector>
  </HeadingPairs>
  <TitlesOfParts>
    <vt:vector size="27" baseType="lpstr"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Slajd 1</vt:lpstr>
      <vt:lpstr>Slajd 2</vt:lpstr>
      <vt:lpstr>Slajd 3</vt:lpstr>
      <vt:lpstr>Slajd 4</vt:lpstr>
      <vt:lpstr>Slajd 5</vt:lpstr>
      <vt:lpstr>Slajd 6</vt:lpstr>
      <vt:lpstr>Slajd 7</vt:lpstr>
      <vt:lpstr>Slajd 8</vt:lpstr>
      <vt:lpstr>Slajd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Najszybsze samochody świata</dc:title>
  <dc:subject/>
  <dc:creator>kacpe</dc:creator>
  <dc:description/>
  <cp:lastModifiedBy>Użytkownik systemu Windows</cp:lastModifiedBy>
  <cp:revision>6</cp:revision>
  <dcterms:created xsi:type="dcterms:W3CDTF">2019-12-18T16:56:03Z</dcterms:created>
  <dcterms:modified xsi:type="dcterms:W3CDTF">2020-01-16T08:04:42Z</dcterms:modified>
  <dc:language>en-US</dc:language>
</cp:coreProperties>
</file>