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swald" panose="020B0604020202020204" charset="-18"/>
      <p:regular r:id="rId23"/>
      <p:bold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608047511_2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608047511_2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608047511_2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608047511_2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608047511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608047511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608047511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608047511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608047511_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608047511_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608047511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608047511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608047511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608047511_2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608047511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d608047511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608047511_2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608047511_2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608047511_2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608047511_2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608047511_2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608047511_2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608047511_2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608047511_2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608047511_2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608047511_2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608047511_2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608047511_2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608047511_2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608047511_2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608047511_2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608047511_2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608047511_2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608047511_2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608047511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608047511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608047511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608047511_2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-1702190" y="-564327"/>
            <a:ext cx="10846191" cy="5707827"/>
            <a:chOff x="-2269586" y="-752436"/>
            <a:chExt cx="14461587" cy="7610436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-16297" y="0"/>
              <a:ext cx="12208298" cy="6858000"/>
              <a:chOff x="-16297" y="0"/>
              <a:chExt cx="12208298" cy="6858000"/>
            </a:xfrm>
          </p:grpSpPr>
          <p:sp>
            <p:nvSpPr>
              <p:cNvPr id="27" name="Google Shape;27;p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12208298" h="6858000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24570" y="-4800"/>
                <a:ext cx="2819400" cy="2829000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4479" y="-4350"/>
                <a:ext cx="2627100" cy="26358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-12190" y="-4049"/>
                <a:ext cx="2397000" cy="2405100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3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 rot="-2700000" flipH="1">
              <a:off x="-1604553" y="1397772"/>
              <a:ext cx="3211066" cy="3211066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2700000">
              <a:off x="-861728" y="-4393"/>
              <a:ext cx="2678134" cy="1357631"/>
            </a:xfrm>
            <a:custGeom>
              <a:avLst/>
              <a:gdLst/>
              <a:ahLst/>
              <a:cxnLst/>
              <a:rect l="l" t="t" r="r" b="b"/>
              <a:pathLst>
                <a:path w="2676646" h="1356876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-8100000">
              <a:off x="-1226244" y="1737119"/>
              <a:ext cx="2416300" cy="2416300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-1075340" y="4358037"/>
              <a:ext cx="2150681" cy="2150681"/>
              <a:chOff x="-2269586" y="2347782"/>
              <a:chExt cx="4541133" cy="4541133"/>
            </a:xfrm>
          </p:grpSpPr>
          <p:sp>
            <p:nvSpPr>
              <p:cNvPr id="37" name="Google Shape;37;p2"/>
              <p:cNvSpPr/>
              <p:nvPr/>
            </p:nvSpPr>
            <p:spPr>
              <a:xfrm rot="-2700000" flipH="1">
                <a:off x="-1604553" y="3012815"/>
                <a:ext cx="3211066" cy="3211066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8100000">
                <a:off x="-1226244" y="3352162"/>
                <a:ext cx="2416300" cy="2416300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071116" y="1796796"/>
            <a:ext cx="53082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Trebuchet MS"/>
              <a:buNone/>
              <a:defRPr sz="5000" b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071116" y="2791206"/>
            <a:ext cx="53082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/>
          <p:nvPr/>
        </p:nvSpPr>
        <p:spPr>
          <a:xfrm rot="5400000" flipH="1">
            <a:off x="2141822" y="-1855121"/>
            <a:ext cx="5147057" cy="8857300"/>
          </a:xfrm>
          <a:custGeom>
            <a:avLst/>
            <a:gdLst/>
            <a:ahLst/>
            <a:cxnLst/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 rot="5400000" flipH="1">
            <a:off x="1973431" y="-1966777"/>
            <a:ext cx="5140403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400049" y="685800"/>
            <a:ext cx="1458600" cy="1458600"/>
          </a:xfrm>
          <a:prstGeom prst="ellipse">
            <a:avLst/>
          </a:prstGeom>
          <a:solidFill>
            <a:srgbClr val="003252"/>
          </a:solidFill>
          <a:ln w="76200" cap="flat" cmpd="sng">
            <a:solidFill>
              <a:schemeClr val="accent1">
                <a:alpha val="5490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717745" y="692479"/>
            <a:ext cx="753900" cy="21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3800"/>
              <a:buFont typeface="Trebuchet MS"/>
              <a:buNone/>
            </a:pPr>
            <a:r>
              <a:rPr lang="pl" sz="13800" b="0" i="0" u="none" strike="noStrike" cap="non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sz="1100"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400049" y="2400300"/>
            <a:ext cx="5663400" cy="21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Thank You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/>
          <p:nvPr/>
        </p:nvSpPr>
        <p:spPr>
          <a:xfrm flipH="1">
            <a:off x="-12223" y="0"/>
            <a:ext cx="9156224" cy="51435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 rot="-5400000">
            <a:off x="2000250" y="-2000251"/>
            <a:ext cx="5143500" cy="9144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/>
          <p:nvPr/>
        </p:nvSpPr>
        <p:spPr>
          <a:xfrm rot="-5400000">
            <a:off x="2000250" y="-2000251"/>
            <a:ext cx="5143500" cy="9144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2"/>
          <p:cNvGrpSpPr/>
          <p:nvPr/>
        </p:nvGrpSpPr>
        <p:grpSpPr>
          <a:xfrm>
            <a:off x="-23" y="0"/>
            <a:ext cx="5161668" cy="5144417"/>
            <a:chOff x="-5348" y="1096"/>
            <a:chExt cx="5924100" cy="5904301"/>
          </a:xfrm>
        </p:grpSpPr>
        <p:sp>
          <p:nvSpPr>
            <p:cNvPr id="201" name="Google Shape;201;p12"/>
            <p:cNvSpPr/>
            <p:nvPr/>
          </p:nvSpPr>
          <p:spPr>
            <a:xfrm rot="5400000">
              <a:off x="4552" y="-8803"/>
              <a:ext cx="5904300" cy="5924100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 rot="5400000">
              <a:off x="3973" y="-8203"/>
              <a:ext cx="5501400" cy="552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 rot="5400000">
              <a:off x="3100" y="-7304"/>
              <a:ext cx="5019900" cy="503670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2"/>
          <p:cNvSpPr txBox="1">
            <a:spLocks noGrp="1"/>
          </p:cNvSpPr>
          <p:nvPr>
            <p:ph type="ctrTitle"/>
          </p:nvPr>
        </p:nvSpPr>
        <p:spPr>
          <a:xfrm>
            <a:off x="3912932" y="2105406"/>
            <a:ext cx="37092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2">
  <p:cSld name="Thank You 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/>
          <p:nvPr/>
        </p:nvSpPr>
        <p:spPr>
          <a:xfrm flipH="1">
            <a:off x="-12223" y="0"/>
            <a:ext cx="9156224" cy="51435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/>
          <p:nvPr/>
        </p:nvSpPr>
        <p:spPr>
          <a:xfrm rot="-5400000">
            <a:off x="2000250" y="-2000251"/>
            <a:ext cx="5143500" cy="9144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 rot="-5400000">
            <a:off x="2000250" y="-2000251"/>
            <a:ext cx="5143500" cy="9144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ctrTitle"/>
          </p:nvPr>
        </p:nvSpPr>
        <p:spPr>
          <a:xfrm>
            <a:off x="4770182" y="2571750"/>
            <a:ext cx="37092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/>
          <p:nvPr/>
        </p:nvSpPr>
        <p:spPr>
          <a:xfrm rot="-8100000">
            <a:off x="-546407" y="-907537"/>
            <a:ext cx="4529820" cy="6316374"/>
          </a:xfrm>
          <a:custGeom>
            <a:avLst/>
            <a:gdLst/>
            <a:ahLst/>
            <a:cxnLst/>
            <a:rect l="l" t="t" r="r" b="b"/>
            <a:pathLst>
              <a:path w="6043521" h="8427077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 rot="-8100000">
            <a:off x="-858002" y="-1588303"/>
            <a:ext cx="4529820" cy="6752455"/>
          </a:xfrm>
          <a:custGeom>
            <a:avLst/>
            <a:gdLst/>
            <a:ahLst/>
            <a:cxnLst/>
            <a:rect l="l" t="t" r="r" b="b"/>
            <a:pathLst>
              <a:path w="6043521" h="9008880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3"/>
          <p:cNvSpPr/>
          <p:nvPr/>
        </p:nvSpPr>
        <p:spPr>
          <a:xfrm rot="-2700000" flipH="1">
            <a:off x="-2008370" y="-350503"/>
            <a:ext cx="6475306" cy="4302142"/>
          </a:xfrm>
          <a:custGeom>
            <a:avLst/>
            <a:gdLst/>
            <a:ahLst/>
            <a:cxnLst/>
            <a:rect l="l" t="t" r="r" b="b"/>
            <a:pathLst>
              <a:path w="8639119" h="5739762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chemeClr val="accent2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22" name="Google Shape;222;p14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14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25" name="Google Shape;225;p14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4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1057275" y="1312177"/>
            <a:ext cx="70296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accent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37" name="Google Shape;237;p15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38" name="Google Shape;238;p15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5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41" name="Google Shape;241;p15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5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body" idx="1"/>
          </p:nvPr>
        </p:nvSpPr>
        <p:spPr>
          <a:xfrm>
            <a:off x="332524" y="1369219"/>
            <a:ext cx="8411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chemeClr val="accen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54" name="Google Shape;254;p16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6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57" name="Google Shape;257;p16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16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body" idx="1"/>
          </p:nvPr>
        </p:nvSpPr>
        <p:spPr>
          <a:xfrm>
            <a:off x="332524" y="1138286"/>
            <a:ext cx="3888300" cy="3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•"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2"/>
          </p:nvPr>
        </p:nvSpPr>
        <p:spPr>
          <a:xfrm>
            <a:off x="4855622" y="1138286"/>
            <a:ext cx="3888300" cy="3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7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71" name="Google Shape;271;p17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7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74" name="Google Shape;274;p17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7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78" name="Google Shape;278;p17"/>
          <p:cNvSpPr>
            <a:spLocks noGrp="1"/>
          </p:cNvSpPr>
          <p:nvPr>
            <p:ph type="pic" idx="2"/>
          </p:nvPr>
        </p:nvSpPr>
        <p:spPr>
          <a:xfrm>
            <a:off x="3082565" y="1083487"/>
            <a:ext cx="5661300" cy="3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332525" y="1083487"/>
            <a:ext cx="2523900" cy="3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solidFill>
          <a:schemeClr val="accent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8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88" name="Google Shape;288;p18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18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91" name="Google Shape;291;p18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8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body" idx="1"/>
          </p:nvPr>
        </p:nvSpPr>
        <p:spPr>
          <a:xfrm>
            <a:off x="332525" y="1083487"/>
            <a:ext cx="2523900" cy="3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body" idx="2"/>
          </p:nvPr>
        </p:nvSpPr>
        <p:spPr>
          <a:xfrm>
            <a:off x="2973217" y="1083487"/>
            <a:ext cx="5770800" cy="3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9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304" name="Google Shape;304;p19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19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2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0" y="0"/>
            <a:ext cx="9144000" cy="5154432"/>
          </a:xfrm>
          <a:custGeom>
            <a:avLst/>
            <a:gdLst/>
            <a:ahLst/>
            <a:cxnLst/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 rot="5400000" flipH="1">
            <a:off x="1973431" y="-1966777"/>
            <a:ext cx="5140403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 rot="-5400000" flipH="1">
            <a:off x="4388370" y="-8100"/>
            <a:ext cx="4744500" cy="4760700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 rot="2700000">
            <a:off x="7252914" y="1052929"/>
            <a:ext cx="3302554" cy="3971956"/>
          </a:xfrm>
          <a:custGeom>
            <a:avLst/>
            <a:gdLst/>
            <a:ahLst/>
            <a:cxnLst/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rot="8100000" flipH="1">
            <a:off x="7188827" y="818840"/>
            <a:ext cx="3801767" cy="3630365"/>
          </a:xfrm>
          <a:custGeom>
            <a:avLst/>
            <a:gdLst/>
            <a:ahLst/>
            <a:cxnLst/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rot="2700000">
            <a:off x="8579289" y="4249289"/>
            <a:ext cx="657924" cy="1315847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rot="8100000" flipH="1">
            <a:off x="7937057" y="4381921"/>
            <a:ext cx="1778154" cy="889077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86586" y="-925252"/>
            <a:ext cx="1625507" cy="1844573"/>
            <a:chOff x="10224638" y="6571570"/>
            <a:chExt cx="3926345" cy="4455490"/>
          </a:xfrm>
        </p:grpSpPr>
        <p:sp>
          <p:nvSpPr>
            <p:cNvPr id="52" name="Google Shape;52;p3"/>
            <p:cNvSpPr/>
            <p:nvPr/>
          </p:nvSpPr>
          <p:spPr>
            <a:xfrm rot="2700000">
              <a:off x="10799638" y="7675715"/>
              <a:ext cx="2776345" cy="277634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8100000" flipH="1">
              <a:off x="10811643" y="7141599"/>
              <a:ext cx="2752342" cy="275234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3"/>
          <p:cNvGrpSpPr/>
          <p:nvPr/>
        </p:nvGrpSpPr>
        <p:grpSpPr>
          <a:xfrm rot="-5400000">
            <a:off x="1369395" y="-497812"/>
            <a:ext cx="867681" cy="989635"/>
            <a:chOff x="10432089" y="6818228"/>
            <a:chExt cx="3511457" cy="4004999"/>
          </a:xfrm>
        </p:grpSpPr>
        <p:sp>
          <p:nvSpPr>
            <p:cNvPr id="55" name="Google Shape;55;p3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"/>
          <p:cNvSpPr txBox="1">
            <a:spLocks noGrp="1"/>
          </p:cNvSpPr>
          <p:nvPr>
            <p:ph type="body" idx="1"/>
          </p:nvPr>
        </p:nvSpPr>
        <p:spPr>
          <a:xfrm>
            <a:off x="623888" y="3566160"/>
            <a:ext cx="5102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24078" y="2914650"/>
            <a:ext cx="58362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 rot="5400000" flipH="1">
            <a:off x="2141822" y="-1855121"/>
            <a:ext cx="5147057" cy="8857300"/>
          </a:xfrm>
          <a:custGeom>
            <a:avLst/>
            <a:gdLst/>
            <a:ahLst/>
            <a:cxnLst/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 rot="5400000" flipH="1">
            <a:off x="1973431" y="-1966777"/>
            <a:ext cx="5140403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4"/>
          <p:cNvGrpSpPr/>
          <p:nvPr/>
        </p:nvGrpSpPr>
        <p:grpSpPr>
          <a:xfrm>
            <a:off x="6854218" y="880281"/>
            <a:ext cx="4379406" cy="4363725"/>
            <a:chOff x="8438601" y="226"/>
            <a:chExt cx="7188781" cy="7163042"/>
          </a:xfrm>
        </p:grpSpPr>
        <p:sp>
          <p:nvSpPr>
            <p:cNvPr id="66" name="Google Shape;66;p4"/>
            <p:cNvSpPr/>
            <p:nvPr/>
          </p:nvSpPr>
          <p:spPr>
            <a:xfrm rot="2700000">
              <a:off x="9667582" y="1078895"/>
              <a:ext cx="4408598" cy="5302186"/>
            </a:xfrm>
            <a:custGeom>
              <a:avLst/>
              <a:gdLst/>
              <a:ahLst/>
              <a:cxnLst/>
              <a:rect l="l" t="t" r="r" b="b"/>
              <a:pathLst>
                <a:path w="4406148" h="5299239" extrusionOk="0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rot="8100000" flipH="1">
              <a:off x="9582209" y="1084801"/>
              <a:ext cx="5075001" cy="4846195"/>
            </a:xfrm>
            <a:custGeom>
              <a:avLst/>
              <a:gdLst/>
              <a:ahLst/>
              <a:cxnLst/>
              <a:rect l="l" t="t" r="r" b="b"/>
              <a:pathLst>
                <a:path w="5072180" h="4843502" extrusionOk="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"/>
          <p:cNvSpPr/>
          <p:nvPr/>
        </p:nvSpPr>
        <p:spPr>
          <a:xfrm rot="2700000">
            <a:off x="8579289" y="4249289"/>
            <a:ext cx="657924" cy="1315847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 rot="8100000" flipH="1">
            <a:off x="7937057" y="4381921"/>
            <a:ext cx="1778154" cy="889077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 rot="-5400000" flipH="1">
            <a:off x="7272257" y="4530191"/>
            <a:ext cx="1116652" cy="1233153"/>
            <a:chOff x="10224640" y="6571570"/>
            <a:chExt cx="3926345" cy="4335981"/>
          </a:xfrm>
        </p:grpSpPr>
        <p:sp>
          <p:nvSpPr>
            <p:cNvPr id="71" name="Google Shape;71;p4"/>
            <p:cNvSpPr/>
            <p:nvPr/>
          </p:nvSpPr>
          <p:spPr>
            <a:xfrm rot="2700000">
              <a:off x="10799640" y="7556206"/>
              <a:ext cx="2776345" cy="277634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rot="8100000" flipH="1">
              <a:off x="10811643" y="7141599"/>
              <a:ext cx="2752342" cy="275234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624078" y="2914650"/>
            <a:ext cx="58362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623888" y="3566160"/>
            <a:ext cx="5102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accen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83" name="Google Shape;83;p5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33375" y="1219039"/>
            <a:ext cx="5038800" cy="3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6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94" name="Google Shape;94;p6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6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97" name="Google Shape;97;p6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6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body" idx="1"/>
          </p:nvPr>
        </p:nvSpPr>
        <p:spPr>
          <a:xfrm>
            <a:off x="333375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2"/>
          </p:nvPr>
        </p:nvSpPr>
        <p:spPr>
          <a:xfrm>
            <a:off x="4875609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3"/>
          </p:nvPr>
        </p:nvSpPr>
        <p:spPr>
          <a:xfrm>
            <a:off x="333375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3pPr>
            <a:lvl4pPr marL="1828800" lvl="3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4pPr>
            <a:lvl5pPr marL="2286000" lvl="4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4"/>
          </p:nvPr>
        </p:nvSpPr>
        <p:spPr>
          <a:xfrm>
            <a:off x="4856559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3pPr>
            <a:lvl4pPr marL="1828800" lvl="3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4pPr>
            <a:lvl5pPr marL="2286000" lvl="4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ategory">
  <p:cSld name="5 Category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13" name="Google Shape;113;p7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16" name="Google Shape;116;p7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7"/>
          <p:cNvSpPr>
            <a:spLocks noGrp="1"/>
          </p:cNvSpPr>
          <p:nvPr>
            <p:ph type="pic" idx="2"/>
          </p:nvPr>
        </p:nvSpPr>
        <p:spPr>
          <a:xfrm>
            <a:off x="733659" y="1572537"/>
            <a:ext cx="944700" cy="944700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7"/>
          <p:cNvSpPr>
            <a:spLocks noGrp="1"/>
          </p:cNvSpPr>
          <p:nvPr>
            <p:ph type="pic" idx="3"/>
          </p:nvPr>
        </p:nvSpPr>
        <p:spPr>
          <a:xfrm>
            <a:off x="2416673" y="1572537"/>
            <a:ext cx="944700" cy="944700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7"/>
          <p:cNvSpPr>
            <a:spLocks noGrp="1"/>
          </p:cNvSpPr>
          <p:nvPr>
            <p:ph type="pic" idx="4"/>
          </p:nvPr>
        </p:nvSpPr>
        <p:spPr>
          <a:xfrm>
            <a:off x="4099686" y="1572537"/>
            <a:ext cx="944700" cy="944700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7"/>
          <p:cNvSpPr>
            <a:spLocks noGrp="1"/>
          </p:cNvSpPr>
          <p:nvPr>
            <p:ph type="pic" idx="5"/>
          </p:nvPr>
        </p:nvSpPr>
        <p:spPr>
          <a:xfrm>
            <a:off x="5782699" y="1572537"/>
            <a:ext cx="944700" cy="944700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7"/>
          <p:cNvSpPr>
            <a:spLocks noGrp="1"/>
          </p:cNvSpPr>
          <p:nvPr>
            <p:ph type="pic" idx="6"/>
          </p:nvPr>
        </p:nvSpPr>
        <p:spPr>
          <a:xfrm>
            <a:off x="7465712" y="1572537"/>
            <a:ext cx="944700" cy="944700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539920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7"/>
          </p:nvPr>
        </p:nvSpPr>
        <p:spPr>
          <a:xfrm>
            <a:off x="2222934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8"/>
          </p:nvPr>
        </p:nvSpPr>
        <p:spPr>
          <a:xfrm>
            <a:off x="3905948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9"/>
          </p:nvPr>
        </p:nvSpPr>
        <p:spPr>
          <a:xfrm>
            <a:off x="5588961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3"/>
          </p:nvPr>
        </p:nvSpPr>
        <p:spPr>
          <a:xfrm>
            <a:off x="7271974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28" name="Google Shape;128;p7"/>
          <p:cNvCxnSpPr/>
          <p:nvPr/>
        </p:nvCxnSpPr>
        <p:spPr>
          <a:xfrm>
            <a:off x="931766" y="2868766"/>
            <a:ext cx="5484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7"/>
          <p:cNvCxnSpPr/>
          <p:nvPr/>
        </p:nvCxnSpPr>
        <p:spPr>
          <a:xfrm>
            <a:off x="2614779" y="2868766"/>
            <a:ext cx="5484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7"/>
          <p:cNvCxnSpPr/>
          <p:nvPr/>
        </p:nvCxnSpPr>
        <p:spPr>
          <a:xfrm>
            <a:off x="4297792" y="2868766"/>
            <a:ext cx="5484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7"/>
          <p:cNvCxnSpPr/>
          <p:nvPr/>
        </p:nvCxnSpPr>
        <p:spPr>
          <a:xfrm>
            <a:off x="5980806" y="2868766"/>
            <a:ext cx="5484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7"/>
          <p:cNvCxnSpPr/>
          <p:nvPr/>
        </p:nvCxnSpPr>
        <p:spPr>
          <a:xfrm>
            <a:off x="7663819" y="2868766"/>
            <a:ext cx="5484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7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3 Section">
  <p:cSld name="Photo + 3 Section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8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43" name="Google Shape;143;p8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46" name="Google Shape;146;p8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406570" y="3180070"/>
            <a:ext cx="24699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51" name="Google Shape;151;p8"/>
          <p:cNvSpPr>
            <a:spLocks noGrp="1"/>
          </p:cNvSpPr>
          <p:nvPr>
            <p:ph type="pic" idx="2"/>
          </p:nvPr>
        </p:nvSpPr>
        <p:spPr>
          <a:xfrm>
            <a:off x="-1" y="1014431"/>
            <a:ext cx="9144000" cy="17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3"/>
          </p:nvPr>
        </p:nvSpPr>
        <p:spPr>
          <a:xfrm>
            <a:off x="3333127" y="3180070"/>
            <a:ext cx="24699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4"/>
          </p:nvPr>
        </p:nvSpPr>
        <p:spPr>
          <a:xfrm>
            <a:off x="6259683" y="3180070"/>
            <a:ext cx="24699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Text">
  <p:cSld name="Photo + Text">
    <p:bg>
      <p:bgPr>
        <a:solidFill>
          <a:schemeClr val="accen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61" name="Google Shape;161;p9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62" name="Google Shape;162;p9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9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65" name="Google Shape;165;p9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406570" y="3180070"/>
            <a:ext cx="70515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9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70" name="Google Shape;170;p9"/>
          <p:cNvSpPr>
            <a:spLocks noGrp="1"/>
          </p:cNvSpPr>
          <p:nvPr>
            <p:ph type="pic" idx="2"/>
          </p:nvPr>
        </p:nvSpPr>
        <p:spPr>
          <a:xfrm>
            <a:off x="-1" y="1014431"/>
            <a:ext cx="9144000" cy="17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 rot="5400000" flipH="1">
            <a:off x="1994784" y="-2002157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0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79" name="Google Shape;179;p10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0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82" name="Google Shape;182;p10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0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8115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8115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34375" y="4767263"/>
            <a:ext cx="4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1"/>
            <a:ext cx="9144001" cy="514593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 rot="5400000" flipH="1">
            <a:off x="2223607" y="-1773335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rot="5400000" flipH="1">
            <a:off x="1994784" y="-2005716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 rot="5400000" flipH="1">
            <a:off x="1994784" y="-2005716"/>
            <a:ext cx="5154432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rPr lang="pl"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sz="1100"/>
          </a:p>
        </p:txBody>
      </p:sp>
      <p:grpSp>
        <p:nvGrpSpPr>
          <p:cNvPr id="15" name="Google Shape;15;p1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6" name="Google Shape;16;p1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rot="8100000" flipH="1">
              <a:off x="10986330" y="7315899"/>
              <a:ext cx="2402965" cy="240296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9" name="Google Shape;19;p1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 rot="10800000" flipH="1">
              <a:off x="-1" y="1357327"/>
              <a:ext cx="12192000" cy="4917600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/>
          <p:nvPr/>
        </p:nvSpPr>
        <p:spPr>
          <a:xfrm flipH="1">
            <a:off x="8086037" y="4086223"/>
            <a:ext cx="1057963" cy="105796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52">
          <p15:clr>
            <a:srgbClr val="F26B43"/>
          </p15:clr>
        </p15:guide>
        <p15:guide id="4" orient="horz" pos="252">
          <p15:clr>
            <a:srgbClr val="F26B43"/>
          </p15:clr>
        </p15:guide>
        <p15:guide id="5" pos="5508">
          <p15:clr>
            <a:srgbClr val="F26B43"/>
          </p15:clr>
        </p15:guide>
        <p15:guide id="6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dmi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hostovita.pl/blog/porownanie-relacyjnych-systemow-zarzadzania-bazami-danych-sqlite-mysql-postgresql/#zalety-sqlite" TargetMode="External"/><Relationship Id="rId3" Type="http://schemas.openxmlformats.org/officeDocument/2006/relationships/hyperlink" Target="https://sqlite.org/docs.html" TargetMode="External"/><Relationship Id="rId7" Type="http://schemas.openxmlformats.org/officeDocument/2006/relationships/hyperlink" Target="https://www.youtube.com/channel/UCQtHyVB4O4Nwy1ff5qQnyR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outube.com/channel/UCTZRcDjjkVajGL6wd76UnGg" TargetMode="External"/><Relationship Id="rId5" Type="http://schemas.openxmlformats.org/officeDocument/2006/relationships/hyperlink" Target="https://docs.djangoproject.com/en/3.2/" TargetMode="External"/><Relationship Id="rId4" Type="http://schemas.openxmlformats.org/officeDocument/2006/relationships/hyperlink" Target="https://stackoverflow.com/questions/tagged/djang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>
            <a:spLocks noGrp="1"/>
          </p:cNvSpPr>
          <p:nvPr>
            <p:ph type="ctrTitle"/>
          </p:nvPr>
        </p:nvSpPr>
        <p:spPr>
          <a:xfrm>
            <a:off x="2071116" y="1796796"/>
            <a:ext cx="5308200" cy="93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FitForYou	</a:t>
            </a:r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1"/>
          </p:nvPr>
        </p:nvSpPr>
        <p:spPr>
          <a:xfrm>
            <a:off x="2071116" y="2791206"/>
            <a:ext cx="5308200" cy="65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sz="2058"/>
              <a:t>Kamil Sobolak Kacper Zemła</a:t>
            </a:r>
            <a:endParaRPr sz="205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Ważne komendy</a:t>
            </a:r>
            <a:endParaRPr/>
          </a:p>
        </p:txBody>
      </p:sp>
      <p:sp>
        <p:nvSpPr>
          <p:cNvPr id="375" name="Google Shape;375;p30"/>
          <p:cNvSpPr txBox="1">
            <a:spLocks noGrp="1"/>
          </p:cNvSpPr>
          <p:nvPr>
            <p:ph type="body" idx="1"/>
          </p:nvPr>
        </p:nvSpPr>
        <p:spPr>
          <a:xfrm>
            <a:off x="332525" y="1302075"/>
            <a:ext cx="8040000" cy="1269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runserver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createsuperuser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makemigrations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migrate</a:t>
            </a:r>
            <a:endParaRPr sz="2100"/>
          </a:p>
        </p:txBody>
      </p:sp>
      <p:pic>
        <p:nvPicPr>
          <p:cNvPr id="376" name="Google Shape;3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00" y="2743200"/>
            <a:ext cx="68008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urls.py</a:t>
            </a:r>
            <a:endParaRPr/>
          </a:p>
        </p:txBody>
      </p:sp>
      <p:sp>
        <p:nvSpPr>
          <p:cNvPr id="382" name="Google Shape;382;p31"/>
          <p:cNvSpPr txBox="1">
            <a:spLocks noGrp="1"/>
          </p:cNvSpPr>
          <p:nvPr>
            <p:ph type="body" idx="1"/>
          </p:nvPr>
        </p:nvSpPr>
        <p:spPr>
          <a:xfrm>
            <a:off x="332525" y="1083475"/>
            <a:ext cx="3677700" cy="1699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Są dwa takie pliki, jeden w naszym projekcie, a drugi w naszej aplikacji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pomaga w przemieszczaniu się między podstronami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przekazywanie argumentów</a:t>
            </a:r>
            <a:endParaRPr/>
          </a:p>
        </p:txBody>
      </p:sp>
      <p:pic>
        <p:nvPicPr>
          <p:cNvPr id="383" name="Google Shape;3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2032700"/>
            <a:ext cx="5016126" cy="29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25" y="1083475"/>
            <a:ext cx="4001850" cy="7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425" y="2474400"/>
            <a:ext cx="2699733" cy="4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views.py</a:t>
            </a:r>
            <a:endParaRPr/>
          </a:p>
        </p:txBody>
      </p:sp>
      <p:sp>
        <p:nvSpPr>
          <p:cNvPr id="391" name="Google Shape;391;p32"/>
          <p:cNvSpPr txBox="1">
            <a:spLocks noGrp="1"/>
          </p:cNvSpPr>
          <p:nvPr>
            <p:ph type="body" idx="1"/>
          </p:nvPr>
        </p:nvSpPr>
        <p:spPr>
          <a:xfrm>
            <a:off x="1057275" y="1312177"/>
            <a:ext cx="7029600" cy="251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zawiera funkcje, które wykonują się po wpisaniu w przeglądarce odpowiedni adres. Funkcja poniżej w przeglądarce załaduje to co znajduje się w pliku main.html ( z aplikacji o nazwie Workout 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views.py jest połączone z plikiem urls.py, jak widać poniżej jeżeli nasz adres strony będzie domyślny ( np. google.com ) to z views wykonamy funkcje main </a:t>
            </a:r>
            <a:endParaRPr sz="1200"/>
          </a:p>
        </p:txBody>
      </p:sp>
      <p:pic>
        <p:nvPicPr>
          <p:cNvPr id="392" name="Google Shape;3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50" y="1861124"/>
            <a:ext cx="5041400" cy="7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043" y="3168300"/>
            <a:ext cx="4895432" cy="7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models.py </a:t>
            </a:r>
            <a:endParaRPr/>
          </a:p>
        </p:txBody>
      </p:sp>
      <p:sp>
        <p:nvSpPr>
          <p:cNvPr id="399" name="Google Shape;399;p33"/>
          <p:cNvSpPr txBox="1">
            <a:spLocks noGrp="1"/>
          </p:cNvSpPr>
          <p:nvPr>
            <p:ph type="body" idx="1"/>
          </p:nvPr>
        </p:nvSpPr>
        <p:spPr>
          <a:xfrm>
            <a:off x="900050" y="1312202"/>
            <a:ext cx="7029600" cy="251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Służy nam do tworzenia odpowiednich modeli w bazach danych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Każdy model musimy “zarejestrować” w pliku admin.py naszej aplikacji</a:t>
            </a:r>
            <a:endParaRPr sz="12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Po stworzeniu naszego modelu wykonujemy dwie komendy:</a:t>
            </a:r>
            <a:endParaRPr sz="12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sz="1200"/>
              <a:t>python manage.py makemigrations</a:t>
            </a:r>
            <a:endParaRPr sz="12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sz="1200"/>
              <a:t>python manage.py migrate </a:t>
            </a:r>
            <a:endParaRPr sz="12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75" y="3135125"/>
            <a:ext cx="4546875" cy="17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900" y="1681502"/>
            <a:ext cx="20478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forms.py</a:t>
            </a:r>
            <a:endParaRPr/>
          </a:p>
        </p:txBody>
      </p:sp>
      <p:sp>
        <p:nvSpPr>
          <p:cNvPr id="407" name="Google Shape;407;p34"/>
          <p:cNvSpPr txBox="1">
            <a:spLocks noGrp="1"/>
          </p:cNvSpPr>
          <p:nvPr>
            <p:ph type="body" idx="2"/>
          </p:nvPr>
        </p:nvSpPr>
        <p:spPr>
          <a:xfrm>
            <a:off x="446403" y="1094700"/>
            <a:ext cx="7953900" cy="343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pl" sz="1200"/>
              <a:t>Służy nam do tworzenia formularzy na stronie, dzięki temu możemy stworzyć obiekt lub edytować jego pola używając przeglądarki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pl" sz="1200"/>
              <a:t>class Meta służy nam do tego aby podać z jakiego modelu będzie korzystać ( zmienna model ) oraz zmienna fields czyli, których pól z modelu chcemy używać ( np. title, name itd. ) </a:t>
            </a:r>
            <a:endParaRPr sz="1200"/>
          </a:p>
        </p:txBody>
      </p:sp>
      <p:pic>
        <p:nvPicPr>
          <p:cNvPr id="408" name="Google Shape;4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13" y="2071675"/>
            <a:ext cx="28479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700" y="2026751"/>
            <a:ext cx="4031564" cy="24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38" y="3297300"/>
            <a:ext cx="3419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filter.py</a:t>
            </a:r>
            <a:endParaRPr/>
          </a:p>
        </p:txBody>
      </p:sp>
      <p:sp>
        <p:nvSpPr>
          <p:cNvPr id="416" name="Google Shape;416;p35"/>
          <p:cNvSpPr txBox="1">
            <a:spLocks noGrp="1"/>
          </p:cNvSpPr>
          <p:nvPr>
            <p:ph type="body" idx="1"/>
          </p:nvPr>
        </p:nvSpPr>
        <p:spPr>
          <a:xfrm>
            <a:off x="333375" y="1145988"/>
            <a:ext cx="3030000" cy="1447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problem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querySet - spryt jest wymagany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filtrowanie rekordów po przez użytkownika strony</a:t>
            </a:r>
            <a:endParaRPr/>
          </a:p>
        </p:txBody>
      </p:sp>
      <p:pic>
        <p:nvPicPr>
          <p:cNvPr id="417" name="Google Shape;4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175" y="1259638"/>
            <a:ext cx="5056825" cy="30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75" y="2200275"/>
            <a:ext cx="2772375" cy="24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SQLite</a:t>
            </a: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body" idx="1"/>
          </p:nvPr>
        </p:nvSpPr>
        <p:spPr>
          <a:xfrm>
            <a:off x="332525" y="1083475"/>
            <a:ext cx="3172800" cy="343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system zarządzania relacyjną bazą danych oraz biblioteka C implementująca taki system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Baza udostępnia transakcje ACID (przetwarzanie transakcji w bazach danych) oraz implementuje większość standardu SQL 92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Baza SQLite jest utrzymywana na dysku przy użyciu B-drzew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Zalety: Idealne dla projektowania a nawet testowania i praca na plikach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Wady: Nie ma zarządzania użytkownikami i brak możliwości korzystania z dodatkowych usług</a:t>
            </a:r>
            <a:endParaRPr sz="1400"/>
          </a:p>
        </p:txBody>
      </p:sp>
      <p:pic>
        <p:nvPicPr>
          <p:cNvPr id="425" name="Google Shape;4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25" y="407200"/>
            <a:ext cx="4729350" cy="20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725" y="2696950"/>
            <a:ext cx="4729350" cy="18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572550" y="1888900"/>
            <a:ext cx="2497200" cy="2659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Stwórz samodzielnie od zera projekt. Kieruj się wskazówkami z 9  i 10 slajdu.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Po uruchomieniu serwera powinna wyświetlać się następująca strona.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Następnie tworzymy plik urls.py w folderze aplikacji i konfigurujemy plik views.py.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Po poprawnie wykonanym zadaniu strona powinna wyglądać następująco </a:t>
            </a:r>
            <a:endParaRPr/>
          </a:p>
        </p:txBody>
      </p:sp>
      <p:sp>
        <p:nvSpPr>
          <p:cNvPr id="432" name="Google Shape;432;p37"/>
          <p:cNvSpPr txBox="1">
            <a:spLocks noGrp="1"/>
          </p:cNvSpPr>
          <p:nvPr>
            <p:ph type="title"/>
          </p:nvPr>
        </p:nvSpPr>
        <p:spPr>
          <a:xfrm>
            <a:off x="623901" y="971550"/>
            <a:ext cx="2918100" cy="64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1</a:t>
            </a:r>
            <a:endParaRPr/>
          </a:p>
        </p:txBody>
      </p:sp>
      <p:pic>
        <p:nvPicPr>
          <p:cNvPr id="433" name="Google Shape;4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38" y="252563"/>
            <a:ext cx="2852671" cy="21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7"/>
          <p:cNvPicPr preferRelativeResize="0"/>
          <p:nvPr/>
        </p:nvPicPr>
        <p:blipFill rotWithShape="1">
          <a:blip r:embed="rId4">
            <a:alphaModFix/>
          </a:blip>
          <a:srcRect r="42719"/>
          <a:stretch/>
        </p:blipFill>
        <p:spPr>
          <a:xfrm>
            <a:off x="3331750" y="2722550"/>
            <a:ext cx="5237650" cy="1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572575" y="1678650"/>
            <a:ext cx="4221900" cy="306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dirty="0"/>
              <a:t>Celem będzie stworzenie modelu i stworzenie obiektu w bazie danych.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dirty="0"/>
              <a:t>Stwórz model Exercise, który zawiera pola name, weight, reps, date (slajd 13 i projekt może być pomocny). Ograniczenia każdego pola ustaw według swoich preferencji.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dirty="0"/>
              <a:t>Ustaw aby w bazie danych Exercise było widziane po nazwie (funkcja def __str__(self))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dirty="0"/>
              <a:t>Wykonaj migracje i stwórz superusera (slajd 10)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dirty="0"/>
              <a:t>Skonfiguruj plik admin.py (slajd 13)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dirty="0"/>
              <a:t>Przejdź pod adres </a:t>
            </a:r>
            <a:r>
              <a:rPr lang="pl" u="sng" dirty="0">
                <a:solidFill>
                  <a:schemeClr val="hlink"/>
                </a:solidFill>
                <a:hlinkClick r:id="rId3"/>
              </a:rPr>
              <a:t>http://127.0.0.1:8000/admin</a:t>
            </a:r>
            <a:r>
              <a:rPr lang="pl" dirty="0"/>
              <a:t> i zaloguj sie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dirty="0"/>
              <a:t>W bazie danych powinno pojawić się pole Exercise.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dirty="0"/>
              <a:t>Dodaj swoje pierwsze ćwiczenie.</a:t>
            </a:r>
            <a:endParaRPr dirty="0"/>
          </a:p>
        </p:txBody>
      </p:sp>
      <p:sp>
        <p:nvSpPr>
          <p:cNvPr id="440" name="Google Shape;440;p38"/>
          <p:cNvSpPr txBox="1">
            <a:spLocks noGrp="1"/>
          </p:cNvSpPr>
          <p:nvPr>
            <p:ph type="title"/>
          </p:nvPr>
        </p:nvSpPr>
        <p:spPr>
          <a:xfrm>
            <a:off x="623903" y="923925"/>
            <a:ext cx="5836200" cy="64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2</a:t>
            </a:r>
            <a:endParaRPr/>
          </a:p>
        </p:txBody>
      </p:sp>
      <p:pic>
        <p:nvPicPr>
          <p:cNvPr id="441" name="Google Shape;441;p38"/>
          <p:cNvPicPr preferRelativeResize="0"/>
          <p:nvPr/>
        </p:nvPicPr>
        <p:blipFill rotWithShape="1">
          <a:blip r:embed="rId4">
            <a:alphaModFix/>
          </a:blip>
          <a:srcRect l="-11877" r="33685"/>
          <a:stretch/>
        </p:blipFill>
        <p:spPr>
          <a:xfrm>
            <a:off x="3878725" y="1934062"/>
            <a:ext cx="5196977" cy="2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>
            <a:spLocks noGrp="1"/>
          </p:cNvSpPr>
          <p:nvPr>
            <p:ph type="body" idx="1"/>
          </p:nvPr>
        </p:nvSpPr>
        <p:spPr>
          <a:xfrm>
            <a:off x="623900" y="1870600"/>
            <a:ext cx="4283700" cy="287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 bazie danych stwórz 5 ćwiczeń. Twoim celem będzie wyświetlenie ich na stronie. W tym celu utwórz folder templates w folderze aplikacji i w nim jeszcze jeden folder o tej samej nazwie co aplikacja ( w views  trzeba zaimportować folder template) , a w nim plik html i w odpowiednim pliku stwórz funkcję, która zwróci ten plik html jako widok ( wskazówki znajdują się w prezentacji ).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Następnie w tej funkcji utwórz zmienną do, której przypiszesz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wszystkie obiekty Exercise ( screen ze slajdu 14 ). Przekaż do funkcji return render listę obiektów i wyświetl na stronie Twoje zadania. ( Wzoruj się na linii 143 z pliku exercises.html, dane wstaw w znacznik &lt;p&gt; ) </a:t>
            </a:r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title"/>
          </p:nvPr>
        </p:nvSpPr>
        <p:spPr>
          <a:xfrm>
            <a:off x="623903" y="942975"/>
            <a:ext cx="5836200" cy="64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3</a:t>
            </a:r>
            <a:endParaRPr/>
          </a:p>
        </p:txBody>
      </p:sp>
      <p:pic>
        <p:nvPicPr>
          <p:cNvPr id="448" name="Google Shape;4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00" y="1126925"/>
            <a:ext cx="3931600" cy="288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FitForYou	</a:t>
            </a:r>
            <a:endParaRPr/>
          </a:p>
        </p:txBody>
      </p:sp>
      <p:sp>
        <p:nvSpPr>
          <p:cNvPr id="324" name="Google Shape;324;p22"/>
          <p:cNvSpPr txBox="1">
            <a:spLocks noGrp="1"/>
          </p:cNvSpPr>
          <p:nvPr>
            <p:ph type="body" idx="1"/>
          </p:nvPr>
        </p:nvSpPr>
        <p:spPr>
          <a:xfrm>
            <a:off x="332525" y="1083475"/>
            <a:ext cx="4515900" cy="1219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Wprowadzenie do aplikacji webowych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Przedstawienie aplikacji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Czym jest Django ?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Kilka słów o bazach danych 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25" name="Google Shape;3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903" y="1083475"/>
            <a:ext cx="3628247" cy="3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0" y="2303275"/>
            <a:ext cx="4257053" cy="23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</a:t>
            </a:r>
            <a:endParaRPr/>
          </a:p>
        </p:txBody>
      </p:sp>
      <p:sp>
        <p:nvSpPr>
          <p:cNvPr id="454" name="Google Shape;454;p40"/>
          <p:cNvSpPr txBox="1">
            <a:spLocks noGrp="1"/>
          </p:cNvSpPr>
          <p:nvPr>
            <p:ph type="body" idx="1"/>
          </p:nvPr>
        </p:nvSpPr>
        <p:spPr>
          <a:xfrm>
            <a:off x="332526" y="1083475"/>
            <a:ext cx="7554300" cy="343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3"/>
              </a:rPr>
              <a:t>https://sqlite.org/docs.html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4"/>
              </a:rPr>
              <a:t>https://stackoverflow.com/questions/tagged/django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5"/>
              </a:rPr>
              <a:t>https://docs.djangoproject.com/en/3.2/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6"/>
              </a:rPr>
              <a:t>https://www.youtube.com/channel/UCTZRcDjjkVajGL6wd76UnGg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7"/>
              </a:rPr>
              <a:t>https://www.youtube.com/channel/UCQtHyVB4O4Nwy1ff5qQnyRw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8"/>
              </a:rPr>
              <a:t>https://hostovita.pl/blog/porownanie-relacyjnych-systemow-zarzadzania-bazami-danych-sqlite-mysql-postgresql/#zalety-sqlite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“Python dla programistów” Paul Deitel Harvey Deitel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“Django 3. Praktyczne tworzenie aplikacji sieciowych” Mele Antonio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/>
        </p:nvSpPr>
        <p:spPr>
          <a:xfrm>
            <a:off x="472950" y="1171925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PROFILE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/>
        </p:nvSpPr>
        <p:spPr>
          <a:xfrm>
            <a:off x="514475" y="1094250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DIET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/>
        </p:nvSpPr>
        <p:spPr>
          <a:xfrm>
            <a:off x="543050" y="1197300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WORKOUT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/>
        </p:nvSpPr>
        <p:spPr>
          <a:xfrm>
            <a:off x="543050" y="1197300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FRIENDS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/>
        </p:nvSpPr>
        <p:spPr>
          <a:xfrm>
            <a:off x="543050" y="1197300"/>
            <a:ext cx="29241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EXERCISES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jest DJANGO?</a:t>
            </a:r>
            <a:endParaRPr/>
          </a:p>
        </p:txBody>
      </p:sp>
      <p:sp>
        <p:nvSpPr>
          <p:cNvPr id="357" name="Google Shape;357;p28"/>
          <p:cNvSpPr txBox="1">
            <a:spLocks noGrp="1"/>
          </p:cNvSpPr>
          <p:nvPr>
            <p:ph type="body" idx="1"/>
          </p:nvPr>
        </p:nvSpPr>
        <p:spPr>
          <a:xfrm>
            <a:off x="332525" y="1083475"/>
            <a:ext cx="8049600" cy="76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Jest to framework służący do pisania aplikacji webowych w Pythonie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Stosunkowo prosty, ale ma wiele ograniczeń ( np. rejestracja i logowanie )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Używa baz danych ( domyślnie SQLite )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Używa wzorca model-template-view</a:t>
            </a:r>
            <a:endParaRPr/>
          </a:p>
        </p:txBody>
      </p:sp>
      <p:pic>
        <p:nvPicPr>
          <p:cNvPr id="358" name="Google Shape;3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296" y="1962499"/>
            <a:ext cx="4686051" cy="26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zacząć?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333375" y="1197775"/>
            <a:ext cx="3867300" cy="148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środowisko obsługujące język python Pycharm, Visual Studio Code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pip install django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django-admin startproject </a:t>
            </a:r>
            <a:r>
              <a:rPr lang="pl" i="1"/>
              <a:t>nazwa (FitForYou)</a:t>
            </a:r>
            <a:endParaRPr i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wejdź do folderu w wierszu poleceń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python manage.py startapp </a:t>
            </a:r>
            <a:r>
              <a:rPr lang="pl" i="1"/>
              <a:t>nazwa(Workouts)</a:t>
            </a:r>
            <a:endParaRPr i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dodanie linii do settings.py (43 screen)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konfiguracja urls.py, views.py i utworzenie urls.py w folderze aplikacji</a:t>
            </a:r>
            <a:endParaRPr/>
          </a:p>
        </p:txBody>
      </p:sp>
      <p:pic>
        <p:nvPicPr>
          <p:cNvPr id="365" name="Google Shape;365;p29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4447075" y="75950"/>
            <a:ext cx="3648076" cy="18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00" y="2686075"/>
            <a:ext cx="3867299" cy="191290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9"/>
          <p:cNvSpPr txBox="1"/>
          <p:nvPr/>
        </p:nvSpPr>
        <p:spPr>
          <a:xfrm>
            <a:off x="4762625" y="2907375"/>
            <a:ext cx="36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323" y="1964800"/>
            <a:ext cx="3127675" cy="17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3696" y="3573600"/>
            <a:ext cx="4237601" cy="11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793</Words>
  <Application>Microsoft Office PowerPoint</Application>
  <PresentationFormat>Pokaz na ekranie (16:9)</PresentationFormat>
  <Paragraphs>88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Oswald</vt:lpstr>
      <vt:lpstr>Office Theme</vt:lpstr>
      <vt:lpstr>FitForYou </vt:lpstr>
      <vt:lpstr>FitForYou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Czym jest DJANGO?</vt:lpstr>
      <vt:lpstr>Jak zacząć?</vt:lpstr>
      <vt:lpstr>Ważne komendy</vt:lpstr>
      <vt:lpstr>urls.py</vt:lpstr>
      <vt:lpstr>views.py</vt:lpstr>
      <vt:lpstr>models.py </vt:lpstr>
      <vt:lpstr>forms.py</vt:lpstr>
      <vt:lpstr>filter.py</vt:lpstr>
      <vt:lpstr>SQLite</vt:lpstr>
      <vt:lpstr>ZADANIE 1</vt:lpstr>
      <vt:lpstr>ZADANIE 2</vt:lpstr>
      <vt:lpstr>ZADANIE 3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FitForYou </dc:title>
  <cp:lastModifiedBy>Kacper Zemła</cp:lastModifiedBy>
  <cp:revision>2</cp:revision>
  <dcterms:modified xsi:type="dcterms:W3CDTF">2021-05-10T18:29:28Z</dcterms:modified>
</cp:coreProperties>
</file>