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b136363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b136363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b136363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b136363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b136363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b136363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b136363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b136363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b7d2c57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b7d2c57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eather.gov/" TargetMode="External"/><Relationship Id="rId4" Type="http://schemas.openxmlformats.org/officeDocument/2006/relationships/hyperlink" Target="https://www.statista.com/statistics/1109711/coronavirus-cases-by-date-new-york-cit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NYC Taxi Company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650" y="760082"/>
            <a:ext cx="5860100" cy="362334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/>
        </p:nvSpPr>
        <p:spPr>
          <a:xfrm>
            <a:off x="189350" y="1677800"/>
            <a:ext cx="2814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Highest number of trips in March every year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2020 declined in trip numbers due to COVID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25" y="1529075"/>
            <a:ext cx="6216024" cy="32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1178250" y="492725"/>
            <a:ext cx="678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Effects of COVID on Taxi Trips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6457050" y="1869775"/>
            <a:ext cx="25431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Inverse relationship between COVID cases and Taxi Trips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Ridership declined 91% during initial COVID spike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Trips increased 58% as cases decreased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38" y="1522000"/>
            <a:ext cx="8749925" cy="233926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3018163" y="415725"/>
            <a:ext cx="310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Factors influencing Taxi Companies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550" y="564775"/>
            <a:ext cx="6280776" cy="401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41850" y="1726300"/>
            <a:ext cx="2417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Popular Location: </a:t>
            </a: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Manhattan</a:t>
            </a: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and Queens 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2020: Revenue decreased  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https://www.weather.gov/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https://www.statista.com/statistics/1109711/coronavirus-cases-by-date-new-york-city/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