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8F5D-3E4E-4DFA-8FA2-F5F50D566631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D79C-B16A-4ACA-8C5C-1092E12EC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705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D79C-B16A-4ACA-8C5C-1092E12EC38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08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hobbies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D79C-B16A-4ACA-8C5C-1092E12EC38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973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iki.maemo.org/index.php?title=File:Mer-Wazd-Background-1900x1200.jpg&amp;limit=1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vistadude.deviantart.com/art/Sanibel-Island-Beach-80549813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53A0-8C3C-4F68-927F-C7CCB7D4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3546444"/>
            <a:ext cx="5518066" cy="226855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0007" dist="368300" dir="7680000" sy="30000" kx="1300200" algn="ctr" rotWithShape="0">
                    <a:prstClr val="black">
                      <a:alpha val="50000"/>
                    </a:prstClr>
                  </a:outerShdw>
                </a:effectLst>
              </a:rPr>
              <a:t>Self-introduction</a:t>
            </a:r>
            <a:endParaRPr lang="en-MY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60007" dist="368300" dir="7680000" sy="30000" kx="1300200" algn="ctr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EF2E6-3E52-462E-93CA-BAE17CC9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4788051"/>
            <a:ext cx="5357600" cy="116021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 Ge   CST1909133</a:t>
            </a:r>
            <a:endParaRPr lang="en-MY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84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A19-1E16-419B-9631-C409B41D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3" y="808055"/>
            <a:ext cx="9450467" cy="147732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>
                    <a:lumMod val="75000"/>
                  </a:schemeClr>
                </a:solidFill>
              </a:rPr>
              <a:t>Hi everyone, This is Fu Ge. </a:t>
            </a:r>
            <a:br>
              <a:rPr lang="en-US" sz="28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You can also call me by my English name, Kacy.</a:t>
            </a:r>
            <a:endParaRPr lang="en-MY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B3EB14-B978-4C47-83C4-0D571FAA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55"/>
                    </a14:imgEffect>
                    <a14:imgEffect>
                      <a14:saturation sat="103000"/>
                    </a14:imgEffect>
                    <a14:imgEffect>
                      <a14:brightnessContrast bright="-4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7359" y="0"/>
            <a:ext cx="780661" cy="6858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4EC55-44E4-4871-962A-C69DB3D61AF0}"/>
              </a:ext>
            </a:extLst>
          </p:cNvPr>
          <p:cNvSpPr txBox="1"/>
          <p:nvPr/>
        </p:nvSpPr>
        <p:spPr>
          <a:xfrm>
            <a:off x="1010327" y="6715436"/>
            <a:ext cx="9943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5" tooltip="http://vistadude.deviantart.com/art/Sanibel-Island-Beach-80549813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6" tooltip="https://creativecommons.org/licenses/by-nc-nd/3.0/"/>
              </a:rPr>
              <a:t>CC BY-NC-ND</a:t>
            </a:r>
            <a:endParaRPr lang="en-MY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96728-5433-4E75-87D8-A0A9B6B62A97}"/>
              </a:ext>
            </a:extLst>
          </p:cNvPr>
          <p:cNvSpPr txBox="1"/>
          <p:nvPr/>
        </p:nvSpPr>
        <p:spPr>
          <a:xfrm>
            <a:off x="10657360" y="6858000"/>
            <a:ext cx="7806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7" tooltip="http://wiki.maemo.org/index.php?title=File:Mer-Wazd-Background-1900x1200.jpg&amp;limit=100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8" tooltip="https://creativecommons.org/licenses/by-sa/3.0/"/>
              </a:rPr>
              <a:t>CC BY-SA</a:t>
            </a:r>
            <a:endParaRPr lang="en-MY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4207F-6743-4BA6-B46A-A3AA35731651}"/>
              </a:ext>
            </a:extLst>
          </p:cNvPr>
          <p:cNvSpPr txBox="1"/>
          <p:nvPr/>
        </p:nvSpPr>
        <p:spPr>
          <a:xfrm>
            <a:off x="3847455" y="3645672"/>
            <a:ext cx="6809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Nanyang, a vibrant and hospitable city in the center of China, is where I come from. </a:t>
            </a:r>
          </a:p>
          <a:p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Now I come here with my great passion to pursue academic achievements as well as expand the boundary of life.</a:t>
            </a:r>
          </a:p>
        </p:txBody>
      </p:sp>
    </p:spTree>
    <p:extLst>
      <p:ext uri="{BB962C8B-B14F-4D97-AF65-F5344CB8AC3E}">
        <p14:creationId xmlns:p14="http://schemas.microsoft.com/office/powerpoint/2010/main" val="355623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C1394C-1020-4D6E-94B0-32C6401A6ECA}"/>
              </a:ext>
            </a:extLst>
          </p:cNvPr>
          <p:cNvSpPr/>
          <p:nvPr/>
        </p:nvSpPr>
        <p:spPr>
          <a:xfrm>
            <a:off x="2197730" y="653143"/>
            <a:ext cx="7796540" cy="5551714"/>
          </a:xfrm>
          <a:prstGeom prst="roundRect">
            <a:avLst/>
          </a:prstGeom>
          <a:solidFill>
            <a:schemeClr val="bg2">
              <a:lumMod val="50000"/>
              <a:lumOff val="50000"/>
              <a:alpha val="26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ABDE-166D-48F6-8FBC-D80120C9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802433"/>
            <a:ext cx="7796540" cy="5253133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 always enjoy reading and exercise a lot.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Besides, snorkeling and traveling are also fascinating for me. I don’t do them quite often but I try to make them a plan during every vacation.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 enjoy chatting with friends, particularly those friends between generations. Because they have various personal experience and can pass their wisdom through talking, which changelessly inspire me in my own life. </a:t>
            </a:r>
            <a:endParaRPr lang="en-MY" sz="2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12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7ECE-55EF-4BCF-870B-210D018E8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55569"/>
            <a:ext cx="8985380" cy="2268559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Thanks for Watching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MY" sz="5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97</TotalTime>
  <Words>169</Words>
  <Application>Microsoft Office PowerPoint</Application>
  <PresentationFormat>宽屏</PresentationFormat>
  <Paragraphs>16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Self-introduction</vt:lpstr>
      <vt:lpstr>Hi everyone, This is Fu Ge.   You can also call me by my English name, Kacy.</vt:lpstr>
      <vt:lpstr>PowerPoint 演示文稿</vt:lpstr>
      <vt:lpstr>Thanks for Watching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V533-Engineering</dc:creator>
  <cp:lastModifiedBy>Kacy Fu</cp:lastModifiedBy>
  <cp:revision>11</cp:revision>
  <dcterms:created xsi:type="dcterms:W3CDTF">2019-09-26T05:08:08Z</dcterms:created>
  <dcterms:modified xsi:type="dcterms:W3CDTF">2019-12-19T12:08:07Z</dcterms:modified>
</cp:coreProperties>
</file>