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0" autoAdjust="0"/>
    <p:restoredTop sz="94660"/>
  </p:normalViewPr>
  <p:slideViewPr>
    <p:cSldViewPr>
      <p:cViewPr varScale="1">
        <p:scale>
          <a:sx n="50" d="100"/>
          <a:sy n="50" d="100"/>
        </p:scale>
        <p:origin x="-10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layout/>
    </c:title>
    <c:plotArea>
      <c:layout>
        <c:manualLayout>
          <c:layoutTarget val="inner"/>
          <c:xMode val="edge"/>
          <c:yMode val="edge"/>
          <c:x val="0.12857227880224922"/>
          <c:y val="0.13848478213365864"/>
          <c:w val="0.78005244563794141"/>
          <c:h val="0.6295941880214222"/>
        </c:manualLayout>
      </c:layout>
      <c:scatterChart>
        <c:scatterStyle val="smoothMarker"/>
        <c:ser>
          <c:idx val="0"/>
          <c:order val="0"/>
          <c:tx>
            <c:strRef>
              <c:f>Arkusz1!$B$1</c:f>
              <c:strCache>
                <c:ptCount val="1"/>
                <c:pt idx="0">
                  <c:v>próg [%]</c:v>
                </c:pt>
              </c:strCache>
            </c:strRef>
          </c:tx>
          <c:dLbls>
            <c:delete val="1"/>
          </c:dLbls>
          <c:xVal>
            <c:numRef>
              <c:f>Arkusz1!$B$2:$B$13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85</c:v>
                </c:pt>
                <c:pt idx="9">
                  <c:v>90</c:v>
                </c:pt>
                <c:pt idx="10">
                  <c:v>95</c:v>
                </c:pt>
                <c:pt idx="11">
                  <c:v>100</c:v>
                </c:pt>
              </c:numCache>
            </c:numRef>
          </c:xVal>
          <c:yVal>
            <c:numRef>
              <c:f>Arkusz1!$A$2:$A$13</c:f>
              <c:numCache>
                <c:formatCode>General</c:formatCode>
                <c:ptCount val="12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90</c:v>
                </c:pt>
                <c:pt idx="8">
                  <c:v>90</c:v>
                </c:pt>
                <c:pt idx="9">
                  <c:v>70</c:v>
                </c:pt>
                <c:pt idx="10">
                  <c:v>54</c:v>
                </c:pt>
                <c:pt idx="11">
                  <c:v>54</c:v>
                </c:pt>
              </c:numCache>
            </c:numRef>
          </c:yVal>
          <c:smooth val="1"/>
        </c:ser>
        <c:dLbls>
          <c:showVal val="1"/>
          <c:showCatName val="1"/>
        </c:dLbls>
        <c:axId val="72314240"/>
        <c:axId val="72345088"/>
      </c:scatterChart>
      <c:valAx>
        <c:axId val="72314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próg</a:t>
                </a:r>
                <a:r>
                  <a:rPr lang="pl-PL" baseline="0" dirty="0" smtClean="0"/>
                  <a:t>[%]</a:t>
                </a:r>
                <a:endParaRPr lang="pl-PL" dirty="0"/>
              </a:p>
            </c:rich>
          </c:tx>
          <c:layout/>
        </c:title>
        <c:numFmt formatCode="General" sourceLinked="1"/>
        <c:tickLblPos val="nextTo"/>
        <c:crossAx val="72345088"/>
        <c:crosses val="autoZero"/>
        <c:crossBetween val="midCat"/>
      </c:valAx>
      <c:valAx>
        <c:axId val="723450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baseline="0" dirty="0" smtClean="0"/>
                  <a:t>Skuteczność  </a:t>
                </a:r>
                <a:r>
                  <a:rPr lang="pl-PL" baseline="0" dirty="0" smtClean="0"/>
                  <a:t>[%]</a:t>
                </a:r>
                <a:endParaRPr lang="pl-PL" dirty="0"/>
              </a:p>
            </c:rich>
          </c:tx>
          <c:layout/>
        </c:title>
        <c:numFmt formatCode="General" sourceLinked="1"/>
        <c:tickLblPos val="nextTo"/>
        <c:crossAx val="723142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7950406376323053"/>
          <c:y val="0.57521548452782312"/>
          <c:w val="0.22185861817766292"/>
          <c:h val="7.788198887176058E-2"/>
        </c:manualLayout>
      </c:layout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Arkusz1!$B$1</c:f>
              <c:strCache>
                <c:ptCount val="1"/>
                <c:pt idx="0">
                  <c:v>Próg [%]</c:v>
                </c:pt>
              </c:strCache>
            </c:strRef>
          </c:tx>
          <c:xVal>
            <c:numRef>
              <c:f>Arkusz1!$A$2:$A$13</c:f>
              <c:numCache>
                <c:formatCode>General</c:formatCode>
                <c:ptCount val="12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90</c:v>
                </c:pt>
                <c:pt idx="8">
                  <c:v>90</c:v>
                </c:pt>
                <c:pt idx="9">
                  <c:v>70</c:v>
                </c:pt>
                <c:pt idx="10">
                  <c:v>54</c:v>
                </c:pt>
                <c:pt idx="11">
                  <c:v>54</c:v>
                </c:pt>
              </c:numCache>
            </c:numRef>
          </c:xVal>
          <c:yVal>
            <c:numRef>
              <c:f>Arkusz1!$B$2:$B$13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85</c:v>
                </c:pt>
                <c:pt idx="9">
                  <c:v>90</c:v>
                </c:pt>
                <c:pt idx="10">
                  <c:v>95</c:v>
                </c:pt>
                <c:pt idx="11">
                  <c:v>100</c:v>
                </c:pt>
              </c:numCache>
            </c:numRef>
          </c:yVal>
          <c:smooth val="1"/>
        </c:ser>
        <c:axId val="77563776"/>
        <c:axId val="77570048"/>
      </c:scatterChart>
      <c:valAx>
        <c:axId val="77563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Skuteczność</a:t>
                </a:r>
                <a:r>
                  <a:rPr lang="pl-PL" baseline="0" dirty="0" smtClean="0"/>
                  <a:t> [%]</a:t>
                </a:r>
                <a:endParaRPr lang="pl-PL" dirty="0"/>
              </a:p>
            </c:rich>
          </c:tx>
          <c:layout/>
        </c:title>
        <c:numFmt formatCode="General" sourceLinked="1"/>
        <c:majorTickMark val="none"/>
        <c:tickLblPos val="nextTo"/>
        <c:crossAx val="77570048"/>
        <c:crosses val="autoZero"/>
        <c:crossBetween val="midCat"/>
      </c:valAx>
      <c:valAx>
        <c:axId val="77570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Próg [%]</a:t>
                </a:r>
                <a:endParaRPr lang="pl-PL" dirty="0"/>
              </a:p>
            </c:rich>
          </c:tx>
          <c:layout/>
        </c:title>
        <c:numFmt formatCode="General" sourceLinked="1"/>
        <c:majorTickMark val="none"/>
        <c:tickLblPos val="nextTo"/>
        <c:crossAx val="77563776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19-12-2013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Projektowanie systemów z dostępem w j. </a:t>
            </a:r>
            <a:r>
              <a:rPr lang="pl-PL" dirty="0" err="1" smtClean="0"/>
              <a:t>nat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„włącz”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62086"/>
            <a:ext cx="8477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00174"/>
            <a:ext cx="1038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528749"/>
            <a:ext cx="1066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1547799"/>
            <a:ext cx="10572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1533511"/>
            <a:ext cx="11049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„wyłącz”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50181"/>
            <a:ext cx="10382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88281"/>
            <a:ext cx="1066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535893"/>
            <a:ext cx="1190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97806"/>
            <a:ext cx="981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1545418"/>
            <a:ext cx="1000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</a:t>
            </a:r>
            <a:r>
              <a:rPr lang="pl-PL" dirty="0" err="1" smtClean="0"/>
              <a:t>podgłoś</a:t>
            </a:r>
            <a:r>
              <a:rPr lang="pl-PL" dirty="0" smtClean="0"/>
              <a:t>”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9699"/>
            <a:ext cx="1066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10096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514461"/>
            <a:ext cx="1009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04936"/>
            <a:ext cx="962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1543036"/>
            <a:ext cx="1038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skuteczność[%] 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próg [%]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latin typeface="Czcionka tekstu podstawowego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latin typeface="Czcionka tekstu podstawowego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Klasyfikacja komendy jako „nieznana”</a:t>
            </a:r>
            <a:endParaRPr lang="pl-PL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</p:nvPr>
        </p:nvGraphicFramePr>
        <p:xfrm>
          <a:off x="285720" y="1600200"/>
          <a:ext cx="840108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PresentationFormat>Pokaz na ekranie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Projektowanie systemów z dostępem w j. nat.</vt:lpstr>
      <vt:lpstr>Widma cepstralne komendy „włącz”</vt:lpstr>
      <vt:lpstr>Widma cepstralne komendy „wyłącz”</vt:lpstr>
      <vt:lpstr>Widma cepstralne komendy „podgłoś”</vt:lpstr>
      <vt:lpstr>Slajd 5</vt:lpstr>
      <vt:lpstr>Klasyfikacja komendy jako „nieznana”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Tenac</dc:creator>
  <cp:lastModifiedBy>Tenac</cp:lastModifiedBy>
  <cp:revision>17</cp:revision>
  <dcterms:created xsi:type="dcterms:W3CDTF">2013-12-18T12:54:26Z</dcterms:created>
  <dcterms:modified xsi:type="dcterms:W3CDTF">2013-12-19T08:29:17Z</dcterms:modified>
</cp:coreProperties>
</file>