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Phonetic English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A Google Chrome Extension created by Matt Kaczmarek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2683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“Phonetic English”?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400" dirty="0" smtClean="0"/>
              <a:t>English is a difficult language to read and spell</a:t>
            </a:r>
          </a:p>
          <a:p>
            <a:pPr>
              <a:lnSpc>
                <a:spcPct val="150000"/>
              </a:lnSpc>
            </a:pPr>
            <a:r>
              <a:rPr lang="en-CA" sz="2400" dirty="0" smtClean="0"/>
              <a:t>Pronunciation is often wrong due to confusing spelling</a:t>
            </a:r>
          </a:p>
          <a:p>
            <a:pPr>
              <a:lnSpc>
                <a:spcPct val="150000"/>
              </a:lnSpc>
            </a:pPr>
            <a:r>
              <a:rPr lang="en-CA" sz="2400" dirty="0" smtClean="0"/>
              <a:t>Phonetic English is a new alphabet meant to make reading and learning English easier.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208333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does PE look like?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CA" sz="2400" dirty="0" smtClean="0"/>
              <a:t>PE has 34 letters (each one is a Unicode character)</a:t>
            </a:r>
          </a:p>
          <a:p>
            <a:pPr>
              <a:lnSpc>
                <a:spcPct val="150000"/>
              </a:lnSpc>
            </a:pPr>
            <a:r>
              <a:rPr lang="en-CA" sz="2400" dirty="0" smtClean="0"/>
              <a:t>No upper or lower case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A a B D E e F G H I i J K L M N O o P R S T U u V W Y Z </a:t>
            </a:r>
            <a:r>
              <a:rPr lang="ru-RU" sz="2400" dirty="0"/>
              <a:t>Ф </a:t>
            </a:r>
            <a:r>
              <a:rPr lang="el-GR" sz="2400" dirty="0"/>
              <a:t>θ</a:t>
            </a:r>
            <a:r>
              <a:rPr lang="ru-RU" sz="2400" dirty="0"/>
              <a:t> </a:t>
            </a:r>
            <a:r>
              <a:rPr lang="en-US" sz="2400" dirty="0"/>
              <a:t>Ð</a:t>
            </a:r>
            <a:r>
              <a:rPr lang="ru-RU" sz="2400" dirty="0"/>
              <a:t> Ч </a:t>
            </a:r>
            <a:r>
              <a:rPr lang="en-CA" sz="2400" dirty="0"/>
              <a:t>ʃ </a:t>
            </a:r>
            <a:r>
              <a:rPr lang="ru-RU" sz="2400" dirty="0" smtClean="0"/>
              <a:t>Ж</a:t>
            </a:r>
            <a:endParaRPr lang="en-CA" sz="2400" dirty="0" smtClean="0"/>
          </a:p>
          <a:p>
            <a:pPr>
              <a:lnSpc>
                <a:spcPct val="150000"/>
              </a:lnSpc>
            </a:pPr>
            <a:r>
              <a:rPr lang="en-CA" sz="2400" dirty="0" smtClean="0"/>
              <a:t>Letters are either from English or other European alphabets</a:t>
            </a:r>
          </a:p>
        </p:txBody>
      </p:sp>
    </p:spTree>
    <p:extLst>
      <p:ext uri="{BB962C8B-B14F-4D97-AF65-F5344CB8AC3E}">
        <p14:creationId xmlns:p14="http://schemas.microsoft.com/office/powerpoint/2010/main" val="91857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do you pronounce each letter?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9590222"/>
              </p:ext>
            </p:extLst>
          </p:nvPr>
        </p:nvGraphicFramePr>
        <p:xfrm>
          <a:off x="677863" y="2160584"/>
          <a:ext cx="8596310" cy="3287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31"/>
                <a:gridCol w="859631"/>
                <a:gridCol w="859631"/>
                <a:gridCol w="859631"/>
                <a:gridCol w="859631"/>
                <a:gridCol w="859631"/>
                <a:gridCol w="859631"/>
                <a:gridCol w="859631"/>
                <a:gridCol w="859631"/>
                <a:gridCol w="859631"/>
              </a:tblGrid>
              <a:tr h="410948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Letter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Sound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Letter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Sound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Letter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Sound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Letter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Sound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Letter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Sound</a:t>
                      </a:r>
                      <a:endParaRPr lang="en-CA" sz="1800" dirty="0"/>
                    </a:p>
                  </a:txBody>
                  <a:tcPr/>
                </a:tc>
              </a:tr>
              <a:tr h="410948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A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u="sng" dirty="0" smtClean="0"/>
                        <a:t>A</a:t>
                      </a:r>
                      <a:r>
                        <a:rPr lang="en-CA" sz="1800" u="none" dirty="0" smtClean="0"/>
                        <a:t>ble</a:t>
                      </a:r>
                      <a:endParaRPr lang="en-CA" sz="18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G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u="sng" dirty="0" smtClean="0"/>
                        <a:t>G</a:t>
                      </a:r>
                      <a:r>
                        <a:rPr lang="en-CA" sz="1800" u="none" dirty="0" smtClean="0"/>
                        <a:t>ame</a:t>
                      </a:r>
                      <a:endParaRPr lang="en-CA" sz="18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u="none" dirty="0" smtClean="0"/>
                        <a:t>M</a:t>
                      </a:r>
                      <a:endParaRPr lang="en-CA" sz="18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u="sng" dirty="0" smtClean="0"/>
                        <a:t>M</a:t>
                      </a:r>
                      <a:r>
                        <a:rPr lang="en-CA" sz="1800" u="none" dirty="0" smtClean="0"/>
                        <a:t>om</a:t>
                      </a:r>
                      <a:endParaRPr lang="en-CA" sz="18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u="none" dirty="0" smtClean="0"/>
                        <a:t>T</a:t>
                      </a:r>
                      <a:endParaRPr lang="en-CA" sz="18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u="sng" dirty="0" smtClean="0"/>
                        <a:t>T</a:t>
                      </a:r>
                      <a:r>
                        <a:rPr lang="en-CA" sz="1800" u="none" dirty="0" smtClean="0"/>
                        <a:t>ake</a:t>
                      </a:r>
                      <a:endParaRPr lang="en-CA" sz="18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Ф</a:t>
                      </a:r>
                      <a:endParaRPr lang="en-CA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u="none" dirty="0" smtClean="0"/>
                        <a:t>W</a:t>
                      </a:r>
                      <a:r>
                        <a:rPr lang="en-CA" sz="1800" u="sng" dirty="0" smtClean="0"/>
                        <a:t>oo</a:t>
                      </a:r>
                      <a:r>
                        <a:rPr lang="en-CA" sz="1800" u="none" dirty="0" smtClean="0"/>
                        <a:t>d</a:t>
                      </a:r>
                      <a:endParaRPr lang="en-CA" sz="1800" u="none" dirty="0"/>
                    </a:p>
                  </a:txBody>
                  <a:tcPr/>
                </a:tc>
              </a:tr>
              <a:tr h="410948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a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u="sng" dirty="0" smtClean="0"/>
                        <a:t>A</a:t>
                      </a:r>
                      <a:r>
                        <a:rPr lang="en-CA" sz="1800" u="none" dirty="0" smtClean="0"/>
                        <a:t>pple</a:t>
                      </a:r>
                      <a:endParaRPr lang="en-CA" sz="18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H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u="sng" dirty="0" smtClean="0"/>
                        <a:t>H</a:t>
                      </a:r>
                      <a:r>
                        <a:rPr lang="en-CA" sz="1800" u="none" dirty="0" smtClean="0"/>
                        <a:t>air</a:t>
                      </a:r>
                      <a:endParaRPr lang="en-CA" sz="18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u="none" dirty="0" smtClean="0"/>
                        <a:t>N</a:t>
                      </a:r>
                      <a:endParaRPr lang="en-CA" sz="18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u="sng" dirty="0" smtClean="0"/>
                        <a:t>N</a:t>
                      </a:r>
                      <a:r>
                        <a:rPr lang="en-CA" sz="1800" u="none" dirty="0" smtClean="0"/>
                        <a:t>ice</a:t>
                      </a:r>
                      <a:endParaRPr lang="en-CA" sz="18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u="none" dirty="0" smtClean="0"/>
                        <a:t>U</a:t>
                      </a:r>
                      <a:endParaRPr lang="en-CA" sz="18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u="none" dirty="0" smtClean="0"/>
                        <a:t>Cr</a:t>
                      </a:r>
                      <a:r>
                        <a:rPr lang="en-CA" sz="1800" u="sng" dirty="0" smtClean="0"/>
                        <a:t>ew</a:t>
                      </a:r>
                      <a:endParaRPr lang="en-CA" sz="18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endParaRPr lang="en-CA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u="sng" dirty="0" smtClean="0"/>
                        <a:t>Th</a:t>
                      </a:r>
                      <a:r>
                        <a:rPr lang="en-CA" sz="1800" u="none" dirty="0" smtClean="0"/>
                        <a:t>ink</a:t>
                      </a:r>
                      <a:endParaRPr lang="en-CA" sz="1800" u="sng" dirty="0"/>
                    </a:p>
                  </a:txBody>
                  <a:tcPr/>
                </a:tc>
              </a:tr>
              <a:tr h="410948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B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u="sng" dirty="0" smtClean="0"/>
                        <a:t>B</a:t>
                      </a:r>
                      <a:r>
                        <a:rPr lang="en-CA" sz="1800" u="none" dirty="0" smtClean="0"/>
                        <a:t>ear</a:t>
                      </a:r>
                      <a:endParaRPr lang="en-CA" sz="18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I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u="sng" dirty="0" smtClean="0"/>
                        <a:t>I</a:t>
                      </a:r>
                      <a:r>
                        <a:rPr lang="en-CA" sz="1800" u="none" dirty="0" smtClean="0"/>
                        <a:t>vory</a:t>
                      </a:r>
                      <a:endParaRPr lang="en-CA" sz="18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u="none" dirty="0" smtClean="0"/>
                        <a:t>O</a:t>
                      </a:r>
                      <a:endParaRPr lang="en-CA" sz="18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u="sng" dirty="0" smtClean="0"/>
                        <a:t>O</a:t>
                      </a:r>
                      <a:r>
                        <a:rPr lang="en-CA" sz="1800" u="none" dirty="0" smtClean="0"/>
                        <a:t>ld</a:t>
                      </a:r>
                      <a:endParaRPr lang="en-CA" sz="18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u="none" dirty="0" smtClean="0"/>
                        <a:t>u</a:t>
                      </a:r>
                      <a:endParaRPr lang="en-CA" sz="18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u="none" dirty="0" smtClean="0"/>
                        <a:t>F</a:t>
                      </a:r>
                      <a:r>
                        <a:rPr lang="en-CA" sz="1800" u="sng" dirty="0" smtClean="0"/>
                        <a:t>u</a:t>
                      </a:r>
                      <a:r>
                        <a:rPr lang="en-CA" sz="1800" u="none" dirty="0" smtClean="0"/>
                        <a:t>n</a:t>
                      </a:r>
                      <a:endParaRPr lang="en-CA" sz="18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Ð</a:t>
                      </a:r>
                      <a:endParaRPr lang="en-CA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u="sng" dirty="0" smtClean="0"/>
                        <a:t>Th</a:t>
                      </a:r>
                      <a:r>
                        <a:rPr lang="en-CA" sz="1800" u="none" dirty="0" smtClean="0"/>
                        <a:t>e</a:t>
                      </a:r>
                      <a:endParaRPr lang="en-CA" sz="1800" u="sng" dirty="0"/>
                    </a:p>
                  </a:txBody>
                  <a:tcPr/>
                </a:tc>
              </a:tr>
              <a:tr h="410948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D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u="sng" dirty="0" smtClean="0"/>
                        <a:t>D</a:t>
                      </a:r>
                      <a:r>
                        <a:rPr lang="en-CA" sz="1800" u="none" dirty="0" smtClean="0"/>
                        <a:t>eer</a:t>
                      </a:r>
                      <a:endParaRPr lang="en-CA" sz="18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i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u="sng" dirty="0" smtClean="0"/>
                        <a:t>I</a:t>
                      </a:r>
                      <a:r>
                        <a:rPr lang="en-CA" sz="1800" u="none" dirty="0" smtClean="0"/>
                        <a:t>nfo</a:t>
                      </a:r>
                      <a:endParaRPr lang="en-CA" sz="18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u="none" dirty="0" smtClean="0"/>
                        <a:t>o</a:t>
                      </a:r>
                      <a:endParaRPr lang="en-CA" sz="18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u="sng" dirty="0" smtClean="0"/>
                        <a:t>O</a:t>
                      </a:r>
                      <a:r>
                        <a:rPr lang="en-CA" sz="1800" u="none" dirty="0" smtClean="0"/>
                        <a:t>dd</a:t>
                      </a:r>
                      <a:endParaRPr lang="en-CA" sz="18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u="none" dirty="0" smtClean="0"/>
                        <a:t>V</a:t>
                      </a:r>
                      <a:endParaRPr lang="en-CA" sz="18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u="sng" dirty="0" smtClean="0"/>
                        <a:t>V</a:t>
                      </a:r>
                      <a:r>
                        <a:rPr lang="en-CA" sz="1800" u="none" dirty="0" smtClean="0"/>
                        <a:t>ent</a:t>
                      </a:r>
                      <a:endParaRPr lang="en-CA" sz="18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Ч</a:t>
                      </a:r>
                      <a:endParaRPr lang="en-CA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u="sng" dirty="0" smtClean="0"/>
                        <a:t>Ch</a:t>
                      </a:r>
                      <a:r>
                        <a:rPr lang="en-CA" sz="1800" u="none" dirty="0" smtClean="0"/>
                        <a:t>at</a:t>
                      </a:r>
                      <a:endParaRPr lang="en-CA" sz="1800" u="sng" dirty="0"/>
                    </a:p>
                  </a:txBody>
                  <a:tcPr/>
                </a:tc>
              </a:tr>
              <a:tr h="410948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E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u="sng" dirty="0" smtClean="0"/>
                        <a:t>E</a:t>
                      </a:r>
                      <a:r>
                        <a:rPr lang="en-CA" sz="1800" u="none" dirty="0" smtClean="0"/>
                        <a:t>vil</a:t>
                      </a:r>
                      <a:endParaRPr lang="en-CA" sz="18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J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u="sng" dirty="0" smtClean="0"/>
                        <a:t>J</a:t>
                      </a:r>
                      <a:r>
                        <a:rPr lang="en-CA" sz="1800" u="none" dirty="0" smtClean="0"/>
                        <a:t>ar</a:t>
                      </a:r>
                      <a:endParaRPr lang="en-CA" sz="18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P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u="sng" dirty="0" smtClean="0"/>
                        <a:t>P</a:t>
                      </a:r>
                      <a:r>
                        <a:rPr lang="en-CA" sz="1800" u="none" dirty="0" smtClean="0"/>
                        <a:t>arrot</a:t>
                      </a:r>
                      <a:endParaRPr lang="en-CA" sz="18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W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u="sng" dirty="0" smtClean="0"/>
                        <a:t>W</a:t>
                      </a:r>
                      <a:r>
                        <a:rPr lang="en-CA" sz="1800" u="none" dirty="0" smtClean="0"/>
                        <a:t>ar</a:t>
                      </a:r>
                      <a:endParaRPr lang="en-CA" sz="18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ʃ</a:t>
                      </a:r>
                      <a:endParaRPr lang="en-CA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u="sng" dirty="0" smtClean="0"/>
                        <a:t>Sh</a:t>
                      </a:r>
                      <a:r>
                        <a:rPr lang="en-CA" sz="1800" b="0" u="none" dirty="0" smtClean="0"/>
                        <a:t>ark</a:t>
                      </a:r>
                      <a:endParaRPr lang="en-CA" sz="1800" b="0" u="sng" dirty="0"/>
                    </a:p>
                  </a:txBody>
                  <a:tcPr/>
                </a:tc>
              </a:tr>
              <a:tr h="410948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e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u="sng" dirty="0" smtClean="0"/>
                        <a:t>E</a:t>
                      </a:r>
                      <a:r>
                        <a:rPr lang="en-CA" sz="1800" u="none" dirty="0" smtClean="0"/>
                        <a:t>nter</a:t>
                      </a:r>
                      <a:endParaRPr lang="en-CA" sz="18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K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u="sng" dirty="0" smtClean="0"/>
                        <a:t>K</a:t>
                      </a:r>
                      <a:r>
                        <a:rPr lang="en-CA" sz="1800" u="none" dirty="0" smtClean="0"/>
                        <a:t>ick</a:t>
                      </a:r>
                      <a:endParaRPr lang="en-CA" sz="18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R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u="sng" dirty="0" smtClean="0"/>
                        <a:t>R</a:t>
                      </a:r>
                      <a:r>
                        <a:rPr lang="en-CA" sz="1800" u="none" dirty="0" smtClean="0"/>
                        <a:t>ed</a:t>
                      </a:r>
                      <a:endParaRPr lang="en-CA" sz="18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Y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u="sng" dirty="0" smtClean="0"/>
                        <a:t>Y</a:t>
                      </a:r>
                      <a:r>
                        <a:rPr lang="en-CA" sz="1800" u="none" dirty="0" smtClean="0"/>
                        <a:t>et</a:t>
                      </a:r>
                      <a:endParaRPr lang="en-CA" sz="18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Ж</a:t>
                      </a:r>
                      <a:endParaRPr lang="en-CA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Rou</a:t>
                      </a:r>
                      <a:r>
                        <a:rPr lang="en-CA" sz="1800" u="sng" dirty="0" smtClean="0"/>
                        <a:t>ge</a:t>
                      </a:r>
                      <a:endParaRPr lang="en-CA" sz="1800" dirty="0"/>
                    </a:p>
                  </a:txBody>
                  <a:tcPr/>
                </a:tc>
              </a:tr>
              <a:tr h="410948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F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u="sng" dirty="0" smtClean="0"/>
                        <a:t>F</a:t>
                      </a:r>
                      <a:r>
                        <a:rPr lang="en-CA" sz="1800" u="none" dirty="0" smtClean="0"/>
                        <a:t>ull</a:t>
                      </a:r>
                      <a:endParaRPr lang="en-CA" sz="18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L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u="sng" dirty="0" smtClean="0"/>
                        <a:t>L</a:t>
                      </a:r>
                      <a:r>
                        <a:rPr lang="en-CA" sz="1800" u="none" dirty="0" smtClean="0"/>
                        <a:t>end</a:t>
                      </a:r>
                      <a:endParaRPr lang="en-CA" sz="18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S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u="sng" dirty="0" smtClean="0"/>
                        <a:t>S</a:t>
                      </a:r>
                      <a:r>
                        <a:rPr lang="en-CA" sz="1800" u="none" dirty="0" smtClean="0"/>
                        <a:t>end</a:t>
                      </a:r>
                      <a:endParaRPr lang="en-CA" sz="18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Z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u="sng" dirty="0" smtClean="0"/>
                        <a:t>Z</a:t>
                      </a:r>
                      <a:r>
                        <a:rPr lang="en-CA" sz="1800" u="none" dirty="0" smtClean="0"/>
                        <a:t>en</a:t>
                      </a:r>
                      <a:endParaRPr lang="en-CA" sz="18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083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is the extension implemented?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400" dirty="0" smtClean="0"/>
              <a:t>Original:</a:t>
            </a:r>
          </a:p>
          <a:p>
            <a:pPr lvl="1">
              <a:lnSpc>
                <a:spcPct val="150000"/>
              </a:lnSpc>
            </a:pPr>
            <a:r>
              <a:rPr lang="en-CA" sz="2200" dirty="0"/>
              <a:t>“Translation” to PE was done dynamically by referencing an API for International Phonetic Alphabet for General </a:t>
            </a:r>
            <a:r>
              <a:rPr lang="en-CA" sz="2200" dirty="0" smtClean="0"/>
              <a:t>English</a:t>
            </a:r>
          </a:p>
          <a:p>
            <a:pPr>
              <a:lnSpc>
                <a:spcPct val="150000"/>
              </a:lnSpc>
            </a:pPr>
            <a:r>
              <a:rPr lang="en-CA" sz="2400" dirty="0" smtClean="0"/>
              <a:t>Current:</a:t>
            </a:r>
          </a:p>
          <a:p>
            <a:pPr lvl="1">
              <a:lnSpc>
                <a:spcPct val="150000"/>
              </a:lnSpc>
            </a:pPr>
            <a:r>
              <a:rPr lang="en-CA" sz="2200" dirty="0" smtClean="0"/>
              <a:t>A list containing English words and their PE equivalents is checked to determine which words to replace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3519799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Thank you for listening!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44325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</TotalTime>
  <Words>250</Words>
  <Application>Microsoft Office PowerPoint</Application>
  <PresentationFormat>Widescreen</PresentationFormat>
  <Paragraphs>96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Phonetic English</vt:lpstr>
      <vt:lpstr>What is “Phonetic English”?</vt:lpstr>
      <vt:lpstr>What does PE look like?</vt:lpstr>
      <vt:lpstr>How do you pronounce each letter?</vt:lpstr>
      <vt:lpstr>How is the extension implemented?</vt:lpstr>
      <vt:lpstr>Thank you for listening!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Phonetic English</dc:title>
  <dc:creator>Matthew</dc:creator>
  <cp:lastModifiedBy>Matthew</cp:lastModifiedBy>
  <cp:revision>6</cp:revision>
  <dcterms:created xsi:type="dcterms:W3CDTF">2017-01-29T17:41:27Z</dcterms:created>
  <dcterms:modified xsi:type="dcterms:W3CDTF">2017-01-29T18:35:44Z</dcterms:modified>
</cp:coreProperties>
</file>