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5" r:id="rId8"/>
    <p:sldId id="262" r:id="rId9"/>
    <p:sldId id="268" r:id="rId10"/>
    <p:sldId id="270" r:id="rId11"/>
    <p:sldId id="269" r:id="rId12"/>
    <p:sldId id="271" r:id="rId13"/>
    <p:sldId id="272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9AA9B-AFAD-4806-BB3C-646EE088A224}" v="12" dt="2021-09-11T18:00:08.322"/>
    <p1510:client id="{0CFC2276-7959-45DF-9AA4-1D792D7F51BA}" v="67" dt="2021-09-11T18:15:42.060"/>
    <p1510:client id="{321CC230-602A-41B6-834B-F9CB1EA6588C}" v="996" dt="2021-09-11T19:50:07.385"/>
    <p1510:client id="{3521F4BD-5571-444D-88DA-74E99B5A1566}" v="447" dt="2021-09-11T19:36:48.586"/>
    <p1510:client id="{82226230-CBC9-4A1E-99B8-2713AE0BCEAA}" v="674" dt="2021-09-11T19:57:41.387"/>
    <p1510:client id="{934031D4-C4B7-4DFF-A92D-BD9E78A09811}" v="1618" dt="2021-09-11T19:53:20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09"/>
  </p:normalViewPr>
  <p:slideViewPr>
    <p:cSldViewPr snapToGrid="0">
      <p:cViewPr>
        <p:scale>
          <a:sx n="101" d="100"/>
          <a:sy n="101" d="100"/>
        </p:scale>
        <p:origin x="172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, Dylan Quan Quan" userId="S::dylan.dinh@mavs.uta.edu::538e62bc-aa7a-4dd7-8a19-a9f6cc624c13" providerId="AD" clId="Web-{934031D4-C4B7-4DFF-A92D-BD9E78A09811}"/>
    <pc:docChg chg="addSld delSld modSld sldOrd">
      <pc:chgData name="Dinh, Dylan Quan Quan" userId="S::dylan.dinh@mavs.uta.edu::538e62bc-aa7a-4dd7-8a19-a9f6cc624c13" providerId="AD" clId="Web-{934031D4-C4B7-4DFF-A92D-BD9E78A09811}" dt="2021-09-11T19:53:20.096" v="781" actId="20577"/>
      <pc:docMkLst>
        <pc:docMk/>
      </pc:docMkLst>
      <pc:sldChg chg="modSp ord">
        <pc:chgData name="Dinh, Dylan Quan Quan" userId="S::dylan.dinh@mavs.uta.edu::538e62bc-aa7a-4dd7-8a19-a9f6cc624c13" providerId="AD" clId="Web-{934031D4-C4B7-4DFF-A92D-BD9E78A09811}" dt="2021-09-11T19:18:35.260" v="595" actId="20577"/>
        <pc:sldMkLst>
          <pc:docMk/>
          <pc:sldMk cId="1544463294" sldId="257"/>
        </pc:sldMkLst>
        <pc:spChg chg="mod">
          <ac:chgData name="Dinh, Dylan Quan Quan" userId="S::dylan.dinh@mavs.uta.edu::538e62bc-aa7a-4dd7-8a19-a9f6cc624c13" providerId="AD" clId="Web-{934031D4-C4B7-4DFF-A92D-BD9E78A09811}" dt="2021-09-11T18:38:10.577" v="2" actId="20577"/>
          <ac:spMkLst>
            <pc:docMk/>
            <pc:sldMk cId="1544463294" sldId="257"/>
            <ac:spMk id="2" creationId="{4BDB3477-865E-4001-9EEA-73890EA1A44C}"/>
          </ac:spMkLst>
        </pc:spChg>
        <pc:spChg chg="mod">
          <ac:chgData name="Dinh, Dylan Quan Quan" userId="S::dylan.dinh@mavs.uta.edu::538e62bc-aa7a-4dd7-8a19-a9f6cc624c13" providerId="AD" clId="Web-{934031D4-C4B7-4DFF-A92D-BD9E78A09811}" dt="2021-09-11T19:18:35.260" v="595" actId="20577"/>
          <ac:spMkLst>
            <pc:docMk/>
            <pc:sldMk cId="1544463294" sldId="257"/>
            <ac:spMk id="3" creationId="{96E92170-4FC2-433A-83ED-AD38F33D1FE8}"/>
          </ac:spMkLst>
        </pc:spChg>
      </pc:sldChg>
      <pc:sldChg chg="modSp new ord">
        <pc:chgData name="Dinh, Dylan Quan Quan" userId="S::dylan.dinh@mavs.uta.edu::538e62bc-aa7a-4dd7-8a19-a9f6cc624c13" providerId="AD" clId="Web-{934031D4-C4B7-4DFF-A92D-BD9E78A09811}" dt="2021-09-11T18:54:19.147" v="53"/>
        <pc:sldMkLst>
          <pc:docMk/>
          <pc:sldMk cId="885639695" sldId="258"/>
        </pc:sldMkLst>
        <pc:spChg chg="mod">
          <ac:chgData name="Dinh, Dylan Quan Quan" userId="S::dylan.dinh@mavs.uta.edu::538e62bc-aa7a-4dd7-8a19-a9f6cc624c13" providerId="AD" clId="Web-{934031D4-C4B7-4DFF-A92D-BD9E78A09811}" dt="2021-09-11T18:38:16.467" v="6" actId="20577"/>
          <ac:spMkLst>
            <pc:docMk/>
            <pc:sldMk cId="885639695" sldId="258"/>
            <ac:spMk id="2" creationId="{81A23D93-F89C-40A1-8E2A-F3C6A58E78CB}"/>
          </ac:spMkLst>
        </pc:spChg>
        <pc:spChg chg="mod">
          <ac:chgData name="Dinh, Dylan Quan Quan" userId="S::dylan.dinh@mavs.uta.edu::538e62bc-aa7a-4dd7-8a19-a9f6cc624c13" providerId="AD" clId="Web-{934031D4-C4B7-4DFF-A92D-BD9E78A09811}" dt="2021-09-11T18:49:25.458" v="44" actId="20577"/>
          <ac:spMkLst>
            <pc:docMk/>
            <pc:sldMk cId="885639695" sldId="258"/>
            <ac:spMk id="3" creationId="{EF77F748-5D55-4C99-A456-DDE576AF0FEB}"/>
          </ac:spMkLst>
        </pc:spChg>
      </pc:sldChg>
      <pc:sldChg chg="ord">
        <pc:chgData name="Dinh, Dylan Quan Quan" userId="S::dylan.dinh@mavs.uta.edu::538e62bc-aa7a-4dd7-8a19-a9f6cc624c13" providerId="AD" clId="Web-{934031D4-C4B7-4DFF-A92D-BD9E78A09811}" dt="2021-09-11T18:55:50.449" v="56"/>
        <pc:sldMkLst>
          <pc:docMk/>
          <pc:sldMk cId="3500813420" sldId="259"/>
        </pc:sldMkLst>
      </pc:sldChg>
      <pc:sldChg chg="modSp ord">
        <pc:chgData name="Dinh, Dylan Quan Quan" userId="S::dylan.dinh@mavs.uta.edu::538e62bc-aa7a-4dd7-8a19-a9f6cc624c13" providerId="AD" clId="Web-{934031D4-C4B7-4DFF-A92D-BD9E78A09811}" dt="2021-09-11T19:31:15.991" v="748" actId="20577"/>
        <pc:sldMkLst>
          <pc:docMk/>
          <pc:sldMk cId="3621767512" sldId="260"/>
        </pc:sldMkLst>
        <pc:spChg chg="mod">
          <ac:chgData name="Dinh, Dylan Quan Quan" userId="S::dylan.dinh@mavs.uta.edu::538e62bc-aa7a-4dd7-8a19-a9f6cc624c13" providerId="AD" clId="Web-{934031D4-C4B7-4DFF-A92D-BD9E78A09811}" dt="2021-09-11T19:31:15.991" v="748" actId="20577"/>
          <ac:spMkLst>
            <pc:docMk/>
            <pc:sldMk cId="3621767512" sldId="260"/>
            <ac:spMk id="3" creationId="{01246EF2-CB3F-466C-BBC3-58B8DD12E785}"/>
          </ac:spMkLst>
        </pc:spChg>
      </pc:sldChg>
      <pc:sldChg chg="del">
        <pc:chgData name="Dinh, Dylan Quan Quan" userId="S::dylan.dinh@mavs.uta.edu::538e62bc-aa7a-4dd7-8a19-a9f6cc624c13" providerId="AD" clId="Web-{934031D4-C4B7-4DFF-A92D-BD9E78A09811}" dt="2021-09-11T19:28:50.811" v="721"/>
        <pc:sldMkLst>
          <pc:docMk/>
          <pc:sldMk cId="1828927070" sldId="261"/>
        </pc:sldMkLst>
      </pc:sldChg>
      <pc:sldChg chg="modSp">
        <pc:chgData name="Dinh, Dylan Quan Quan" userId="S::dylan.dinh@mavs.uta.edu::538e62bc-aa7a-4dd7-8a19-a9f6cc624c13" providerId="AD" clId="Web-{934031D4-C4B7-4DFF-A92D-BD9E78A09811}" dt="2021-09-11T19:53:20.096" v="781" actId="20577"/>
        <pc:sldMkLst>
          <pc:docMk/>
          <pc:sldMk cId="3613240253" sldId="262"/>
        </pc:sldMkLst>
        <pc:spChg chg="mod">
          <ac:chgData name="Dinh, Dylan Quan Quan" userId="S::dylan.dinh@mavs.uta.edu::538e62bc-aa7a-4dd7-8a19-a9f6cc624c13" providerId="AD" clId="Web-{934031D4-C4B7-4DFF-A92D-BD9E78A09811}" dt="2021-09-11T19:53:20.096" v="781" actId="20577"/>
          <ac:spMkLst>
            <pc:docMk/>
            <pc:sldMk cId="3613240253" sldId="262"/>
            <ac:spMk id="3" creationId="{7E6E450F-8B75-4A5C-8164-1D5E92CE7AAD}"/>
          </ac:spMkLst>
        </pc:spChg>
      </pc:sldChg>
      <pc:sldChg chg="modSp">
        <pc:chgData name="Dinh, Dylan Quan Quan" userId="S::dylan.dinh@mavs.uta.edu::538e62bc-aa7a-4dd7-8a19-a9f6cc624c13" providerId="AD" clId="Web-{934031D4-C4B7-4DFF-A92D-BD9E78A09811}" dt="2021-09-11T19:50:54.885" v="774" actId="20577"/>
        <pc:sldMkLst>
          <pc:docMk/>
          <pc:sldMk cId="3839776329" sldId="264"/>
        </pc:sldMkLst>
        <pc:spChg chg="mod">
          <ac:chgData name="Dinh, Dylan Quan Quan" userId="S::dylan.dinh@mavs.uta.edu::538e62bc-aa7a-4dd7-8a19-a9f6cc624c13" providerId="AD" clId="Web-{934031D4-C4B7-4DFF-A92D-BD9E78A09811}" dt="2021-09-11T19:50:54.885" v="774" actId="20577"/>
          <ac:spMkLst>
            <pc:docMk/>
            <pc:sldMk cId="3839776329" sldId="264"/>
            <ac:spMk id="3" creationId="{60547AFA-ED22-4F47-9468-CD3CEEF560C7}"/>
          </ac:spMkLst>
        </pc:spChg>
      </pc:sldChg>
    </pc:docChg>
  </pc:docChgLst>
  <pc:docChgLst>
    <pc:chgData name="Shrestha, Shubhayu" userId="S::shubhayu.shrestha@mavs.uta.edu::8471ffe4-73a2-4ab2-92da-884ead8eeaba" providerId="AD" clId="Web-{82226230-CBC9-4A1E-99B8-2713AE0BCEAA}"/>
    <pc:docChg chg="modSld">
      <pc:chgData name="Shrestha, Shubhayu" userId="S::shubhayu.shrestha@mavs.uta.edu::8471ffe4-73a2-4ab2-92da-884ead8eeaba" providerId="AD" clId="Web-{82226230-CBC9-4A1E-99B8-2713AE0BCEAA}" dt="2021-09-11T19:57:41.387" v="361" actId="1076"/>
      <pc:docMkLst>
        <pc:docMk/>
      </pc:docMkLst>
      <pc:sldChg chg="addSp delSp modSp">
        <pc:chgData name="Shrestha, Shubhayu" userId="S::shubhayu.shrestha@mavs.uta.edu::8471ffe4-73a2-4ab2-92da-884ead8eeaba" providerId="AD" clId="Web-{82226230-CBC9-4A1E-99B8-2713AE0BCEAA}" dt="2021-09-11T19:44:42.690" v="150"/>
        <pc:sldMkLst>
          <pc:docMk/>
          <pc:sldMk cId="885639695" sldId="258"/>
        </pc:sldMkLst>
        <pc:spChg chg="mod">
          <ac:chgData name="Shrestha, Shubhayu" userId="S::shubhayu.shrestha@mavs.uta.edu::8471ffe4-73a2-4ab2-92da-884ead8eeaba" providerId="AD" clId="Web-{82226230-CBC9-4A1E-99B8-2713AE0BCEAA}" dt="2021-09-11T19:44:33.580" v="148" actId="1076"/>
          <ac:spMkLst>
            <pc:docMk/>
            <pc:sldMk cId="885639695" sldId="258"/>
            <ac:spMk id="5" creationId="{A14136C4-6A32-4962-8A75-A7A6CAFBF618}"/>
          </ac:spMkLst>
        </pc:spChg>
        <pc:spChg chg="add del">
          <ac:chgData name="Shrestha, Shubhayu" userId="S::shubhayu.shrestha@mavs.uta.edu::8471ffe4-73a2-4ab2-92da-884ead8eeaba" providerId="AD" clId="Web-{82226230-CBC9-4A1E-99B8-2713AE0BCEAA}" dt="2021-09-11T19:44:42.690" v="150"/>
          <ac:spMkLst>
            <pc:docMk/>
            <pc:sldMk cId="885639695" sldId="258"/>
            <ac:spMk id="7" creationId="{2F26B20A-9258-4627-9836-E7EB7839CF03}"/>
          </ac:spMkLst>
        </pc:spChg>
        <pc:picChg chg="del">
          <ac:chgData name="Shrestha, Shubhayu" userId="S::shubhayu.shrestha@mavs.uta.edu::8471ffe4-73a2-4ab2-92da-884ead8eeaba" providerId="AD" clId="Web-{82226230-CBC9-4A1E-99B8-2713AE0BCEAA}" dt="2021-09-11T19:38:15.170" v="35"/>
          <ac:picMkLst>
            <pc:docMk/>
            <pc:sldMk cId="885639695" sldId="258"/>
            <ac:picMk id="4" creationId="{9FFC2AB0-4184-4EC5-A72D-9D1CB5D8A64C}"/>
          </ac:picMkLst>
        </pc:picChg>
        <pc:picChg chg="add mod">
          <ac:chgData name="Shrestha, Shubhayu" userId="S::shubhayu.shrestha@mavs.uta.edu::8471ffe4-73a2-4ab2-92da-884ead8eeaba" providerId="AD" clId="Web-{82226230-CBC9-4A1E-99B8-2713AE0BCEAA}" dt="2021-09-11T19:38:27.140" v="39" actId="1076"/>
          <ac:picMkLst>
            <pc:docMk/>
            <pc:sldMk cId="885639695" sldId="258"/>
            <ac:picMk id="6" creationId="{63296D5F-E34E-48B5-9A14-899D16C3EBE7}"/>
          </ac:picMkLst>
        </pc:picChg>
        <pc:picChg chg="mod">
          <ac:chgData name="Shrestha, Shubhayu" userId="S::shubhayu.shrestha@mavs.uta.edu::8471ffe4-73a2-4ab2-92da-884ead8eeaba" providerId="AD" clId="Web-{82226230-CBC9-4A1E-99B8-2713AE0BCEAA}" dt="2021-09-11T19:44:37.549" v="149" actId="1076"/>
          <ac:picMkLst>
            <pc:docMk/>
            <pc:sldMk cId="885639695" sldId="258"/>
            <ac:picMk id="11" creationId="{D36CB80D-F8DF-4978-808E-F62A11A39953}"/>
          </ac:picMkLst>
        </pc:picChg>
      </pc:sldChg>
      <pc:sldChg chg="modSp">
        <pc:chgData name="Shrestha, Shubhayu" userId="S::shubhayu.shrestha@mavs.uta.edu::8471ffe4-73a2-4ab2-92da-884ead8eeaba" providerId="AD" clId="Web-{82226230-CBC9-4A1E-99B8-2713AE0BCEAA}" dt="2021-09-11T19:52:30.511" v="166" actId="1076"/>
        <pc:sldMkLst>
          <pc:docMk/>
          <pc:sldMk cId="3500813420" sldId="259"/>
        </pc:sldMkLst>
        <pc:picChg chg="mod">
          <ac:chgData name="Shrestha, Shubhayu" userId="S::shubhayu.shrestha@mavs.uta.edu::8471ffe4-73a2-4ab2-92da-884ead8eeaba" providerId="AD" clId="Web-{82226230-CBC9-4A1E-99B8-2713AE0BCEAA}" dt="2021-09-11T19:52:23.870" v="165" actId="1076"/>
          <ac:picMkLst>
            <pc:docMk/>
            <pc:sldMk cId="3500813420" sldId="259"/>
            <ac:picMk id="7" creationId="{8221E51D-9F01-4CF5-AD6D-C39AE512DD1C}"/>
          </ac:picMkLst>
        </pc:picChg>
        <pc:picChg chg="mod">
          <ac:chgData name="Shrestha, Shubhayu" userId="S::shubhayu.shrestha@mavs.uta.edu::8471ffe4-73a2-4ab2-92da-884ead8eeaba" providerId="AD" clId="Web-{82226230-CBC9-4A1E-99B8-2713AE0BCEAA}" dt="2021-09-11T19:52:30.511" v="166" actId="1076"/>
          <ac:picMkLst>
            <pc:docMk/>
            <pc:sldMk cId="3500813420" sldId="259"/>
            <ac:picMk id="9" creationId="{38A51377-FB09-44DA-92B9-8BF1921D33EF}"/>
          </ac:picMkLst>
        </pc:picChg>
      </pc:sldChg>
      <pc:sldChg chg="addSp delSp modSp">
        <pc:chgData name="Shrestha, Shubhayu" userId="S::shubhayu.shrestha@mavs.uta.edu::8471ffe4-73a2-4ab2-92da-884ead8eeaba" providerId="AD" clId="Web-{82226230-CBC9-4A1E-99B8-2713AE0BCEAA}" dt="2021-09-11T19:57:41.387" v="361" actId="1076"/>
        <pc:sldMkLst>
          <pc:docMk/>
          <pc:sldMk cId="3613240253" sldId="262"/>
        </pc:sldMkLst>
        <pc:spChg chg="mod">
          <ac:chgData name="Shrestha, Shubhayu" userId="S::shubhayu.shrestha@mavs.uta.edu::8471ffe4-73a2-4ab2-92da-884ead8eeaba" providerId="AD" clId="Web-{82226230-CBC9-4A1E-99B8-2713AE0BCEAA}" dt="2021-09-11T19:50:46.131" v="151" actId="20577"/>
          <ac:spMkLst>
            <pc:docMk/>
            <pc:sldMk cId="3613240253" sldId="262"/>
            <ac:spMk id="3" creationId="{7E6E450F-8B75-4A5C-8164-1D5E92CE7AAD}"/>
          </ac:spMkLst>
        </pc:spChg>
        <pc:spChg chg="add del mod">
          <ac:chgData name="Shrestha, Shubhayu" userId="S::shubhayu.shrestha@mavs.uta.edu::8471ffe4-73a2-4ab2-92da-884ead8eeaba" providerId="AD" clId="Web-{82226230-CBC9-4A1E-99B8-2713AE0BCEAA}" dt="2021-09-11T19:57:41.387" v="361" actId="1076"/>
          <ac:spMkLst>
            <pc:docMk/>
            <pc:sldMk cId="3613240253" sldId="262"/>
            <ac:spMk id="6" creationId="{1C3806E6-04C4-4A65-9FF7-EA231C9022A7}"/>
          </ac:spMkLst>
        </pc:spChg>
        <pc:spChg chg="mod">
          <ac:chgData name="Shrestha, Shubhayu" userId="S::shubhayu.shrestha@mavs.uta.edu::8471ffe4-73a2-4ab2-92da-884ead8eeaba" providerId="AD" clId="Web-{82226230-CBC9-4A1E-99B8-2713AE0BCEAA}" dt="2021-09-11T19:57:15.635" v="356" actId="1076"/>
          <ac:spMkLst>
            <pc:docMk/>
            <pc:sldMk cId="3613240253" sldId="262"/>
            <ac:spMk id="18" creationId="{4E4DE187-2B02-4896-95C1-A73946E40794}"/>
          </ac:spMkLst>
        </pc:spChg>
        <pc:spChg chg="mod">
          <ac:chgData name="Shrestha, Shubhayu" userId="S::shubhayu.shrestha@mavs.uta.edu::8471ffe4-73a2-4ab2-92da-884ead8eeaba" providerId="AD" clId="Web-{82226230-CBC9-4A1E-99B8-2713AE0BCEAA}" dt="2021-09-11T19:57:07.963" v="341" actId="1076"/>
          <ac:spMkLst>
            <pc:docMk/>
            <pc:sldMk cId="3613240253" sldId="262"/>
            <ac:spMk id="21" creationId="{56828B85-CF8F-4EC9-9D5D-0BE7A75116E1}"/>
          </ac:spMkLst>
        </pc:spChg>
        <pc:picChg chg="mod">
          <ac:chgData name="Shrestha, Shubhayu" userId="S::shubhayu.shrestha@mavs.uta.edu::8471ffe4-73a2-4ab2-92da-884ead8eeaba" providerId="AD" clId="Web-{82226230-CBC9-4A1E-99B8-2713AE0BCEAA}" dt="2021-09-11T19:57:38.293" v="360" actId="1076"/>
          <ac:picMkLst>
            <pc:docMk/>
            <pc:sldMk cId="3613240253" sldId="262"/>
            <ac:picMk id="5" creationId="{499F0A39-76AA-4749-BB25-3C9E6EFAB9B3}"/>
          </ac:picMkLst>
        </pc:picChg>
        <pc:picChg chg="mod">
          <ac:chgData name="Shrestha, Shubhayu" userId="S::shubhayu.shrestha@mavs.uta.edu::8471ffe4-73a2-4ab2-92da-884ead8eeaba" providerId="AD" clId="Web-{82226230-CBC9-4A1E-99B8-2713AE0BCEAA}" dt="2021-09-11T19:57:17.979" v="357" actId="1076"/>
          <ac:picMkLst>
            <pc:docMk/>
            <pc:sldMk cId="3613240253" sldId="262"/>
            <ac:picMk id="17" creationId="{EE505E75-FEAB-4069-A35C-C5B9893CA2A0}"/>
          </ac:picMkLst>
        </pc:picChg>
      </pc:sldChg>
      <pc:sldChg chg="modSp">
        <pc:chgData name="Shrestha, Shubhayu" userId="S::shubhayu.shrestha@mavs.uta.edu::8471ffe4-73a2-4ab2-92da-884ead8eeaba" providerId="AD" clId="Web-{82226230-CBC9-4A1E-99B8-2713AE0BCEAA}" dt="2021-09-11T19:56:47.540" v="309" actId="20577"/>
        <pc:sldMkLst>
          <pc:docMk/>
          <pc:sldMk cId="384088667" sldId="263"/>
        </pc:sldMkLst>
        <pc:spChg chg="mod">
          <ac:chgData name="Shrestha, Shubhayu" userId="S::shubhayu.shrestha@mavs.uta.edu::8471ffe4-73a2-4ab2-92da-884ead8eeaba" providerId="AD" clId="Web-{82226230-CBC9-4A1E-99B8-2713AE0BCEAA}" dt="2021-09-11T19:39:57.035" v="107" actId="20577"/>
          <ac:spMkLst>
            <pc:docMk/>
            <pc:sldMk cId="384088667" sldId="263"/>
            <ac:spMk id="2" creationId="{B7C0BFB1-26CF-4955-8ED0-B799A70540D6}"/>
          </ac:spMkLst>
        </pc:spChg>
        <pc:spChg chg="mod">
          <ac:chgData name="Shrestha, Shubhayu" userId="S::shubhayu.shrestha@mavs.uta.edu::8471ffe4-73a2-4ab2-92da-884ead8eeaba" providerId="AD" clId="Web-{82226230-CBC9-4A1E-99B8-2713AE0BCEAA}" dt="2021-09-11T19:56:47.540" v="309" actId="20577"/>
          <ac:spMkLst>
            <pc:docMk/>
            <pc:sldMk cId="384088667" sldId="263"/>
            <ac:spMk id="3" creationId="{50C0A97B-1644-46F2-B4EB-CD8BDF14A7C7}"/>
          </ac:spMkLst>
        </pc:spChg>
      </pc:sldChg>
      <pc:sldChg chg="modSp">
        <pc:chgData name="Shrestha, Shubhayu" userId="S::shubhayu.shrestha@mavs.uta.edu::8471ffe4-73a2-4ab2-92da-884ead8eeaba" providerId="AD" clId="Web-{82226230-CBC9-4A1E-99B8-2713AE0BCEAA}" dt="2021-09-11T19:52:08.057" v="164" actId="20577"/>
        <pc:sldMkLst>
          <pc:docMk/>
          <pc:sldMk cId="3839776329" sldId="264"/>
        </pc:sldMkLst>
        <pc:spChg chg="mod">
          <ac:chgData name="Shrestha, Shubhayu" userId="S::shubhayu.shrestha@mavs.uta.edu::8471ffe4-73a2-4ab2-92da-884ead8eeaba" providerId="AD" clId="Web-{82226230-CBC9-4A1E-99B8-2713AE0BCEAA}" dt="2021-09-11T19:52:08.057" v="164" actId="20577"/>
          <ac:spMkLst>
            <pc:docMk/>
            <pc:sldMk cId="3839776329" sldId="264"/>
            <ac:spMk id="3" creationId="{60547AFA-ED22-4F47-9468-CD3CEEF560C7}"/>
          </ac:spMkLst>
        </pc:spChg>
      </pc:sldChg>
    </pc:docChg>
  </pc:docChgLst>
  <pc:docChgLst>
    <pc:chgData name="Kadakia, Amay" userId="d587cd82-dee4-4a58-9f83-3d4dde63a162" providerId="ADAL" clId="{321CC230-602A-41B6-834B-F9CB1EA6588C}"/>
    <pc:docChg chg="undo custSel addSld modSld">
      <pc:chgData name="Kadakia, Amay" userId="d587cd82-dee4-4a58-9f83-3d4dde63a162" providerId="ADAL" clId="{321CC230-602A-41B6-834B-F9CB1EA6588C}" dt="2021-09-11T19:50:07.385" v="994" actId="20577"/>
      <pc:docMkLst>
        <pc:docMk/>
      </pc:docMkLst>
      <pc:sldChg chg="addSp delSp modSp mod setBg">
        <pc:chgData name="Kadakia, Amay" userId="d587cd82-dee4-4a58-9f83-3d4dde63a162" providerId="ADAL" clId="{321CC230-602A-41B6-834B-F9CB1EA6588C}" dt="2021-09-11T18:51:37.645" v="605" actId="1076"/>
        <pc:sldMkLst>
          <pc:docMk/>
          <pc:sldMk cId="109857222" sldId="256"/>
        </pc:sldMkLst>
        <pc:spChg chg="mod">
          <ac:chgData name="Kadakia, Amay" userId="d587cd82-dee4-4a58-9f83-3d4dde63a162" providerId="ADAL" clId="{321CC230-602A-41B6-834B-F9CB1EA6588C}" dt="2021-09-11T18:48:38.037" v="515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dakia, Amay" userId="d587cd82-dee4-4a58-9f83-3d4dde63a162" providerId="ADAL" clId="{321CC230-602A-41B6-834B-F9CB1EA6588C}" dt="2021-09-11T18:51:20.301" v="601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dakia, Amay" userId="d587cd82-dee4-4a58-9f83-3d4dde63a162" providerId="ADAL" clId="{321CC230-602A-41B6-834B-F9CB1EA6588C}" dt="2021-09-11T18:50:53.139" v="597"/>
          <ac:spMkLst>
            <pc:docMk/>
            <pc:sldMk cId="109857222" sldId="256"/>
            <ac:spMk id="4" creationId="{A9F06091-55DE-4CFC-A8B8-8F58D540B8DA}"/>
          </ac:spMkLst>
        </pc:spChg>
        <pc:spChg chg="add mod">
          <ac:chgData name="Kadakia, Amay" userId="d587cd82-dee4-4a58-9f83-3d4dde63a162" providerId="ADAL" clId="{321CC230-602A-41B6-834B-F9CB1EA6588C}" dt="2021-09-11T18:51:37.645" v="605" actId="1076"/>
          <ac:spMkLst>
            <pc:docMk/>
            <pc:sldMk cId="109857222" sldId="256"/>
            <ac:spMk id="5" creationId="{9E2ACA74-95D1-4AFD-B787-4A724F693694}"/>
          </ac:spMkLst>
        </pc:spChg>
        <pc:spChg chg="add">
          <ac:chgData name="Kadakia, Amay" userId="d587cd82-dee4-4a58-9f83-3d4dde63a162" providerId="ADAL" clId="{321CC230-602A-41B6-834B-F9CB1EA6588C}" dt="2021-09-11T18:48:38.037" v="515" actId="26606"/>
          <ac:spMkLst>
            <pc:docMk/>
            <pc:sldMk cId="109857222" sldId="256"/>
            <ac:spMk id="8" creationId="{E8A8EAB8-D2FF-444D-B34B-7D32F106AD0E}"/>
          </ac:spMkLst>
        </pc:spChg>
        <pc:cxnChg chg="add">
          <ac:chgData name="Kadakia, Amay" userId="d587cd82-dee4-4a58-9f83-3d4dde63a162" providerId="ADAL" clId="{321CC230-602A-41B6-834B-F9CB1EA6588C}" dt="2021-09-11T18:48:38.037" v="515" actId="26606"/>
          <ac:cxnSpMkLst>
            <pc:docMk/>
            <pc:sldMk cId="109857222" sldId="256"/>
            <ac:cxnSpMk id="10" creationId="{067633D1-6EE6-4118-B9F0-B363477BEE7A}"/>
          </ac:cxnSpMkLst>
        </pc:cxnChg>
        <pc:cxnChg chg="add">
          <ac:chgData name="Kadakia, Amay" userId="d587cd82-dee4-4a58-9f83-3d4dde63a162" providerId="ADAL" clId="{321CC230-602A-41B6-834B-F9CB1EA6588C}" dt="2021-09-11T18:48:38.037" v="515" actId="26606"/>
          <ac:cxnSpMkLst>
            <pc:docMk/>
            <pc:sldMk cId="109857222" sldId="256"/>
            <ac:cxnSpMk id="12" creationId="{4AD7FFC6-42A9-49CB-B5E9-B3F6B038331B}"/>
          </ac:cxnSpMkLst>
        </pc:cxnChg>
      </pc:sldChg>
      <pc:sldChg chg="addSp modSp mod setBg">
        <pc:chgData name="Kadakia, Amay" userId="d587cd82-dee4-4a58-9f83-3d4dde63a162" providerId="ADAL" clId="{321CC230-602A-41B6-834B-F9CB1EA6588C}" dt="2021-09-11T19:07:51.254" v="666" actId="403"/>
        <pc:sldMkLst>
          <pc:docMk/>
          <pc:sldMk cId="1544463294" sldId="257"/>
        </pc:sldMkLst>
        <pc:spChg chg="mod">
          <ac:chgData name="Kadakia, Amay" userId="d587cd82-dee4-4a58-9f83-3d4dde63a162" providerId="ADAL" clId="{321CC230-602A-41B6-834B-F9CB1EA6588C}" dt="2021-09-11T19:07:46.008" v="664" actId="26606"/>
          <ac:spMkLst>
            <pc:docMk/>
            <pc:sldMk cId="1544463294" sldId="257"/>
            <ac:spMk id="2" creationId="{4BDB3477-865E-4001-9EEA-73890EA1A44C}"/>
          </ac:spMkLst>
        </pc:spChg>
        <pc:spChg chg="mod">
          <ac:chgData name="Kadakia, Amay" userId="d587cd82-dee4-4a58-9f83-3d4dde63a162" providerId="ADAL" clId="{321CC230-602A-41B6-834B-F9CB1EA6588C}" dt="2021-09-11T19:07:51.254" v="666" actId="403"/>
          <ac:spMkLst>
            <pc:docMk/>
            <pc:sldMk cId="1544463294" sldId="257"/>
            <ac:spMk id="3" creationId="{96E92170-4FC2-433A-83ED-AD38F33D1FE8}"/>
          </ac:spMkLst>
        </pc:spChg>
        <pc:spChg chg="add">
          <ac:chgData name="Kadakia, Amay" userId="d587cd82-dee4-4a58-9f83-3d4dde63a162" providerId="ADAL" clId="{321CC230-602A-41B6-834B-F9CB1EA6588C}" dt="2021-09-11T19:07:46.008" v="664" actId="26606"/>
          <ac:spMkLst>
            <pc:docMk/>
            <pc:sldMk cId="1544463294" sldId="257"/>
            <ac:spMk id="8" creationId="{A7AE9375-4664-4DB2-922D-2782A6E439AC}"/>
          </ac:spMkLst>
        </pc:spChg>
        <pc:spChg chg="add">
          <ac:chgData name="Kadakia, Amay" userId="d587cd82-dee4-4a58-9f83-3d4dde63a162" providerId="ADAL" clId="{321CC230-602A-41B6-834B-F9CB1EA6588C}" dt="2021-09-11T19:07:46.008" v="664" actId="26606"/>
          <ac:spMkLst>
            <pc:docMk/>
            <pc:sldMk cId="1544463294" sldId="257"/>
            <ac:spMk id="12" creationId="{9DD005C1-8C51-42D6-9BEE-B9B83849743D}"/>
          </ac:spMkLst>
        </pc:spChg>
        <pc:cxnChg chg="add">
          <ac:chgData name="Kadakia, Amay" userId="d587cd82-dee4-4a58-9f83-3d4dde63a162" providerId="ADAL" clId="{321CC230-602A-41B6-834B-F9CB1EA6588C}" dt="2021-09-11T19:07:46.008" v="664" actId="26606"/>
          <ac:cxnSpMkLst>
            <pc:docMk/>
            <pc:sldMk cId="1544463294" sldId="257"/>
            <ac:cxnSpMk id="10" creationId="{EE504C98-6397-41C1-A8D8-2D9C4ED307E0}"/>
          </ac:cxnSpMkLst>
        </pc:cxnChg>
      </pc:sldChg>
      <pc:sldChg chg="addSp delSp modSp mod setBg">
        <pc:chgData name="Kadakia, Amay" userId="d587cd82-dee4-4a58-9f83-3d4dde63a162" providerId="ADAL" clId="{321CC230-602A-41B6-834B-F9CB1EA6588C}" dt="2021-09-11T19:47:01.075" v="767" actId="732"/>
        <pc:sldMkLst>
          <pc:docMk/>
          <pc:sldMk cId="885639695" sldId="258"/>
        </pc:sldMkLst>
        <pc:spChg chg="mod">
          <ac:chgData name="Kadakia, Amay" userId="d587cd82-dee4-4a58-9f83-3d4dde63a162" providerId="ADAL" clId="{321CC230-602A-41B6-834B-F9CB1EA6588C}" dt="2021-09-11T19:28:19.702" v="753" actId="26606"/>
          <ac:spMkLst>
            <pc:docMk/>
            <pc:sldMk cId="885639695" sldId="258"/>
            <ac:spMk id="2" creationId="{81A23D93-F89C-40A1-8E2A-F3C6A58E78CB}"/>
          </ac:spMkLst>
        </pc:spChg>
        <pc:spChg chg="mod">
          <ac:chgData name="Kadakia, Amay" userId="d587cd82-dee4-4a58-9f83-3d4dde63a162" providerId="ADAL" clId="{321CC230-602A-41B6-834B-F9CB1EA6588C}" dt="2021-09-11T19:28:19.702" v="753" actId="26606"/>
          <ac:spMkLst>
            <pc:docMk/>
            <pc:sldMk cId="885639695" sldId="258"/>
            <ac:spMk id="3" creationId="{EF77F748-5D55-4C99-A456-DDE576AF0FEB}"/>
          </ac:spMkLst>
        </pc:spChg>
        <pc:spChg chg="add">
          <ac:chgData name="Kadakia, Amay" userId="d587cd82-dee4-4a58-9f83-3d4dde63a162" providerId="ADAL" clId="{321CC230-602A-41B6-834B-F9CB1EA6588C}" dt="2021-09-11T19:28:19.702" v="753" actId="26606"/>
          <ac:spMkLst>
            <pc:docMk/>
            <pc:sldMk cId="885639695" sldId="258"/>
            <ac:spMk id="8" creationId="{A7AE9375-4664-4DB2-922D-2782A6E439AC}"/>
          </ac:spMkLst>
        </pc:spChg>
        <pc:spChg chg="add">
          <ac:chgData name="Kadakia, Amay" userId="d587cd82-dee4-4a58-9f83-3d4dde63a162" providerId="ADAL" clId="{321CC230-602A-41B6-834B-F9CB1EA6588C}" dt="2021-09-11T19:28:19.702" v="753" actId="26606"/>
          <ac:spMkLst>
            <pc:docMk/>
            <pc:sldMk cId="885639695" sldId="258"/>
            <ac:spMk id="12" creationId="{9DD005C1-8C51-42D6-9BEE-B9B83849743D}"/>
          </ac:spMkLst>
        </pc:spChg>
        <pc:picChg chg="del">
          <ac:chgData name="Kadakia, Amay" userId="d587cd82-dee4-4a58-9f83-3d4dde63a162" providerId="ADAL" clId="{321CC230-602A-41B6-834B-F9CB1EA6588C}" dt="2021-09-11T19:40:36.889" v="765" actId="478"/>
          <ac:picMkLst>
            <pc:docMk/>
            <pc:sldMk cId="885639695" sldId="258"/>
            <ac:picMk id="6" creationId="{63296D5F-E34E-48B5-9A14-899D16C3EBE7}"/>
          </ac:picMkLst>
        </pc:picChg>
        <pc:picChg chg="add mod modCrop">
          <ac:chgData name="Kadakia, Amay" userId="d587cd82-dee4-4a58-9f83-3d4dde63a162" providerId="ADAL" clId="{321CC230-602A-41B6-834B-F9CB1EA6588C}" dt="2021-09-11T19:47:01.075" v="767" actId="732"/>
          <ac:picMkLst>
            <pc:docMk/>
            <pc:sldMk cId="885639695" sldId="258"/>
            <ac:picMk id="11" creationId="{D36CB80D-F8DF-4978-808E-F62A11A39953}"/>
          </ac:picMkLst>
        </pc:picChg>
        <pc:cxnChg chg="add">
          <ac:chgData name="Kadakia, Amay" userId="d587cd82-dee4-4a58-9f83-3d4dde63a162" providerId="ADAL" clId="{321CC230-602A-41B6-834B-F9CB1EA6588C}" dt="2021-09-11T19:28:19.702" v="753" actId="26606"/>
          <ac:cxnSpMkLst>
            <pc:docMk/>
            <pc:sldMk cId="885639695" sldId="258"/>
            <ac:cxnSpMk id="10" creationId="{EE504C98-6397-41C1-A8D8-2D9C4ED307E0}"/>
          </ac:cxnSpMkLst>
        </pc:cxnChg>
      </pc:sldChg>
      <pc:sldChg chg="addSp delSp modSp mod setBg addAnim delAnim">
        <pc:chgData name="Kadakia, Amay" userId="d587cd82-dee4-4a58-9f83-3d4dde63a162" providerId="ADAL" clId="{321CC230-602A-41B6-834B-F9CB1EA6588C}" dt="2021-09-11T19:29:08.993" v="761" actId="26606"/>
        <pc:sldMkLst>
          <pc:docMk/>
          <pc:sldMk cId="3500813420" sldId="259"/>
        </pc:sldMkLst>
        <pc:spChg chg="mod ord">
          <ac:chgData name="Kadakia, Amay" userId="d587cd82-dee4-4a58-9f83-3d4dde63a162" providerId="ADAL" clId="{321CC230-602A-41B6-834B-F9CB1EA6588C}" dt="2021-09-11T19:29:08.993" v="761" actId="26606"/>
          <ac:spMkLst>
            <pc:docMk/>
            <pc:sldMk cId="3500813420" sldId="259"/>
            <ac:spMk id="2" creationId="{B4FCA5D6-F2D3-4E14-BB2F-9012A39B42A9}"/>
          </ac:spMkLst>
        </pc:spChg>
        <pc:spChg chg="del">
          <ac:chgData name="Kadakia, Amay" userId="d587cd82-dee4-4a58-9f83-3d4dde63a162" providerId="ADAL" clId="{321CC230-602A-41B6-834B-F9CB1EA6588C}" dt="2021-09-11T19:07:10.189" v="663" actId="478"/>
          <ac:spMkLst>
            <pc:docMk/>
            <pc:sldMk cId="3500813420" sldId="259"/>
            <ac:spMk id="3" creationId="{B3C81E90-4D87-4F7A-B0F1-2C2B83E91DE9}"/>
          </ac:spMkLst>
        </pc:spChg>
        <pc:spChg chg="add del">
          <ac:chgData name="Kadakia, Amay" userId="d587cd82-dee4-4a58-9f83-3d4dde63a162" providerId="ADAL" clId="{321CC230-602A-41B6-834B-F9CB1EA6588C}" dt="2021-09-11T19:29:08.993" v="761" actId="26606"/>
          <ac:spMkLst>
            <pc:docMk/>
            <pc:sldMk cId="3500813420" sldId="259"/>
            <ac:spMk id="10" creationId="{BCED4D40-4B67-4331-AC48-79B82B4A47D8}"/>
          </ac:spMkLst>
        </pc:spChg>
        <pc:spChg chg="add del">
          <ac:chgData name="Kadakia, Amay" userId="d587cd82-dee4-4a58-9f83-3d4dde63a162" providerId="ADAL" clId="{321CC230-602A-41B6-834B-F9CB1EA6588C}" dt="2021-09-11T19:29:08.993" v="761" actId="26606"/>
          <ac:spMkLst>
            <pc:docMk/>
            <pc:sldMk cId="3500813420" sldId="259"/>
            <ac:spMk id="12" creationId="{670CEDEF-4F34-412E-84EE-329C1E936AF5}"/>
          </ac:spMkLst>
        </pc:spChg>
        <pc:spChg chg="add del">
          <ac:chgData name="Kadakia, Amay" userId="d587cd82-dee4-4a58-9f83-3d4dde63a162" providerId="ADAL" clId="{321CC230-602A-41B6-834B-F9CB1EA6588C}" dt="2021-09-11T19:29:01.649" v="756" actId="26606"/>
          <ac:spMkLst>
            <pc:docMk/>
            <pc:sldMk cId="3500813420" sldId="259"/>
            <ac:spMk id="17" creationId="{27BDFED6-6E33-4606-AFE2-886ADB1C018E}"/>
          </ac:spMkLst>
        </pc:spChg>
        <pc:spChg chg="add del">
          <ac:chgData name="Kadakia, Amay" userId="d587cd82-dee4-4a58-9f83-3d4dde63a162" providerId="ADAL" clId="{321CC230-602A-41B6-834B-F9CB1EA6588C}" dt="2021-09-11T19:29:01.649" v="756" actId="26606"/>
          <ac:spMkLst>
            <pc:docMk/>
            <pc:sldMk cId="3500813420" sldId="259"/>
            <ac:spMk id="19" creationId="{890DEF05-784E-4B61-89E4-04C4ECF4E5A0}"/>
          </ac:spMkLst>
        </pc:spChg>
        <pc:spChg chg="add del">
          <ac:chgData name="Kadakia, Amay" userId="d587cd82-dee4-4a58-9f83-3d4dde63a162" providerId="ADAL" clId="{321CC230-602A-41B6-834B-F9CB1EA6588C}" dt="2021-09-11T19:29:04.172" v="758" actId="26606"/>
          <ac:spMkLst>
            <pc:docMk/>
            <pc:sldMk cId="3500813420" sldId="259"/>
            <ac:spMk id="23" creationId="{C4879EFC-8E62-4E00-973C-C45EE9EC676D}"/>
          </ac:spMkLst>
        </pc:spChg>
        <pc:spChg chg="add del">
          <ac:chgData name="Kadakia, Amay" userId="d587cd82-dee4-4a58-9f83-3d4dde63a162" providerId="ADAL" clId="{321CC230-602A-41B6-834B-F9CB1EA6588C}" dt="2021-09-11T19:29:04.172" v="758" actId="26606"/>
          <ac:spMkLst>
            <pc:docMk/>
            <pc:sldMk cId="3500813420" sldId="259"/>
            <ac:spMk id="24" creationId="{D6A9C53F-5F90-40A5-8C85-5412D39C8C68}"/>
          </ac:spMkLst>
        </pc:spChg>
        <pc:spChg chg="add del">
          <ac:chgData name="Kadakia, Amay" userId="d587cd82-dee4-4a58-9f83-3d4dde63a162" providerId="ADAL" clId="{321CC230-602A-41B6-834B-F9CB1EA6588C}" dt="2021-09-11T19:29:08.963" v="760" actId="26606"/>
          <ac:spMkLst>
            <pc:docMk/>
            <pc:sldMk cId="3500813420" sldId="259"/>
            <ac:spMk id="26" creationId="{33B1EE1F-6738-485F-A620-2602F7683DFB}"/>
          </ac:spMkLst>
        </pc:spChg>
        <pc:spChg chg="add">
          <ac:chgData name="Kadakia, Amay" userId="d587cd82-dee4-4a58-9f83-3d4dde63a162" providerId="ADAL" clId="{321CC230-602A-41B6-834B-F9CB1EA6588C}" dt="2021-09-11T19:29:08.993" v="761" actId="26606"/>
          <ac:spMkLst>
            <pc:docMk/>
            <pc:sldMk cId="3500813420" sldId="259"/>
            <ac:spMk id="29" creationId="{C4879EFC-8E62-4E00-973C-C45EE9EC676D}"/>
          </ac:spMkLst>
        </pc:spChg>
        <pc:spChg chg="add">
          <ac:chgData name="Kadakia, Amay" userId="d587cd82-dee4-4a58-9f83-3d4dde63a162" providerId="ADAL" clId="{321CC230-602A-41B6-834B-F9CB1EA6588C}" dt="2021-09-11T19:29:08.993" v="761" actId="26606"/>
          <ac:spMkLst>
            <pc:docMk/>
            <pc:sldMk cId="3500813420" sldId="259"/>
            <ac:spMk id="30" creationId="{D6A9C53F-5F90-40A5-8C85-5412D39C8C68}"/>
          </ac:spMkLst>
        </pc:spChg>
        <pc:picChg chg="add del mod">
          <ac:chgData name="Kadakia, Amay" userId="d587cd82-dee4-4a58-9f83-3d4dde63a162" providerId="ADAL" clId="{321CC230-602A-41B6-834B-F9CB1EA6588C}" dt="2021-09-11T19:18:03.594" v="702" actId="478"/>
          <ac:picMkLst>
            <pc:docMk/>
            <pc:sldMk cId="3500813420" sldId="259"/>
            <ac:picMk id="5" creationId="{0F165EEC-BAC0-41D1-8109-EC30F074BD58}"/>
          </ac:picMkLst>
        </pc:picChg>
        <pc:picChg chg="add mod ord modCrop">
          <ac:chgData name="Kadakia, Amay" userId="d587cd82-dee4-4a58-9f83-3d4dde63a162" providerId="ADAL" clId="{321CC230-602A-41B6-834B-F9CB1EA6588C}" dt="2021-09-11T19:29:08.993" v="761" actId="26606"/>
          <ac:picMkLst>
            <pc:docMk/>
            <pc:sldMk cId="3500813420" sldId="259"/>
            <ac:picMk id="7" creationId="{8221E51D-9F01-4CF5-AD6D-C39AE512DD1C}"/>
          </ac:picMkLst>
        </pc:picChg>
        <pc:picChg chg="add mod">
          <ac:chgData name="Kadakia, Amay" userId="d587cd82-dee4-4a58-9f83-3d4dde63a162" providerId="ADAL" clId="{321CC230-602A-41B6-834B-F9CB1EA6588C}" dt="2021-09-11T19:29:08.993" v="761" actId="26606"/>
          <ac:picMkLst>
            <pc:docMk/>
            <pc:sldMk cId="3500813420" sldId="259"/>
            <ac:picMk id="9" creationId="{38A51377-FB09-44DA-92B9-8BF1921D33EF}"/>
          </ac:picMkLst>
        </pc:picChg>
        <pc:cxnChg chg="add del">
          <ac:chgData name="Kadakia, Amay" userId="d587cd82-dee4-4a58-9f83-3d4dde63a162" providerId="ADAL" clId="{321CC230-602A-41B6-834B-F9CB1EA6588C}" dt="2021-09-11T19:29:01.649" v="756" actId="26606"/>
          <ac:cxnSpMkLst>
            <pc:docMk/>
            <pc:sldMk cId="3500813420" sldId="259"/>
            <ac:cxnSpMk id="21" creationId="{C41BAEC7-F7B0-4224-8B18-8F74B7D87F0B}"/>
          </ac:cxnSpMkLst>
        </pc:cxnChg>
        <pc:cxnChg chg="add del">
          <ac:chgData name="Kadakia, Amay" userId="d587cd82-dee4-4a58-9f83-3d4dde63a162" providerId="ADAL" clId="{321CC230-602A-41B6-834B-F9CB1EA6588C}" dt="2021-09-11T19:29:08.963" v="760" actId="26606"/>
          <ac:cxnSpMkLst>
            <pc:docMk/>
            <pc:sldMk cId="3500813420" sldId="259"/>
            <ac:cxnSpMk id="27" creationId="{ADC544FB-7860-4381-935B-43879C94F627}"/>
          </ac:cxnSpMkLst>
        </pc:cxnChg>
      </pc:sldChg>
      <pc:sldChg chg="addSp modSp mod setBg">
        <pc:chgData name="Kadakia, Amay" userId="d587cd82-dee4-4a58-9f83-3d4dde63a162" providerId="ADAL" clId="{321CC230-602A-41B6-834B-F9CB1EA6588C}" dt="2021-09-11T19:08:03.630" v="670" actId="403"/>
        <pc:sldMkLst>
          <pc:docMk/>
          <pc:sldMk cId="3621767512" sldId="260"/>
        </pc:sldMkLst>
        <pc:spChg chg="mod">
          <ac:chgData name="Kadakia, Amay" userId="d587cd82-dee4-4a58-9f83-3d4dde63a162" providerId="ADAL" clId="{321CC230-602A-41B6-834B-F9CB1EA6588C}" dt="2021-09-11T19:07:56.706" v="667" actId="26606"/>
          <ac:spMkLst>
            <pc:docMk/>
            <pc:sldMk cId="3621767512" sldId="260"/>
            <ac:spMk id="2" creationId="{13973F59-E882-4D79-B679-A52509C675F0}"/>
          </ac:spMkLst>
        </pc:spChg>
        <pc:spChg chg="mod">
          <ac:chgData name="Kadakia, Amay" userId="d587cd82-dee4-4a58-9f83-3d4dde63a162" providerId="ADAL" clId="{321CC230-602A-41B6-834B-F9CB1EA6588C}" dt="2021-09-11T19:08:03.630" v="670" actId="403"/>
          <ac:spMkLst>
            <pc:docMk/>
            <pc:sldMk cId="3621767512" sldId="260"/>
            <ac:spMk id="3" creationId="{01246EF2-CB3F-466C-BBC3-58B8DD12E785}"/>
          </ac:spMkLst>
        </pc:spChg>
        <pc:spChg chg="add">
          <ac:chgData name="Kadakia, Amay" userId="d587cd82-dee4-4a58-9f83-3d4dde63a162" providerId="ADAL" clId="{321CC230-602A-41B6-834B-F9CB1EA6588C}" dt="2021-09-11T19:07:56.706" v="667" actId="26606"/>
          <ac:spMkLst>
            <pc:docMk/>
            <pc:sldMk cId="3621767512" sldId="260"/>
            <ac:spMk id="8" creationId="{A7AE9375-4664-4DB2-922D-2782A6E439AC}"/>
          </ac:spMkLst>
        </pc:spChg>
        <pc:spChg chg="add">
          <ac:chgData name="Kadakia, Amay" userId="d587cd82-dee4-4a58-9f83-3d4dde63a162" providerId="ADAL" clId="{321CC230-602A-41B6-834B-F9CB1EA6588C}" dt="2021-09-11T19:07:56.706" v="667" actId="26606"/>
          <ac:spMkLst>
            <pc:docMk/>
            <pc:sldMk cId="3621767512" sldId="260"/>
            <ac:spMk id="12" creationId="{9DD005C1-8C51-42D6-9BEE-B9B83849743D}"/>
          </ac:spMkLst>
        </pc:spChg>
        <pc:cxnChg chg="add">
          <ac:chgData name="Kadakia, Amay" userId="d587cd82-dee4-4a58-9f83-3d4dde63a162" providerId="ADAL" clId="{321CC230-602A-41B6-834B-F9CB1EA6588C}" dt="2021-09-11T19:07:56.706" v="667" actId="26606"/>
          <ac:cxnSpMkLst>
            <pc:docMk/>
            <pc:sldMk cId="3621767512" sldId="260"/>
            <ac:cxnSpMk id="10" creationId="{EE504C98-6397-41C1-A8D8-2D9C4ED307E0}"/>
          </ac:cxnSpMkLst>
        </pc:cxnChg>
      </pc:sldChg>
      <pc:sldChg chg="addSp delSp modSp new mod setBg">
        <pc:chgData name="Kadakia, Amay" userId="d587cd82-dee4-4a58-9f83-3d4dde63a162" providerId="ADAL" clId="{321CC230-602A-41B6-834B-F9CB1EA6588C}" dt="2021-09-11T19:27:50.019" v="752" actId="1076"/>
        <pc:sldMkLst>
          <pc:docMk/>
          <pc:sldMk cId="3613240253" sldId="262"/>
        </pc:sldMkLst>
        <pc:spChg chg="mod">
          <ac:chgData name="Kadakia, Amay" userId="d587cd82-dee4-4a58-9f83-3d4dde63a162" providerId="ADAL" clId="{321CC230-602A-41B6-834B-F9CB1EA6588C}" dt="2021-09-11T19:09:13.713" v="701" actId="26606"/>
          <ac:spMkLst>
            <pc:docMk/>
            <pc:sldMk cId="3613240253" sldId="262"/>
            <ac:spMk id="2" creationId="{EDC01946-B7B9-434F-94A0-0119FA8619C8}"/>
          </ac:spMkLst>
        </pc:spChg>
        <pc:spChg chg="mod">
          <ac:chgData name="Kadakia, Amay" userId="d587cd82-dee4-4a58-9f83-3d4dde63a162" providerId="ADAL" clId="{321CC230-602A-41B6-834B-F9CB1EA6588C}" dt="2021-09-11T19:09:13.713" v="701" actId="26606"/>
          <ac:spMkLst>
            <pc:docMk/>
            <pc:sldMk cId="3613240253" sldId="262"/>
            <ac:spMk id="3" creationId="{7E6E450F-8B75-4A5C-8164-1D5E92CE7AAD}"/>
          </ac:spMkLst>
        </pc:spChg>
        <pc:spChg chg="add mod">
          <ac:chgData name="Kadakia, Amay" userId="d587cd82-dee4-4a58-9f83-3d4dde63a162" providerId="ADAL" clId="{321CC230-602A-41B6-834B-F9CB1EA6588C}" dt="2021-09-11T19:22:07.583" v="725" actId="1076"/>
          <ac:spMkLst>
            <pc:docMk/>
            <pc:sldMk cId="3613240253" sldId="262"/>
            <ac:spMk id="6" creationId="{1C3806E6-04C4-4A65-9FF7-EA231C9022A7}"/>
          </ac:spMkLst>
        </pc:spChg>
        <pc:spChg chg="add">
          <ac:chgData name="Kadakia, Amay" userId="d587cd82-dee4-4a58-9f83-3d4dde63a162" providerId="ADAL" clId="{321CC230-602A-41B6-834B-F9CB1EA6588C}" dt="2021-09-11T19:09:13.713" v="701" actId="26606"/>
          <ac:spMkLst>
            <pc:docMk/>
            <pc:sldMk cId="3613240253" sldId="262"/>
            <ac:spMk id="8" creationId="{A7AE9375-4664-4DB2-922D-2782A6E439AC}"/>
          </ac:spMkLst>
        </pc:spChg>
        <pc:spChg chg="add mod">
          <ac:chgData name="Kadakia, Amay" userId="d587cd82-dee4-4a58-9f83-3d4dde63a162" providerId="ADAL" clId="{321CC230-602A-41B6-834B-F9CB1EA6588C}" dt="2021-09-11T19:22:44.605" v="731" actId="14100"/>
          <ac:spMkLst>
            <pc:docMk/>
            <pc:sldMk cId="3613240253" sldId="262"/>
            <ac:spMk id="11" creationId="{54F46816-1951-4C50-9674-6B800725024E}"/>
          </ac:spMkLst>
        </pc:spChg>
        <pc:spChg chg="add">
          <ac:chgData name="Kadakia, Amay" userId="d587cd82-dee4-4a58-9f83-3d4dde63a162" providerId="ADAL" clId="{321CC230-602A-41B6-834B-F9CB1EA6588C}" dt="2021-09-11T19:09:13.713" v="701" actId="26606"/>
          <ac:spMkLst>
            <pc:docMk/>
            <pc:sldMk cId="3613240253" sldId="262"/>
            <ac:spMk id="12" creationId="{9DD005C1-8C51-42D6-9BEE-B9B83849743D}"/>
          </ac:spMkLst>
        </pc:spChg>
        <pc:spChg chg="add del mod">
          <ac:chgData name="Kadakia, Amay" userId="d587cd82-dee4-4a58-9f83-3d4dde63a162" providerId="ADAL" clId="{321CC230-602A-41B6-834B-F9CB1EA6588C}" dt="2021-09-11T19:26:51.277" v="743" actId="478"/>
          <ac:spMkLst>
            <pc:docMk/>
            <pc:sldMk cId="3613240253" sldId="262"/>
            <ac:spMk id="15" creationId="{CCB557AD-4974-4533-B38A-B7CF57A10F68}"/>
          </ac:spMkLst>
        </pc:spChg>
        <pc:spChg chg="add mod">
          <ac:chgData name="Kadakia, Amay" userId="d587cd82-dee4-4a58-9f83-3d4dde63a162" providerId="ADAL" clId="{321CC230-602A-41B6-834B-F9CB1EA6588C}" dt="2021-09-11T19:27:11.791" v="747" actId="1076"/>
          <ac:spMkLst>
            <pc:docMk/>
            <pc:sldMk cId="3613240253" sldId="262"/>
            <ac:spMk id="18" creationId="{4E4DE187-2B02-4896-95C1-A73946E40794}"/>
          </ac:spMkLst>
        </pc:spChg>
        <pc:spChg chg="add mod">
          <ac:chgData name="Kadakia, Amay" userId="d587cd82-dee4-4a58-9f83-3d4dde63a162" providerId="ADAL" clId="{321CC230-602A-41B6-834B-F9CB1EA6588C}" dt="2021-09-11T19:27:50.019" v="752" actId="1076"/>
          <ac:spMkLst>
            <pc:docMk/>
            <pc:sldMk cId="3613240253" sldId="262"/>
            <ac:spMk id="21" creationId="{56828B85-CF8F-4EC9-9D5D-0BE7A75116E1}"/>
          </ac:spMkLst>
        </pc:spChg>
        <pc:picChg chg="add mod">
          <ac:chgData name="Kadakia, Amay" userId="d587cd82-dee4-4a58-9f83-3d4dde63a162" providerId="ADAL" clId="{321CC230-602A-41B6-834B-F9CB1EA6588C}" dt="2021-09-11T19:22:04.037" v="724" actId="14100"/>
          <ac:picMkLst>
            <pc:docMk/>
            <pc:sldMk cId="3613240253" sldId="262"/>
            <ac:picMk id="5" creationId="{499F0A39-76AA-4749-BB25-3C9E6EFAB9B3}"/>
          </ac:picMkLst>
        </pc:picChg>
        <pc:picChg chg="add mod">
          <ac:chgData name="Kadakia, Amay" userId="d587cd82-dee4-4a58-9f83-3d4dde63a162" providerId="ADAL" clId="{321CC230-602A-41B6-834B-F9CB1EA6588C}" dt="2021-09-11T19:22:48.740" v="732" actId="1076"/>
          <ac:picMkLst>
            <pc:docMk/>
            <pc:sldMk cId="3613240253" sldId="262"/>
            <ac:picMk id="9" creationId="{32924A08-0EA0-44D8-9687-97DE23EDA15B}"/>
          </ac:picMkLst>
        </pc:picChg>
        <pc:picChg chg="add del mod">
          <ac:chgData name="Kadakia, Amay" userId="d587cd82-dee4-4a58-9f83-3d4dde63a162" providerId="ADAL" clId="{321CC230-602A-41B6-834B-F9CB1EA6588C}" dt="2021-09-11T19:26:51.277" v="743" actId="478"/>
          <ac:picMkLst>
            <pc:docMk/>
            <pc:sldMk cId="3613240253" sldId="262"/>
            <ac:picMk id="14" creationId="{881A9F0B-40A7-4FDA-B0E9-0B0364E8F346}"/>
          </ac:picMkLst>
        </pc:picChg>
        <pc:picChg chg="add mod">
          <ac:chgData name="Kadakia, Amay" userId="d587cd82-dee4-4a58-9f83-3d4dde63a162" providerId="ADAL" clId="{321CC230-602A-41B6-834B-F9CB1EA6588C}" dt="2021-09-11T19:27:11.791" v="747" actId="1076"/>
          <ac:picMkLst>
            <pc:docMk/>
            <pc:sldMk cId="3613240253" sldId="262"/>
            <ac:picMk id="17" creationId="{EE505E75-FEAB-4069-A35C-C5B9893CA2A0}"/>
          </ac:picMkLst>
        </pc:picChg>
        <pc:picChg chg="add mod">
          <ac:chgData name="Kadakia, Amay" userId="d587cd82-dee4-4a58-9f83-3d4dde63a162" providerId="ADAL" clId="{321CC230-602A-41B6-834B-F9CB1EA6588C}" dt="2021-09-11T19:27:50.019" v="752" actId="1076"/>
          <ac:picMkLst>
            <pc:docMk/>
            <pc:sldMk cId="3613240253" sldId="262"/>
            <ac:picMk id="20" creationId="{53310ACA-E42D-466B-B993-AD4867693C0F}"/>
          </ac:picMkLst>
        </pc:picChg>
        <pc:cxnChg chg="add">
          <ac:chgData name="Kadakia, Amay" userId="d587cd82-dee4-4a58-9f83-3d4dde63a162" providerId="ADAL" clId="{321CC230-602A-41B6-834B-F9CB1EA6588C}" dt="2021-09-11T19:09:13.713" v="701" actId="26606"/>
          <ac:cxnSpMkLst>
            <pc:docMk/>
            <pc:sldMk cId="3613240253" sldId="262"/>
            <ac:cxnSpMk id="10" creationId="{EE504C98-6397-41C1-A8D8-2D9C4ED307E0}"/>
          </ac:cxnSpMkLst>
        </pc:cxnChg>
      </pc:sldChg>
      <pc:sldChg chg="addSp modSp new mod setBg">
        <pc:chgData name="Kadakia, Amay" userId="d587cd82-dee4-4a58-9f83-3d4dde63a162" providerId="ADAL" clId="{321CC230-602A-41B6-834B-F9CB1EA6588C}" dt="2021-09-11T19:50:07.385" v="994" actId="20577"/>
        <pc:sldMkLst>
          <pc:docMk/>
          <pc:sldMk cId="3839776329" sldId="264"/>
        </pc:sldMkLst>
        <pc:spChg chg="mod">
          <ac:chgData name="Kadakia, Amay" userId="d587cd82-dee4-4a58-9f83-3d4dde63a162" providerId="ADAL" clId="{321CC230-602A-41B6-834B-F9CB1EA6588C}" dt="2021-09-11T19:48:40.625" v="841" actId="26606"/>
          <ac:spMkLst>
            <pc:docMk/>
            <pc:sldMk cId="3839776329" sldId="264"/>
            <ac:spMk id="2" creationId="{F7A49D6E-72CD-4204-AA78-5E6F4E37BAA3}"/>
          </ac:spMkLst>
        </pc:spChg>
        <pc:spChg chg="mod">
          <ac:chgData name="Kadakia, Amay" userId="d587cd82-dee4-4a58-9f83-3d4dde63a162" providerId="ADAL" clId="{321CC230-602A-41B6-834B-F9CB1EA6588C}" dt="2021-09-11T19:50:07.385" v="994" actId="20577"/>
          <ac:spMkLst>
            <pc:docMk/>
            <pc:sldMk cId="3839776329" sldId="264"/>
            <ac:spMk id="3" creationId="{60547AFA-ED22-4F47-9468-CD3CEEF560C7}"/>
          </ac:spMkLst>
        </pc:spChg>
        <pc:spChg chg="add">
          <ac:chgData name="Kadakia, Amay" userId="d587cd82-dee4-4a58-9f83-3d4dde63a162" providerId="ADAL" clId="{321CC230-602A-41B6-834B-F9CB1EA6588C}" dt="2021-09-11T19:48:40.625" v="841" actId="26606"/>
          <ac:spMkLst>
            <pc:docMk/>
            <pc:sldMk cId="3839776329" sldId="264"/>
            <ac:spMk id="8" creationId="{A7AE9375-4664-4DB2-922D-2782A6E439AC}"/>
          </ac:spMkLst>
        </pc:spChg>
        <pc:spChg chg="add">
          <ac:chgData name="Kadakia, Amay" userId="d587cd82-dee4-4a58-9f83-3d4dde63a162" providerId="ADAL" clId="{321CC230-602A-41B6-834B-F9CB1EA6588C}" dt="2021-09-11T19:48:40.625" v="841" actId="26606"/>
          <ac:spMkLst>
            <pc:docMk/>
            <pc:sldMk cId="3839776329" sldId="264"/>
            <ac:spMk id="12" creationId="{9DD005C1-8C51-42D6-9BEE-B9B83849743D}"/>
          </ac:spMkLst>
        </pc:spChg>
        <pc:cxnChg chg="add">
          <ac:chgData name="Kadakia, Amay" userId="d587cd82-dee4-4a58-9f83-3d4dde63a162" providerId="ADAL" clId="{321CC230-602A-41B6-834B-F9CB1EA6588C}" dt="2021-09-11T19:48:40.625" v="841" actId="26606"/>
          <ac:cxnSpMkLst>
            <pc:docMk/>
            <pc:sldMk cId="3839776329" sldId="264"/>
            <ac:cxnSpMk id="10" creationId="{EE504C98-6397-41C1-A8D8-2D9C4ED307E0}"/>
          </ac:cxnSpMkLst>
        </pc:cxnChg>
      </pc:sldChg>
    </pc:docChg>
  </pc:docChgLst>
  <pc:docChgLst>
    <pc:chgData name="Shrestha, Shubhayu" userId="S::shubhayu.shrestha@mavs.uta.edu::8471ffe4-73a2-4ab2-92da-884ead8eeaba" providerId="AD" clId="Web-{3521F4BD-5571-444D-88DA-74E99B5A1566}"/>
    <pc:docChg chg="addSld delSld modSld sldOrd">
      <pc:chgData name="Shrestha, Shubhayu" userId="S::shubhayu.shrestha@mavs.uta.edu::8471ffe4-73a2-4ab2-92da-884ead8eeaba" providerId="AD" clId="Web-{3521F4BD-5571-444D-88DA-74E99B5A1566}" dt="2021-09-11T19:36:48.586" v="225" actId="20577"/>
      <pc:docMkLst>
        <pc:docMk/>
      </pc:docMkLst>
      <pc:sldChg chg="addSp modSp">
        <pc:chgData name="Shrestha, Shubhayu" userId="S::shubhayu.shrestha@mavs.uta.edu::8471ffe4-73a2-4ab2-92da-884ead8eeaba" providerId="AD" clId="Web-{3521F4BD-5571-444D-88DA-74E99B5A1566}" dt="2021-09-11T19:36:10.070" v="202" actId="20577"/>
        <pc:sldMkLst>
          <pc:docMk/>
          <pc:sldMk cId="885639695" sldId="258"/>
        </pc:sldMkLst>
        <pc:spChg chg="mod">
          <ac:chgData name="Shrestha, Shubhayu" userId="S::shubhayu.shrestha@mavs.uta.edu::8471ffe4-73a2-4ab2-92da-884ead8eeaba" providerId="AD" clId="Web-{3521F4BD-5571-444D-88DA-74E99B5A1566}" dt="2021-09-11T19:31:13.891" v="183" actId="14100"/>
          <ac:spMkLst>
            <pc:docMk/>
            <pc:sldMk cId="885639695" sldId="258"/>
            <ac:spMk id="3" creationId="{EF77F748-5D55-4C99-A456-DDE576AF0FEB}"/>
          </ac:spMkLst>
        </pc:spChg>
        <pc:spChg chg="add mod">
          <ac:chgData name="Shrestha, Shubhayu" userId="S::shubhayu.shrestha@mavs.uta.edu::8471ffe4-73a2-4ab2-92da-884ead8eeaba" providerId="AD" clId="Web-{3521F4BD-5571-444D-88DA-74E99B5A1566}" dt="2021-09-11T19:36:10.070" v="202" actId="20577"/>
          <ac:spMkLst>
            <pc:docMk/>
            <pc:sldMk cId="885639695" sldId="258"/>
            <ac:spMk id="5" creationId="{A14136C4-6A32-4962-8A75-A7A6CAFBF618}"/>
          </ac:spMkLst>
        </pc:spChg>
        <pc:picChg chg="add mod">
          <ac:chgData name="Shrestha, Shubhayu" userId="S::shubhayu.shrestha@mavs.uta.edu::8471ffe4-73a2-4ab2-92da-884ead8eeaba" providerId="AD" clId="Web-{3521F4BD-5571-444D-88DA-74E99B5A1566}" dt="2021-09-11T19:31:00.750" v="181" actId="1076"/>
          <ac:picMkLst>
            <pc:docMk/>
            <pc:sldMk cId="885639695" sldId="258"/>
            <ac:picMk id="4" creationId="{9FFC2AB0-4184-4EC5-A72D-9D1CB5D8A64C}"/>
          </ac:picMkLst>
        </pc:picChg>
      </pc:sldChg>
      <pc:sldChg chg="modSp new">
        <pc:chgData name="Shrestha, Shubhayu" userId="S::shubhayu.shrestha@mavs.uta.edu::8471ffe4-73a2-4ab2-92da-884ead8eeaba" providerId="AD" clId="Web-{3521F4BD-5571-444D-88DA-74E99B5A1566}" dt="2021-09-11T18:46:32.077" v="64" actId="20577"/>
        <pc:sldMkLst>
          <pc:docMk/>
          <pc:sldMk cId="3500813420" sldId="259"/>
        </pc:sldMkLst>
        <pc:spChg chg="mod">
          <ac:chgData name="Shrestha, Shubhayu" userId="S::shubhayu.shrestha@mavs.uta.edu::8471ffe4-73a2-4ab2-92da-884ead8eeaba" providerId="AD" clId="Web-{3521F4BD-5571-444D-88DA-74E99B5A1566}" dt="2021-09-11T18:46:32.077" v="64" actId="20577"/>
          <ac:spMkLst>
            <pc:docMk/>
            <pc:sldMk cId="3500813420" sldId="259"/>
            <ac:spMk id="2" creationId="{B4FCA5D6-F2D3-4E14-BB2F-9012A39B42A9}"/>
          </ac:spMkLst>
        </pc:spChg>
      </pc:sldChg>
      <pc:sldChg chg="modSp new ord">
        <pc:chgData name="Shrestha, Shubhayu" userId="S::shubhayu.shrestha@mavs.uta.edu::8471ffe4-73a2-4ab2-92da-884ead8eeaba" providerId="AD" clId="Web-{3521F4BD-5571-444D-88DA-74E99B5A1566}" dt="2021-09-11T19:36:48.586" v="225" actId="20577"/>
        <pc:sldMkLst>
          <pc:docMk/>
          <pc:sldMk cId="3621767512" sldId="260"/>
        </pc:sldMkLst>
        <pc:spChg chg="mod">
          <ac:chgData name="Shrestha, Shubhayu" userId="S::shubhayu.shrestha@mavs.uta.edu::8471ffe4-73a2-4ab2-92da-884ead8eeaba" providerId="AD" clId="Web-{3521F4BD-5571-444D-88DA-74E99B5A1566}" dt="2021-09-11T18:50:49.210" v="76" actId="20577"/>
          <ac:spMkLst>
            <pc:docMk/>
            <pc:sldMk cId="3621767512" sldId="260"/>
            <ac:spMk id="2" creationId="{13973F59-E882-4D79-B679-A52509C675F0}"/>
          </ac:spMkLst>
        </pc:spChg>
        <pc:spChg chg="mod">
          <ac:chgData name="Shrestha, Shubhayu" userId="S::shubhayu.shrestha@mavs.uta.edu::8471ffe4-73a2-4ab2-92da-884ead8eeaba" providerId="AD" clId="Web-{3521F4BD-5571-444D-88DA-74E99B5A1566}" dt="2021-09-11T19:36:48.586" v="225" actId="20577"/>
          <ac:spMkLst>
            <pc:docMk/>
            <pc:sldMk cId="3621767512" sldId="260"/>
            <ac:spMk id="3" creationId="{01246EF2-CB3F-466C-BBC3-58B8DD12E785}"/>
          </ac:spMkLst>
        </pc:spChg>
      </pc:sldChg>
      <pc:sldChg chg="modSp new">
        <pc:chgData name="Shrestha, Shubhayu" userId="S::shubhayu.shrestha@mavs.uta.edu::8471ffe4-73a2-4ab2-92da-884ead8eeaba" providerId="AD" clId="Web-{3521F4BD-5571-444D-88DA-74E99B5A1566}" dt="2021-09-11T19:07:01.936" v="154" actId="20577"/>
        <pc:sldMkLst>
          <pc:docMk/>
          <pc:sldMk cId="1828927070" sldId="261"/>
        </pc:sldMkLst>
        <pc:spChg chg="mod">
          <ac:chgData name="Shrestha, Shubhayu" userId="S::shubhayu.shrestha@mavs.uta.edu::8471ffe4-73a2-4ab2-92da-884ead8eeaba" providerId="AD" clId="Web-{3521F4BD-5571-444D-88DA-74E99B5A1566}" dt="2021-09-11T19:07:01.936" v="154" actId="20577"/>
          <ac:spMkLst>
            <pc:docMk/>
            <pc:sldMk cId="1828927070" sldId="261"/>
            <ac:spMk id="2" creationId="{1F2B1024-A2CE-42C7-92A2-5DEF329E4DB7}"/>
          </ac:spMkLst>
        </pc:spChg>
      </pc:sldChg>
      <pc:sldChg chg="delSp modSp">
        <pc:chgData name="Shrestha, Shubhayu" userId="S::shubhayu.shrestha@mavs.uta.edu::8471ffe4-73a2-4ab2-92da-884ead8eeaba" providerId="AD" clId="Web-{3521F4BD-5571-444D-88DA-74E99B5A1566}" dt="2021-09-11T19:28:48.919" v="176" actId="20577"/>
        <pc:sldMkLst>
          <pc:docMk/>
          <pc:sldMk cId="3613240253" sldId="262"/>
        </pc:sldMkLst>
        <pc:spChg chg="mod">
          <ac:chgData name="Shrestha, Shubhayu" userId="S::shubhayu.shrestha@mavs.uta.edu::8471ffe4-73a2-4ab2-92da-884ead8eeaba" providerId="AD" clId="Web-{3521F4BD-5571-444D-88DA-74E99B5A1566}" dt="2021-09-11T19:28:48.919" v="176" actId="20577"/>
          <ac:spMkLst>
            <pc:docMk/>
            <pc:sldMk cId="3613240253" sldId="262"/>
            <ac:spMk id="3" creationId="{7E6E450F-8B75-4A5C-8164-1D5E92CE7AAD}"/>
          </ac:spMkLst>
        </pc:spChg>
        <pc:spChg chg="del">
          <ac:chgData name="Shrestha, Shubhayu" userId="S::shubhayu.shrestha@mavs.uta.edu::8471ffe4-73a2-4ab2-92da-884ead8eeaba" providerId="AD" clId="Web-{3521F4BD-5571-444D-88DA-74E99B5A1566}" dt="2021-09-11T19:28:08.387" v="171"/>
          <ac:spMkLst>
            <pc:docMk/>
            <pc:sldMk cId="3613240253" sldId="262"/>
            <ac:spMk id="11" creationId="{54F46816-1951-4C50-9674-6B800725024E}"/>
          </ac:spMkLst>
        </pc:spChg>
        <pc:picChg chg="del">
          <ac:chgData name="Shrestha, Shubhayu" userId="S::shubhayu.shrestha@mavs.uta.edu::8471ffe4-73a2-4ab2-92da-884ead8eeaba" providerId="AD" clId="Web-{3521F4BD-5571-444D-88DA-74E99B5A1566}" dt="2021-09-11T19:28:08.387" v="171"/>
          <ac:picMkLst>
            <pc:docMk/>
            <pc:sldMk cId="3613240253" sldId="262"/>
            <ac:picMk id="9" creationId="{32924A08-0EA0-44D8-9687-97DE23EDA15B}"/>
          </ac:picMkLst>
        </pc:picChg>
      </pc:sldChg>
      <pc:sldChg chg="new">
        <pc:chgData name="Shrestha, Shubhayu" userId="S::shubhayu.shrestha@mavs.uta.edu::8471ffe4-73a2-4ab2-92da-884ead8eeaba" providerId="AD" clId="Web-{3521F4BD-5571-444D-88DA-74E99B5A1566}" dt="2021-09-11T19:36:15.336" v="203"/>
        <pc:sldMkLst>
          <pc:docMk/>
          <pc:sldMk cId="384088667" sldId="263"/>
        </pc:sldMkLst>
      </pc:sldChg>
      <pc:sldChg chg="add del replId">
        <pc:chgData name="Shrestha, Shubhayu" userId="S::shubhayu.shrestha@mavs.uta.edu::8471ffe4-73a2-4ab2-92da-884ead8eeaba" providerId="AD" clId="Web-{3521F4BD-5571-444D-88DA-74E99B5A1566}" dt="2021-09-11T19:30:40.703" v="178"/>
        <pc:sldMkLst>
          <pc:docMk/>
          <pc:sldMk cId="452903836" sldId="263"/>
        </pc:sldMkLst>
      </pc:sldChg>
    </pc:docChg>
  </pc:docChgLst>
  <pc:docChgLst>
    <pc:chgData name="Dinh, Dylan Quan Quan" userId="S::dylan.dinh@mavs.uta.edu::538e62bc-aa7a-4dd7-8a19-a9f6cc624c13" providerId="AD" clId="Web-{0CFC2276-7959-45DF-9AA4-1D792D7F51BA}"/>
    <pc:docChg chg="addSld modSld">
      <pc:chgData name="Dinh, Dylan Quan Quan" userId="S::dylan.dinh@mavs.uta.edu::538e62bc-aa7a-4dd7-8a19-a9f6cc624c13" providerId="AD" clId="Web-{0CFC2276-7959-45DF-9AA4-1D792D7F51BA}" dt="2021-09-11T18:15:42.060" v="30"/>
      <pc:docMkLst>
        <pc:docMk/>
      </pc:docMkLst>
      <pc:sldChg chg="modSp">
        <pc:chgData name="Dinh, Dylan Quan Quan" userId="S::dylan.dinh@mavs.uta.edu::538e62bc-aa7a-4dd7-8a19-a9f6cc624c13" providerId="AD" clId="Web-{0CFC2276-7959-45DF-9AA4-1D792D7F51BA}" dt="2021-09-11T18:15:24.903" v="29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0CFC2276-7959-45DF-9AA4-1D792D7F51BA}" dt="2021-09-11T18:15:17.793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nh, Dylan Quan Quan" userId="S::dylan.dinh@mavs.uta.edu::538e62bc-aa7a-4dd7-8a19-a9f6cc624c13" providerId="AD" clId="Web-{0CFC2276-7959-45DF-9AA4-1D792D7F51BA}" dt="2021-09-11T18:15:24.903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Dinh, Dylan Quan Quan" userId="S::dylan.dinh@mavs.uta.edu::538e62bc-aa7a-4dd7-8a19-a9f6cc624c13" providerId="AD" clId="Web-{0CFC2276-7959-45DF-9AA4-1D792D7F51BA}" dt="2021-09-11T18:15:42.060" v="30"/>
        <pc:sldMkLst>
          <pc:docMk/>
          <pc:sldMk cId="1544463294" sldId="257"/>
        </pc:sldMkLst>
      </pc:sldChg>
    </pc:docChg>
  </pc:docChgLst>
  <pc:docChgLst>
    <pc:chgData name="Dinh, Dylan Quan Quan" userId="S::dylan.dinh@mavs.uta.edu::538e62bc-aa7a-4dd7-8a19-a9f6cc624c13" providerId="AD" clId="Web-{0659AA9B-AFAD-4806-BB3C-646EE088A224}"/>
    <pc:docChg chg="modSld">
      <pc:chgData name="Dinh, Dylan Quan Quan" userId="S::dylan.dinh@mavs.uta.edu::538e62bc-aa7a-4dd7-8a19-a9f6cc624c13" providerId="AD" clId="Web-{0659AA9B-AFAD-4806-BB3C-646EE088A224}" dt="2021-09-11T18:00:08.322" v="5" actId="20577"/>
      <pc:docMkLst>
        <pc:docMk/>
      </pc:docMkLst>
      <pc:sldChg chg="modSp">
        <pc:chgData name="Dinh, Dylan Quan Quan" userId="S::dylan.dinh@mavs.uta.edu::538e62bc-aa7a-4dd7-8a19-a9f6cc624c13" providerId="AD" clId="Web-{0659AA9B-AFAD-4806-BB3C-646EE088A224}" dt="2021-09-11T18:00:08.322" v="5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0659AA9B-AFAD-4806-BB3C-646EE088A224}" dt="2021-09-11T18:00:08.322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Wordpress" TargetMode="External"/><Relationship Id="rId7" Type="http://schemas.openxmlformats.org/officeDocument/2006/relationships/hyperlink" Target="https://en.wikipedia.org/wiki/File:Google_Maps_Logo_2020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arduino.vn/bai-viet/77-bai-2-cach-lam-den-led-nhap-nhay-theo-yeu-cau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Inception</a:t>
            </a:r>
            <a:b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Mavs abroad Japan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379" y="1477549"/>
            <a:ext cx="2868706" cy="2703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CSE 3311 – 001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Prof. </a:t>
            </a:r>
            <a:r>
              <a:rPr lang="en-US" sz="2000" err="1">
                <a:solidFill>
                  <a:schemeClr val="bg1"/>
                </a:solidFill>
              </a:rPr>
              <a:t>Csallner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Prof. Aiken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ACA74-95D1-4AFD-B787-4A724F693694}"/>
              </a:ext>
            </a:extLst>
          </p:cNvPr>
          <p:cNvSpPr txBox="1"/>
          <p:nvPr/>
        </p:nvSpPr>
        <p:spPr>
          <a:xfrm>
            <a:off x="5700379" y="4022504"/>
            <a:ext cx="344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+mj-lt"/>
              </a:rPr>
              <a:t>By</a:t>
            </a:r>
          </a:p>
          <a:p>
            <a:r>
              <a:rPr lang="en-US" sz="2400">
                <a:solidFill>
                  <a:schemeClr val="bg1"/>
                </a:solidFill>
                <a:latin typeface="+mj-lt"/>
              </a:rPr>
              <a:t>Dylan </a:t>
            </a:r>
            <a:r>
              <a:rPr lang="en-US" sz="2400" err="1">
                <a:solidFill>
                  <a:schemeClr val="bg1"/>
                </a:solidFill>
                <a:latin typeface="+mj-lt"/>
              </a:rPr>
              <a:t>Dinh</a:t>
            </a:r>
            <a:endParaRPr lang="en-US" sz="2400">
              <a:solidFill>
                <a:schemeClr val="bg1"/>
              </a:solidFill>
              <a:latin typeface="+mj-lt"/>
            </a:endParaRPr>
          </a:p>
          <a:p>
            <a:r>
              <a:rPr lang="en-US" sz="2400">
                <a:solidFill>
                  <a:schemeClr val="bg1"/>
                </a:solidFill>
                <a:latin typeface="+mj-lt"/>
              </a:rPr>
              <a:t>Amay Kadakia</a:t>
            </a:r>
          </a:p>
          <a:p>
            <a:r>
              <a:rPr lang="en-US" sz="2400" err="1">
                <a:solidFill>
                  <a:schemeClr val="bg1"/>
                </a:solidFill>
                <a:latin typeface="+mj-lt"/>
              </a:rPr>
              <a:t>Shubhayu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23D93-F89C-40A1-8E2A-F3C6A58E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cs typeface="Calibri Light"/>
              </a:rPr>
              <a:t>Risks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748-5D55-4C99-A456-DDE576AF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6" y="2398957"/>
            <a:ext cx="9846833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Risk: A team member could drop the course, which would cause the workload to be much more demanding as our group consists of three members.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Management: As a team, we have discussed our workload and have demonstrated a commitment to this class and project and are planning to work ahead of schedule in order to mitigate the stress if we were to fall behind.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23D93-F89C-40A1-8E2A-F3C6A58E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cs typeface="Calibri Light"/>
              </a:rPr>
              <a:t>Competition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748-5D55-4C99-A456-DDE576AF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458993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Google Travel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Does not allow for group itineraries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No central location to post important details or announcements for a group trip.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Designed for making individual trips.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Only a website – Lacks an application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Unable to access offline</a:t>
            </a:r>
          </a:p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Wanderlog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Lacks a collaborative itinerary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Calibri"/>
              </a:rPr>
              <a:t>No interaction between other students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  <a:cs typeface="Calibri"/>
            </a:endParaRP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sz="2000" dirty="0">
              <a:solidFill>
                <a:schemeClr val="bg1"/>
              </a:solidFill>
              <a:cs typeface="Calibri"/>
            </a:endParaRPr>
          </a:p>
          <a:p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136C4-6A32-4962-8A75-A7A6CAFBF618}"/>
              </a:ext>
            </a:extLst>
          </p:cNvPr>
          <p:cNvSpPr txBox="1">
            <a:spLocks/>
          </p:cNvSpPr>
          <p:nvPr/>
        </p:nvSpPr>
        <p:spPr>
          <a:xfrm>
            <a:off x="6328424" y="5098773"/>
            <a:ext cx="4734549" cy="389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[6] Screenshot of the Google Trips website. 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CB80D-F8DF-4978-808E-F62A11A39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0"/>
          <a:stretch/>
        </p:blipFill>
        <p:spPr>
          <a:xfrm>
            <a:off x="6326118" y="2310462"/>
            <a:ext cx="5170952" cy="2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BFB1-26CF-4955-8ED0-B799A70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A97B-1644-46F2-B4EB-CD8BDF14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[1]</a:t>
            </a:r>
            <a:r>
              <a:rPr lang="en-US" dirty="0">
                <a:ea typeface="+mn-lt"/>
                <a:cs typeface="+mn-lt"/>
              </a:rPr>
              <a:t> https://</a:t>
            </a:r>
            <a:r>
              <a:rPr lang="en-US" dirty="0" err="1">
                <a:ea typeface="+mn-lt"/>
                <a:cs typeface="+mn-lt"/>
              </a:rPr>
              <a:t>en.wikiversity.org</a:t>
            </a:r>
            <a:r>
              <a:rPr lang="en-US" dirty="0">
                <a:ea typeface="+mn-lt"/>
                <a:cs typeface="+mn-lt"/>
              </a:rPr>
              <a:t>/wiki/</a:t>
            </a:r>
            <a:r>
              <a:rPr lang="en-US" dirty="0" err="1">
                <a:ea typeface="+mn-lt"/>
                <a:cs typeface="+mn-lt"/>
              </a:rPr>
              <a:t>Wordpressk</a:t>
            </a:r>
            <a:r>
              <a:rPr lang="en-US" dirty="0">
                <a:ea typeface="+mn-lt"/>
                <a:cs typeface="+mn-lt"/>
              </a:rPr>
              <a:t> as of September 11, 2021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[2]</a:t>
            </a:r>
            <a:r>
              <a:rPr lang="en-US" dirty="0">
                <a:ea typeface="+mn-lt"/>
                <a:cs typeface="+mn-lt"/>
              </a:rPr>
              <a:t> https://</a:t>
            </a:r>
            <a:r>
              <a:rPr lang="en-US" dirty="0" err="1">
                <a:ea typeface="+mn-lt"/>
                <a:cs typeface="+mn-lt"/>
              </a:rPr>
              <a:t>en.wikipedia.org</a:t>
            </a:r>
            <a:r>
              <a:rPr lang="en-US" dirty="0">
                <a:ea typeface="+mn-lt"/>
                <a:cs typeface="+mn-lt"/>
              </a:rPr>
              <a:t>/wiki/File:Google_Maps_Logo_2020.svg, as of September 11, 2021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[3] </a:t>
            </a:r>
            <a:r>
              <a:rPr lang="en-US" dirty="0">
                <a:ea typeface="+mn-lt"/>
                <a:cs typeface="+mn-lt"/>
              </a:rPr>
              <a:t>http://</a:t>
            </a:r>
            <a:r>
              <a:rPr lang="en-US" dirty="0" err="1">
                <a:ea typeface="+mn-lt"/>
                <a:cs typeface="+mn-lt"/>
              </a:rPr>
              <a:t>arduino.vn</a:t>
            </a:r>
            <a:r>
              <a:rPr lang="en-US" dirty="0">
                <a:ea typeface="+mn-lt"/>
                <a:cs typeface="+mn-lt"/>
              </a:rPr>
              <a:t>/bai-</a:t>
            </a:r>
            <a:r>
              <a:rPr lang="en-US" dirty="0" err="1">
                <a:ea typeface="+mn-lt"/>
                <a:cs typeface="+mn-lt"/>
              </a:rPr>
              <a:t>viet</a:t>
            </a:r>
            <a:r>
              <a:rPr lang="en-US" dirty="0">
                <a:ea typeface="+mn-lt"/>
                <a:cs typeface="+mn-lt"/>
              </a:rPr>
              <a:t>/77-bai-2-cach-lam-den-led-nhap-nhay-theo-yeu-cau, as of September 11, 2021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[4] https://</a:t>
            </a:r>
            <a:r>
              <a:rPr lang="en-US" dirty="0" err="1">
                <a:cs typeface="Calibri" panose="020F0502020204030204"/>
              </a:rPr>
              <a:t>tabunka.tokyo-tsunagari.or.jp</a:t>
            </a:r>
            <a:r>
              <a:rPr lang="en-US" dirty="0">
                <a:cs typeface="Calibri" panose="020F0502020204030204"/>
              </a:rPr>
              <a:t>/</a:t>
            </a:r>
            <a:r>
              <a:rPr lang="en-US" dirty="0" err="1">
                <a:cs typeface="Calibri" panose="020F0502020204030204"/>
              </a:rPr>
              <a:t>guide_eng</a:t>
            </a:r>
            <a:r>
              <a:rPr lang="en-US" dirty="0">
                <a:cs typeface="Calibri" panose="020F0502020204030204"/>
              </a:rPr>
              <a:t>/</a:t>
            </a:r>
            <a:r>
              <a:rPr lang="en-US" dirty="0" err="1">
                <a:cs typeface="Calibri" panose="020F0502020204030204"/>
              </a:rPr>
              <a:t>kinkyu</a:t>
            </a:r>
            <a:r>
              <a:rPr lang="en-US" dirty="0">
                <a:cs typeface="Calibri" panose="020F0502020204030204"/>
              </a:rPr>
              <a:t>/01.html, as of September 12, 2021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[5] https://</a:t>
            </a:r>
            <a:r>
              <a:rPr lang="en-US" dirty="0" err="1">
                <a:ea typeface="+mn-lt"/>
                <a:cs typeface="+mn-lt"/>
              </a:rPr>
              <a:t>apps.apple.com</a:t>
            </a:r>
            <a:r>
              <a:rPr lang="en-US" dirty="0">
                <a:ea typeface="+mn-lt"/>
                <a:cs typeface="+mn-lt"/>
              </a:rPr>
              <a:t>/us/app/google-maps/id585027354, as of September 12, 2021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[6] https://</a:t>
            </a:r>
            <a:r>
              <a:rPr lang="en-US" dirty="0" err="1">
                <a:ea typeface="+mn-lt"/>
                <a:cs typeface="+mn-lt"/>
              </a:rPr>
              <a:t>www.google.com</a:t>
            </a:r>
            <a:r>
              <a:rPr lang="en-US" dirty="0">
                <a:ea typeface="+mn-lt"/>
                <a:cs typeface="+mn-lt"/>
              </a:rPr>
              <a:t>/travel/,</a:t>
            </a:r>
            <a:r>
              <a:rPr lang="en-US" dirty="0">
                <a:cs typeface="Calibri" panose="020F0502020204030204"/>
              </a:rPr>
              <a:t> as of September 11, 2021 </a:t>
            </a:r>
          </a:p>
        </p:txBody>
      </p:sp>
    </p:spTree>
    <p:extLst>
      <p:ext uri="{BB962C8B-B14F-4D97-AF65-F5344CB8AC3E}">
        <p14:creationId xmlns:p14="http://schemas.microsoft.com/office/powerpoint/2010/main" val="3840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B3477-865E-4001-9EEA-73890EA1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Vision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2170-4FC2-433A-83ED-AD38F33D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Our goal is to build a progressive web app for Dr. Aiken’s study abroad trip to Japan. The app should provide daily itineraries, maps with directions, hotel/location information, emergency contacts, and image sharing.  It should also be able to seamlessly integrate as an Android, iOS, and desktop web application. 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3F59-E882-4D79-B679-A52509C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Project Proposition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6EF2-CB3F-466C-BBC3-58B8DD12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cs typeface="Calibri"/>
              </a:rPr>
              <a:t>MavsAbroad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Create a convenient and easy to navigate application for Professor Aiken’s UTA Japan Study Abroad students in order to have an organized and safe experience.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This application is also planned to be made open source in order to be used by future Study Abroad students for different locations. 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Problem Statement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Students do not have a central source to gain information about the trip and do not have easy access to an itinerary as well as stable internet connection throughout the day. </a:t>
            </a:r>
          </a:p>
          <a:p>
            <a:pPr lvl="1"/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lvl="2"/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3F59-E882-4D79-B679-A52509C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6EF2-CB3F-466C-BBC3-58B8DD12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Access the application without internet connection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Students can view: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A map with directions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An itinerary with details about the different locations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Emergency Information / Contacts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Upload and host images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Administrators can: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cs typeface="Calibri"/>
              </a:rPr>
              <a:t>Update itinerary and other features</a:t>
            </a: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01946-B7B9-434F-94A0-0119FA8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Technical Specifications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450F-8B75-4A5C-8164-1D5E92CE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Frontend –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Wordpress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Database – Firebase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No backend required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Version Control – GitHub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github.com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shubshres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/CSE-3311-Team-4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Maps – Google Maps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UI Design – Figma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Use Case Design – 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LucidChart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99F0A39-76AA-4749-BB25-3C9E6EFA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3344" y="497082"/>
            <a:ext cx="2433320" cy="2433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806E6-04C4-4A65-9FF7-EA231C9022A7}"/>
              </a:ext>
            </a:extLst>
          </p:cNvPr>
          <p:cNvSpPr txBox="1"/>
          <p:nvPr/>
        </p:nvSpPr>
        <p:spPr>
          <a:xfrm>
            <a:off x="8748242" y="3000817"/>
            <a:ext cx="192532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[1]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Wordpress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 Logo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E505E75-FEAB-4069-A35C-C5B9893CA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703" y="3635518"/>
            <a:ext cx="1714500" cy="1714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4DE187-2B02-4896-95C1-A73946E40794}"/>
              </a:ext>
            </a:extLst>
          </p:cNvPr>
          <p:cNvSpPr txBox="1"/>
          <p:nvPr/>
        </p:nvSpPr>
        <p:spPr>
          <a:xfrm>
            <a:off x="9883214" y="5350018"/>
            <a:ext cx="198147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cs typeface="Calibri"/>
              </a:rPr>
              <a:t>[3] Google Firebase Logo</a:t>
            </a:r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53310ACA-E42D-466B-B993-AD4867693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94263" y="3902664"/>
            <a:ext cx="1377531" cy="12397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828B85-CF8F-4EC9-9D5D-0BE7A75116E1}"/>
              </a:ext>
            </a:extLst>
          </p:cNvPr>
          <p:cNvSpPr txBox="1"/>
          <p:nvPr/>
        </p:nvSpPr>
        <p:spPr>
          <a:xfrm>
            <a:off x="7688467" y="5349802"/>
            <a:ext cx="1789122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cs typeface="Calibri"/>
              </a:rPr>
              <a:t>[2] Google Maps Logo</a:t>
            </a:r>
          </a:p>
          <a:p>
            <a:endParaRPr lang="en-US" sz="9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9D6E-72CD-4204-AA78-5E6F4E3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A29DA-BF4B-E346-B0E2-5F72B814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583516"/>
            <a:ext cx="7537703" cy="56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9D6E-72CD-4204-AA78-5E6F4E3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UI Interface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4A9C6-E3AE-C748-9328-83A65C6FE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4"/>
            <a:ext cx="2060565" cy="4459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5DD60-E206-1244-803D-904CEEF4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54" y="2141534"/>
            <a:ext cx="2060565" cy="4459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7CA59-AF0E-5941-B611-0DE48DA42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08" y="2141533"/>
            <a:ext cx="2068877" cy="4459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8832F-79B2-7B41-87F9-E660B724A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974" y="2147616"/>
            <a:ext cx="2054563" cy="44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9D6E-72CD-4204-AA78-5E6F4E3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UI Interface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D362-5564-6E46-A886-9B2BD799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04" y="2155887"/>
            <a:ext cx="2051988" cy="4457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7B9C7-08AB-9543-8F68-53ACDD06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43" y="2155887"/>
            <a:ext cx="2061593" cy="4453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1DF7-3EE3-5648-A154-651EDC672C0E}"/>
              </a:ext>
            </a:extLst>
          </p:cNvPr>
          <p:cNvSpPr txBox="1"/>
          <p:nvPr/>
        </p:nvSpPr>
        <p:spPr>
          <a:xfrm>
            <a:off x="8432203" y="5963054"/>
            <a:ext cx="3473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[4] Emergency Contact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[5] Screenshot of Google Maps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5C6A2-41E5-8541-86C0-3E4DFFC1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85" y="2152012"/>
            <a:ext cx="2060565" cy="44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23D93-F89C-40A1-8E2A-F3C6A58E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Risks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748-5D55-4C99-A456-DDE576AF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6" y="2398957"/>
            <a:ext cx="9846833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Risk: Inability to meet in person causes inefficiency as it is harder to coordinate times and meetings.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Management: We created a Microsoft Teams chat as well as a GroupMe to stay connected and post updates about our projects progress. We also have committed to making weekly goals for this projects and meeting every week to showcase our progress.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FF0CA68FDF042B8C7414335EBC982" ma:contentTypeVersion="2" ma:contentTypeDescription="Create a new document." ma:contentTypeScope="" ma:versionID="b498c14dc95e4c55354168a0d01c9e66">
  <xsd:schema xmlns:xsd="http://www.w3.org/2001/XMLSchema" xmlns:xs="http://www.w3.org/2001/XMLSchema" xmlns:p="http://schemas.microsoft.com/office/2006/metadata/properties" xmlns:ns2="7e4d8bb1-f217-4c5b-94a4-1173ce3850d8" targetNamespace="http://schemas.microsoft.com/office/2006/metadata/properties" ma:root="true" ma:fieldsID="3bd22afde39c9ad82e31636af6a29600" ns2:_="">
    <xsd:import namespace="7e4d8bb1-f217-4c5b-94a4-1173ce385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d8bb1-f217-4c5b-94a4-1173ce385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E47A6-9C5B-4CCA-8787-EDE16129CFA9}">
  <ds:schemaRefs>
    <ds:schemaRef ds:uri="7e4d8bb1-f217-4c5b-94a4-1173ce3850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C6300E-776C-47E6-80A8-367A8D37B4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764A28-4C81-4B8C-8EA0-E8EBAD98D0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623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Inception Mavs abroad Japan</vt:lpstr>
      <vt:lpstr>Vision</vt:lpstr>
      <vt:lpstr>Project Proposition</vt:lpstr>
      <vt:lpstr>Features</vt:lpstr>
      <vt:lpstr>Technical Specifications</vt:lpstr>
      <vt:lpstr>Use Case</vt:lpstr>
      <vt:lpstr>UI Interface</vt:lpstr>
      <vt:lpstr>UI Interface</vt:lpstr>
      <vt:lpstr>Risks</vt:lpstr>
      <vt:lpstr>Risks</vt:lpstr>
      <vt:lpstr>Competition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Shrestha, Shubhayu</cp:lastModifiedBy>
  <cp:revision>2</cp:revision>
  <dcterms:created xsi:type="dcterms:W3CDTF">2021-09-07T15:14:17Z</dcterms:created>
  <dcterms:modified xsi:type="dcterms:W3CDTF">2021-09-12T17:06:24Z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0x010100C74FF0CA68FDF042B8C7414335EBC982</vt:lpwstr>
  </property>
</Properties>
</file>