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62" r:id="rId6"/>
    <p:sldId id="266" r:id="rId7"/>
    <p:sldId id="267" r:id="rId8"/>
    <p:sldId id="268" r:id="rId9"/>
    <p:sldId id="259" r:id="rId10"/>
    <p:sldId id="264" r:id="rId11"/>
    <p:sldId id="271" r:id="rId12"/>
    <p:sldId id="260" r:id="rId13"/>
    <p:sldId id="261" r:id="rId14"/>
    <p:sldId id="2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77775-3CD6-4F8A-AC41-FE03C62DB703}" v="436" dt="2021-09-25T22:54:44.666"/>
    <p1510:client id="{61E813A3-8976-4F82-94CD-95E9AE9227C1}" v="1189" dt="2021-09-25T22:36:28.731"/>
    <p1510:client id="{81CD0AEA-6E45-4C88-AF05-A61BB726B315}" v="24" dt="2021-09-25T22:04:57.100"/>
    <p1510:client id="{8A20498F-CEAA-4598-B2BF-7681FC94296E}" v="6" dt="2021-09-26T23:32:14.369"/>
    <p1510:client id="{A013B529-0244-46A2-80B1-B5C364441EE5}" v="163" dt="2021-09-27T00:04:10.154"/>
    <p1510:client id="{ABD6968C-6C59-4A77-9216-4F4EABFFA279}" v="145" vWet="149" dt="2021-09-26T23:15:38.420"/>
    <p1510:client id="{C6C5C3C5-4530-4B96-8EC1-763CE396379A}" v="204" dt="2021-09-26T23:35:24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akia, Amay" userId="S::axk4606@mavs.uta.edu::d587cd82-dee4-4a58-9f83-3d4dde63a162" providerId="AD" clId="Web-{81CD0AEA-6E45-4C88-AF05-A61BB726B315}"/>
    <pc:docChg chg="modSld">
      <pc:chgData name="Kadakia, Amay" userId="S::axk4606@mavs.uta.edu::d587cd82-dee4-4a58-9f83-3d4dde63a162" providerId="AD" clId="Web-{81CD0AEA-6E45-4C88-AF05-A61BB726B315}" dt="2021-09-25T22:04:55.584" v="23" actId="20577"/>
      <pc:docMkLst>
        <pc:docMk/>
      </pc:docMkLst>
      <pc:sldChg chg="modSp">
        <pc:chgData name="Kadakia, Amay" userId="S::axk4606@mavs.uta.edu::d587cd82-dee4-4a58-9f83-3d4dde63a162" providerId="AD" clId="Web-{81CD0AEA-6E45-4C88-AF05-A61BB726B315}" dt="2021-09-25T22:04:55.584" v="23" actId="20577"/>
        <pc:sldMkLst>
          <pc:docMk/>
          <pc:sldMk cId="640220138" sldId="266"/>
        </pc:sldMkLst>
        <pc:spChg chg="mod">
          <ac:chgData name="Kadakia, Amay" userId="S::axk4606@mavs.uta.edu::d587cd82-dee4-4a58-9f83-3d4dde63a162" providerId="AD" clId="Web-{81CD0AEA-6E45-4C88-AF05-A61BB726B315}" dt="2021-09-25T22:04:55.584" v="23" actId="20577"/>
          <ac:spMkLst>
            <pc:docMk/>
            <pc:sldMk cId="640220138" sldId="266"/>
            <ac:spMk id="3" creationId="{789F556C-EBE1-4191-9B68-EA0389031C2C}"/>
          </ac:spMkLst>
        </pc:spChg>
      </pc:sldChg>
    </pc:docChg>
  </pc:docChgLst>
  <pc:docChgLst>
    <pc:chgData name="Dinh, Dylan Quan Quan" userId="S::dylan.dinh@mavs.uta.edu::538e62bc-aa7a-4dd7-8a19-a9f6cc624c13" providerId="AD" clId="Web-{9A7CCE82-9C79-47B4-BC2A-6BE3ABA4D224}"/>
    <pc:docChg chg="modSld">
      <pc:chgData name="Dinh, Dylan Quan Quan" userId="S::dylan.dinh@mavs.uta.edu::538e62bc-aa7a-4dd7-8a19-a9f6cc624c13" providerId="AD" clId="Web-{9A7CCE82-9C79-47B4-BC2A-6BE3ABA4D224}" dt="2021-09-25T17:29:17.529" v="9" actId="20577"/>
      <pc:docMkLst>
        <pc:docMk/>
      </pc:docMkLst>
      <pc:sldChg chg="modSp">
        <pc:chgData name="Dinh, Dylan Quan Quan" userId="S::dylan.dinh@mavs.uta.edu::538e62bc-aa7a-4dd7-8a19-a9f6cc624c13" providerId="AD" clId="Web-{9A7CCE82-9C79-47B4-BC2A-6BE3ABA4D224}" dt="2021-09-25T17:29:17.529" v="9" actId="20577"/>
        <pc:sldMkLst>
          <pc:docMk/>
          <pc:sldMk cId="109857222" sldId="256"/>
        </pc:sldMkLst>
        <pc:spChg chg="mod">
          <ac:chgData name="Dinh, Dylan Quan Quan" userId="S::dylan.dinh@mavs.uta.edu::538e62bc-aa7a-4dd7-8a19-a9f6cc624c13" providerId="AD" clId="Web-{9A7CCE82-9C79-47B4-BC2A-6BE3ABA4D224}" dt="2021-09-25T17:29:12.341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nh, Dylan Quan Quan" userId="S::dylan.dinh@mavs.uta.edu::538e62bc-aa7a-4dd7-8a19-a9f6cc624c13" providerId="AD" clId="Web-{9A7CCE82-9C79-47B4-BC2A-6BE3ABA4D224}" dt="2021-09-25T17:29:17.529" v="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inh, Dylan Quan Quan" userId="S::dylan.dinh@mavs.uta.edu::538e62bc-aa7a-4dd7-8a19-a9f6cc624c13" providerId="AD" clId="Web-{61E813A3-8976-4F82-94CD-95E9AE9227C1}"/>
    <pc:docChg chg="addSld modSld modMainMaster">
      <pc:chgData name="Dinh, Dylan Quan Quan" userId="S::dylan.dinh@mavs.uta.edu::538e62bc-aa7a-4dd7-8a19-a9f6cc624c13" providerId="AD" clId="Web-{61E813A3-8976-4F82-94CD-95E9AE9227C1}" dt="2021-09-25T22:36:28.731" v="1204"/>
      <pc:docMkLst>
        <pc:docMk/>
      </pc:docMkLst>
      <pc:sldChg chg="addSp modSp">
        <pc:chgData name="Dinh, Dylan Quan Quan" userId="S::dylan.dinh@mavs.uta.edu::538e62bc-aa7a-4dd7-8a19-a9f6cc624c13" providerId="AD" clId="Web-{61E813A3-8976-4F82-94CD-95E9AE9227C1}" dt="2021-09-25T22:36:26.074" v="1203"/>
        <pc:sldMkLst>
          <pc:docMk/>
          <pc:sldMk cId="109857222" sldId="256"/>
        </pc:sldMkLst>
        <pc:spChg chg="add mod">
          <ac:chgData name="Dinh, Dylan Quan Quan" userId="S::dylan.dinh@mavs.uta.edu::538e62bc-aa7a-4dd7-8a19-a9f6cc624c13" providerId="AD" clId="Web-{61E813A3-8976-4F82-94CD-95E9AE9227C1}" dt="2021-09-25T22:36:26.074" v="1203"/>
          <ac:spMkLst>
            <pc:docMk/>
            <pc:sldMk cId="109857222" sldId="256"/>
            <ac:spMk id="4" creationId="{80256597-4270-4A04-8D85-CA32D99DA1A7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375175488" sldId="259"/>
        </pc:sldMkLst>
        <pc:spChg chg="mod">
          <ac:chgData name="Dinh, Dylan Quan Quan" userId="S::dylan.dinh@mavs.uta.edu::538e62bc-aa7a-4dd7-8a19-a9f6cc624c13" providerId="AD" clId="Web-{61E813A3-8976-4F82-94CD-95E9AE9227C1}" dt="2021-09-25T22:13:57.182" v="791" actId="20577"/>
          <ac:spMkLst>
            <pc:docMk/>
            <pc:sldMk cId="375175488" sldId="259"/>
            <ac:spMk id="2" creationId="{C7E41D1A-2B2A-4DAE-A97F-886A65045CE0}"/>
          </ac:spMkLst>
        </pc:spChg>
        <pc:spChg chg="mod">
          <ac:chgData name="Dinh, Dylan Quan Quan" userId="S::dylan.dinh@mavs.uta.edu::538e62bc-aa7a-4dd7-8a19-a9f6cc624c13" providerId="AD" clId="Web-{61E813A3-8976-4F82-94CD-95E9AE9227C1}" dt="2021-09-25T22:11:20.194" v="759" actId="20577"/>
          <ac:spMkLst>
            <pc:docMk/>
            <pc:sldMk cId="375175488" sldId="259"/>
            <ac:spMk id="3" creationId="{2DE0335D-1B41-43F9-856C-BCF875183574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375175488" sldId="259"/>
            <ac:spMk id="4" creationId="{B4E6910C-2237-43E5-B94E-29E3E5DB6F6A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1529470833" sldId="260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1529470833" sldId="260"/>
            <ac:spMk id="3" creationId="{A62E8DB4-E951-46A7-95AD-3BB44070745A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2894556807" sldId="261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2894556807" sldId="261"/>
            <ac:spMk id="4" creationId="{D734EF3D-CE1E-4811-AD24-AC756882AA7B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721836636" sldId="262"/>
        </pc:sldMkLst>
        <pc:spChg chg="mod">
          <ac:chgData name="Dinh, Dylan Quan Quan" userId="S::dylan.dinh@mavs.uta.edu::538e62bc-aa7a-4dd7-8a19-a9f6cc624c13" providerId="AD" clId="Web-{61E813A3-8976-4F82-94CD-95E9AE9227C1}" dt="2021-09-25T22:04:03.090" v="647" actId="20577"/>
          <ac:spMkLst>
            <pc:docMk/>
            <pc:sldMk cId="721836636" sldId="262"/>
            <ac:spMk id="3" creationId="{789F556C-EBE1-4191-9B68-EA0389031C2C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721836636" sldId="262"/>
            <ac:spMk id="4" creationId="{5C40FB76-EE48-4F80-AF0E-90EE4CA07E91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1143068265" sldId="263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1143068265" sldId="263"/>
            <ac:spMk id="4" creationId="{558A878E-27FE-4119-A4CD-3526D9486730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487138957" sldId="264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487138957" sldId="264"/>
            <ac:spMk id="4" creationId="{DED14A70-D493-41D2-9958-AF7A852A8EB7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2855778490" sldId="265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2855778490" sldId="265"/>
            <ac:spMk id="4" creationId="{DF734E67-9CF9-4BC4-A4CA-F41CE2432A58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640220138" sldId="266"/>
        </pc:sldMkLst>
        <pc:spChg chg="mod">
          <ac:chgData name="Dinh, Dylan Quan Quan" userId="S::dylan.dinh@mavs.uta.edu::538e62bc-aa7a-4dd7-8a19-a9f6cc624c13" providerId="AD" clId="Web-{61E813A3-8976-4F82-94CD-95E9AE9227C1}" dt="2021-09-25T22:35:18.932" v="1202" actId="20577"/>
          <ac:spMkLst>
            <pc:docMk/>
            <pc:sldMk cId="640220138" sldId="266"/>
            <ac:spMk id="3" creationId="{789F556C-EBE1-4191-9B68-EA0389031C2C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640220138" sldId="266"/>
            <ac:spMk id="4" creationId="{5C189C92-7CC4-4634-92A0-821EA8C4BA13}"/>
          </ac:spMkLst>
        </pc:spChg>
      </pc:sldChg>
      <pc:sldChg chg="addSp modSp new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370126328" sldId="267"/>
        </pc:sldMkLst>
        <pc:spChg chg="mod">
          <ac:chgData name="Dinh, Dylan Quan Quan" userId="S::dylan.dinh@mavs.uta.edu::538e62bc-aa7a-4dd7-8a19-a9f6cc624c13" providerId="AD" clId="Web-{61E813A3-8976-4F82-94CD-95E9AE9227C1}" dt="2021-09-25T21:32:10.294" v="388" actId="20577"/>
          <ac:spMkLst>
            <pc:docMk/>
            <pc:sldMk cId="370126328" sldId="267"/>
            <ac:spMk id="2" creationId="{A77118C4-DF3E-409B-AC08-448E8AEAB7C8}"/>
          </ac:spMkLst>
        </pc:spChg>
        <pc:spChg chg="mod">
          <ac:chgData name="Dinh, Dylan Quan Quan" userId="S::dylan.dinh@mavs.uta.edu::538e62bc-aa7a-4dd7-8a19-a9f6cc624c13" providerId="AD" clId="Web-{61E813A3-8976-4F82-94CD-95E9AE9227C1}" dt="2021-09-25T22:26:01.107" v="913" actId="20577"/>
          <ac:spMkLst>
            <pc:docMk/>
            <pc:sldMk cId="370126328" sldId="267"/>
            <ac:spMk id="3" creationId="{9C02BC3C-5B02-45D0-B637-4C4A756D9EDA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370126328" sldId="267"/>
            <ac:spMk id="4" creationId="{0F9F04F8-B772-45ED-8E91-F1AF679EE25D}"/>
          </ac:spMkLst>
        </pc:spChg>
      </pc:sldChg>
      <pc:sldChg chg="addSp modSp new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2652252852" sldId="268"/>
        </pc:sldMkLst>
        <pc:spChg chg="mod">
          <ac:chgData name="Dinh, Dylan Quan Quan" userId="S::dylan.dinh@mavs.uta.edu::538e62bc-aa7a-4dd7-8a19-a9f6cc624c13" providerId="AD" clId="Web-{61E813A3-8976-4F82-94CD-95E9AE9227C1}" dt="2021-09-25T22:29:17.189" v="1129" actId="20577"/>
          <ac:spMkLst>
            <pc:docMk/>
            <pc:sldMk cId="2652252852" sldId="268"/>
            <ac:spMk id="2" creationId="{278801E5-05D7-4104-8C41-FA0192E1F11D}"/>
          </ac:spMkLst>
        </pc:spChg>
        <pc:spChg chg="mod">
          <ac:chgData name="Dinh, Dylan Quan Quan" userId="S::dylan.dinh@mavs.uta.edu::538e62bc-aa7a-4dd7-8a19-a9f6cc624c13" providerId="AD" clId="Web-{61E813A3-8976-4F82-94CD-95E9AE9227C1}" dt="2021-09-25T22:29:51.003" v="1169" actId="20577"/>
          <ac:spMkLst>
            <pc:docMk/>
            <pc:sldMk cId="2652252852" sldId="268"/>
            <ac:spMk id="3" creationId="{69C3859A-D020-4078-B57D-8EC49F8B069B}"/>
          </ac:spMkLst>
        </pc:spChg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2652252852" sldId="268"/>
            <ac:spMk id="4" creationId="{AE40F0CC-06DF-44AC-AAEB-5CDB152BD000}"/>
          </ac:spMkLst>
        </pc:spChg>
      </pc:sldChg>
      <pc:sldChg chg="addSp modSp">
        <pc:chgData name="Dinh, Dylan Quan Quan" userId="S::dylan.dinh@mavs.uta.edu::538e62bc-aa7a-4dd7-8a19-a9f6cc624c13" providerId="AD" clId="Web-{61E813A3-8976-4F82-94CD-95E9AE9227C1}" dt="2021-09-25T22:36:28.731" v="1204"/>
        <pc:sldMkLst>
          <pc:docMk/>
          <pc:sldMk cId="226562954" sldId="269"/>
        </pc:sldMkLst>
        <pc:spChg chg="add mod">
          <ac:chgData name="Dinh, Dylan Quan Quan" userId="S::dylan.dinh@mavs.uta.edu::538e62bc-aa7a-4dd7-8a19-a9f6cc624c13" providerId="AD" clId="Web-{61E813A3-8976-4F82-94CD-95E9AE9227C1}" dt="2021-09-25T22:36:28.731" v="1204"/>
          <ac:spMkLst>
            <pc:docMk/>
            <pc:sldMk cId="226562954" sldId="269"/>
            <ac:spMk id="2" creationId="{77A191FF-EFEF-4F29-985D-38DF97188932}"/>
          </ac:spMkLst>
        </pc:spChg>
      </pc:sldChg>
      <pc:sldMasterChg chg="mod modSldLayout">
        <pc:chgData name="Dinh, Dylan Quan Quan" userId="S::dylan.dinh@mavs.uta.edu::538e62bc-aa7a-4dd7-8a19-a9f6cc624c13" providerId="AD" clId="Web-{61E813A3-8976-4F82-94CD-95E9AE9227C1}" dt="2021-09-25T22:36:28.731" v="1204"/>
        <pc:sldMasterMkLst>
          <pc:docMk/>
          <pc:sldMasterMk cId="3567375554" sldId="2147483726"/>
        </pc:sldMasterMkLst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2908474478" sldId="2147483727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17533972" sldId="2147483728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457972081" sldId="2147483729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4197146539" sldId="2147483730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384849257" sldId="2147483731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1504267061" sldId="2147483732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1478079135" sldId="2147483733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3679857007" sldId="2147483734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4210090794" sldId="2147483735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1103419580" sldId="2147483736"/>
          </pc:sldLayoutMkLst>
        </pc:sldLayoutChg>
        <pc:sldLayoutChg chg="mod">
          <pc:chgData name="Dinh, Dylan Quan Quan" userId="S::dylan.dinh@mavs.uta.edu::538e62bc-aa7a-4dd7-8a19-a9f6cc624c13" providerId="AD" clId="Web-{61E813A3-8976-4F82-94CD-95E9AE9227C1}" dt="2021-09-25T22:36:28.731" v="1204"/>
          <pc:sldLayoutMkLst>
            <pc:docMk/>
            <pc:sldMasterMk cId="3567375554" sldId="2147483726"/>
            <pc:sldLayoutMk cId="518795398" sldId="2147483737"/>
          </pc:sldLayoutMkLst>
        </pc:sldLayoutChg>
      </pc:sldMasterChg>
    </pc:docChg>
  </pc:docChgLst>
  <pc:docChgLst>
    <pc:chgData name="Kadakia, Amay" userId="d587cd82-dee4-4a58-9f83-3d4dde63a162" providerId="ADAL" clId="{ABD6968C-6C59-4A77-9216-4F4EABFFA279}"/>
    <pc:docChg chg="undo custSel addSld delSld modSld">
      <pc:chgData name="Kadakia, Amay" userId="d587cd82-dee4-4a58-9f83-3d4dde63a162" providerId="ADAL" clId="{ABD6968C-6C59-4A77-9216-4F4EABFFA279}" dt="2021-09-26T22:04:12.865" v="236" actId="14100"/>
      <pc:docMkLst>
        <pc:docMk/>
      </pc:docMkLst>
      <pc:sldChg chg="addSp delSp modSp mod">
        <pc:chgData name="Kadakia, Amay" userId="d587cd82-dee4-4a58-9f83-3d4dde63a162" providerId="ADAL" clId="{ABD6968C-6C59-4A77-9216-4F4EABFFA279}" dt="2021-09-26T22:02:33.503" v="218" actId="14100"/>
        <pc:sldMkLst>
          <pc:docMk/>
          <pc:sldMk cId="487138957" sldId="264"/>
        </pc:sldMkLst>
        <pc:spChg chg="del mod">
          <ac:chgData name="Kadakia, Amay" userId="d587cd82-dee4-4a58-9f83-3d4dde63a162" providerId="ADAL" clId="{ABD6968C-6C59-4A77-9216-4F4EABFFA279}" dt="2021-09-25T22:36:05.019" v="2" actId="22"/>
          <ac:spMkLst>
            <pc:docMk/>
            <pc:sldMk cId="487138957" sldId="264"/>
            <ac:spMk id="3" creationId="{DA272185-4D6B-496F-A57E-9B43C8F4B82D}"/>
          </ac:spMkLst>
        </pc:spChg>
        <pc:spChg chg="add del mod">
          <ac:chgData name="Kadakia, Amay" userId="d587cd82-dee4-4a58-9f83-3d4dde63a162" providerId="ADAL" clId="{ABD6968C-6C59-4A77-9216-4F4EABFFA279}" dt="2021-09-25T22:42:01.614" v="24" actId="478"/>
          <ac:spMkLst>
            <pc:docMk/>
            <pc:sldMk cId="487138957" sldId="264"/>
            <ac:spMk id="7" creationId="{6AB6AEE4-84F3-433C-928A-59306FE45158}"/>
          </ac:spMkLst>
        </pc:spChg>
        <pc:picChg chg="add del mod ord">
          <ac:chgData name="Kadakia, Amay" userId="d587cd82-dee4-4a58-9f83-3d4dde63a162" providerId="ADAL" clId="{ABD6968C-6C59-4A77-9216-4F4EABFFA279}" dt="2021-09-25T22:39:30.317" v="20" actId="478"/>
          <ac:picMkLst>
            <pc:docMk/>
            <pc:sldMk cId="487138957" sldId="264"/>
            <ac:picMk id="5" creationId="{F514311B-7C75-4F42-8F8C-096804FE13DF}"/>
          </ac:picMkLst>
        </pc:picChg>
        <pc:picChg chg="add del mod modCrop">
          <ac:chgData name="Kadakia, Amay" userId="d587cd82-dee4-4a58-9f83-3d4dde63a162" providerId="ADAL" clId="{ABD6968C-6C59-4A77-9216-4F4EABFFA279}" dt="2021-09-26T21:57:31.131" v="147" actId="21"/>
          <ac:picMkLst>
            <pc:docMk/>
            <pc:sldMk cId="487138957" sldId="264"/>
            <ac:picMk id="29" creationId="{0FCF49D6-DF12-40C0-9946-32C7F3FA797D}"/>
          </ac:picMkLst>
        </pc:picChg>
        <pc:picChg chg="add mod ord modCrop">
          <ac:chgData name="Kadakia, Amay" userId="d587cd82-dee4-4a58-9f83-3d4dde63a162" providerId="ADAL" clId="{ABD6968C-6C59-4A77-9216-4F4EABFFA279}" dt="2021-09-26T22:00:57.031" v="203" actId="1076"/>
          <ac:picMkLst>
            <pc:docMk/>
            <pc:sldMk cId="487138957" sldId="264"/>
            <ac:picMk id="31" creationId="{C7EF1F87-E358-4E77-BA67-517C562AFCE6}"/>
          </ac:picMkLst>
        </pc:picChg>
        <pc:picChg chg="add mod ord modCrop">
          <ac:chgData name="Kadakia, Amay" userId="d587cd82-dee4-4a58-9f83-3d4dde63a162" providerId="ADAL" clId="{ABD6968C-6C59-4A77-9216-4F4EABFFA279}" dt="2021-09-26T22:00:40.589" v="197" actId="1076"/>
          <ac:picMkLst>
            <pc:docMk/>
            <pc:sldMk cId="487138957" sldId="264"/>
            <ac:picMk id="36" creationId="{3D83AFDC-0ADC-4FEA-9D78-181E6169065D}"/>
          </ac:picMkLst>
        </pc:picChg>
        <pc:picChg chg="add mod">
          <ac:chgData name="Kadakia, Amay" userId="d587cd82-dee4-4a58-9f83-3d4dde63a162" providerId="ADAL" clId="{ABD6968C-6C59-4A77-9216-4F4EABFFA279}" dt="2021-09-26T21:58:02.673" v="157" actId="1076"/>
          <ac:picMkLst>
            <pc:docMk/>
            <pc:sldMk cId="487138957" sldId="264"/>
            <ac:picMk id="40" creationId="{EB3C3A2A-A4BC-4ACC-B332-B7664CF186C8}"/>
          </ac:picMkLst>
        </pc:picChg>
        <pc:picChg chg="add mod ord modCrop">
          <ac:chgData name="Kadakia, Amay" userId="d587cd82-dee4-4a58-9f83-3d4dde63a162" providerId="ADAL" clId="{ABD6968C-6C59-4A77-9216-4F4EABFFA279}" dt="2021-09-26T22:00:41.662" v="198" actId="1076"/>
          <ac:picMkLst>
            <pc:docMk/>
            <pc:sldMk cId="487138957" sldId="264"/>
            <ac:picMk id="41" creationId="{F791433B-9CFD-46E7-BCDE-0921BD9B9777}"/>
          </ac:picMkLst>
        </pc:picChg>
        <pc:picChg chg="add del mod">
          <ac:chgData name="Kadakia, Amay" userId="d587cd82-dee4-4a58-9f83-3d4dde63a162" providerId="ADAL" clId="{ABD6968C-6C59-4A77-9216-4F4EABFFA279}" dt="2021-09-26T21:51:31.728" v="131" actId="478"/>
          <ac:picMkLst>
            <pc:docMk/>
            <pc:sldMk cId="487138957" sldId="264"/>
            <ac:picMk id="1026" creationId="{C8F897E6-A325-42A0-B87F-6D5557D9DC95}"/>
          </ac:picMkLst>
        </pc:picChg>
        <pc:picChg chg="add del mod">
          <ac:chgData name="Kadakia, Amay" userId="d587cd82-dee4-4a58-9f83-3d4dde63a162" providerId="ADAL" clId="{ABD6968C-6C59-4A77-9216-4F4EABFFA279}" dt="2021-09-26T21:45:49.507" v="130" actId="478"/>
          <ac:picMkLst>
            <pc:docMk/>
            <pc:sldMk cId="487138957" sldId="264"/>
            <ac:picMk id="1028" creationId="{4914F6EA-1D94-485C-A8E3-DF40C1814673}"/>
          </ac:picMkLst>
        </pc:picChg>
        <pc:picChg chg="add del mod">
          <ac:chgData name="Kadakia, Amay" userId="d587cd82-dee4-4a58-9f83-3d4dde63a162" providerId="ADAL" clId="{ABD6968C-6C59-4A77-9216-4F4EABFFA279}" dt="2021-09-25T22:47:14.605" v="69" actId="478"/>
          <ac:picMkLst>
            <pc:docMk/>
            <pc:sldMk cId="487138957" sldId="264"/>
            <ac:picMk id="1030" creationId="{B402503B-704D-443C-A74D-C06421EB9296}"/>
          </ac:picMkLst>
        </pc:picChg>
        <pc:picChg chg="add del mod">
          <ac:chgData name="Kadakia, Amay" userId="d587cd82-dee4-4a58-9f83-3d4dde63a162" providerId="ADAL" clId="{ABD6968C-6C59-4A77-9216-4F4EABFFA279}" dt="2021-09-25T22:47:14.605" v="69" actId="478"/>
          <ac:picMkLst>
            <pc:docMk/>
            <pc:sldMk cId="487138957" sldId="264"/>
            <ac:picMk id="1032" creationId="{513FEA69-DEE6-4993-B365-1E9D0B699F83}"/>
          </ac:picMkLst>
        </pc:picChg>
        <pc:picChg chg="add del mod">
          <ac:chgData name="Kadakia, Amay" userId="d587cd82-dee4-4a58-9f83-3d4dde63a162" providerId="ADAL" clId="{ABD6968C-6C59-4A77-9216-4F4EABFFA279}" dt="2021-09-26T21:45:41.213" v="124" actId="478"/>
          <ac:picMkLst>
            <pc:docMk/>
            <pc:sldMk cId="487138957" sldId="264"/>
            <ac:picMk id="1034" creationId="{437A3137-2557-402F-95C4-47A594CC290D}"/>
          </ac:picMkLst>
        </pc:picChg>
        <pc:picChg chg="add del mod">
          <ac:chgData name="Kadakia, Amay" userId="d587cd82-dee4-4a58-9f83-3d4dde63a162" providerId="ADAL" clId="{ABD6968C-6C59-4A77-9216-4F4EABFFA279}" dt="2021-09-26T21:45:40.628" v="123" actId="478"/>
          <ac:picMkLst>
            <pc:docMk/>
            <pc:sldMk cId="487138957" sldId="264"/>
            <ac:picMk id="1036" creationId="{05422295-814E-4493-A428-60B0E0BA7E25}"/>
          </ac:picMkLst>
        </pc:picChg>
        <pc:picChg chg="add del mod">
          <ac:chgData name="Kadakia, Amay" userId="d587cd82-dee4-4a58-9f83-3d4dde63a162" providerId="ADAL" clId="{ABD6968C-6C59-4A77-9216-4F4EABFFA279}" dt="2021-09-25T22:49:33.377" v="92" actId="478"/>
          <ac:picMkLst>
            <pc:docMk/>
            <pc:sldMk cId="487138957" sldId="264"/>
            <ac:picMk id="1038" creationId="{CBB993BE-541B-4517-B737-AA7290D0E447}"/>
          </ac:picMkLst>
        </pc:picChg>
        <pc:picChg chg="add del mod">
          <ac:chgData name="Kadakia, Amay" userId="d587cd82-dee4-4a58-9f83-3d4dde63a162" providerId="ADAL" clId="{ABD6968C-6C59-4A77-9216-4F4EABFFA279}" dt="2021-09-25T22:50:23.408" v="98" actId="478"/>
          <ac:picMkLst>
            <pc:docMk/>
            <pc:sldMk cId="487138957" sldId="264"/>
            <ac:picMk id="1040" creationId="{42E73929-35AF-4B0D-8724-C648B2922223}"/>
          </ac:picMkLst>
        </pc:picChg>
        <pc:picChg chg="add del mod">
          <ac:chgData name="Kadakia, Amay" userId="d587cd82-dee4-4a58-9f83-3d4dde63a162" providerId="ADAL" clId="{ABD6968C-6C59-4A77-9216-4F4EABFFA279}" dt="2021-09-26T21:45:48.699" v="129" actId="478"/>
          <ac:picMkLst>
            <pc:docMk/>
            <pc:sldMk cId="487138957" sldId="264"/>
            <ac:picMk id="1042" creationId="{F8AB76E8-3ECB-4055-9CD6-7D8B12BED254}"/>
          </ac:picMkLst>
        </pc:picChg>
        <pc:picChg chg="add del mod">
          <ac:chgData name="Kadakia, Amay" userId="d587cd82-dee4-4a58-9f83-3d4dde63a162" providerId="ADAL" clId="{ABD6968C-6C59-4A77-9216-4F4EABFFA279}" dt="2021-09-26T21:57:53.823" v="154" actId="478"/>
          <ac:picMkLst>
            <pc:docMk/>
            <pc:sldMk cId="487138957" sldId="264"/>
            <ac:picMk id="1044" creationId="{94566F29-7E8D-4C7C-A659-44C4374710BA}"/>
          </ac:picMkLst>
        </pc:picChg>
        <pc:cxnChg chg="del">
          <ac:chgData name="Kadakia, Amay" userId="d587cd82-dee4-4a58-9f83-3d4dde63a162" providerId="ADAL" clId="{ABD6968C-6C59-4A77-9216-4F4EABFFA279}" dt="2021-09-25T22:51:00.282" v="108" actId="478"/>
          <ac:cxnSpMkLst>
            <pc:docMk/>
            <pc:sldMk cId="487138957" sldId="264"/>
            <ac:cxnSpMk id="3" creationId="{8B865B90-CA86-4CDC-A7D3-9246D7AA9B8B}"/>
          </ac:cxnSpMkLst>
        </pc:cxnChg>
        <pc:cxnChg chg="add del mod">
          <ac:chgData name="Kadakia, Amay" userId="d587cd82-dee4-4a58-9f83-3d4dde63a162" providerId="ADAL" clId="{ABD6968C-6C59-4A77-9216-4F4EABFFA279}" dt="2021-09-25T22:44:07.816" v="43" actId="478"/>
          <ac:cxnSpMkLst>
            <pc:docMk/>
            <pc:sldMk cId="487138957" sldId="264"/>
            <ac:cxnSpMk id="9" creationId="{5FA66E97-D5C3-4412-821C-251FDAECC497}"/>
          </ac:cxnSpMkLst>
        </pc:cxnChg>
        <pc:cxnChg chg="add mod">
          <ac:chgData name="Kadakia, Amay" userId="d587cd82-dee4-4a58-9f83-3d4dde63a162" providerId="ADAL" clId="{ABD6968C-6C59-4A77-9216-4F4EABFFA279}" dt="2021-09-25T22:51:44.069" v="115" actId="14100"/>
          <ac:cxnSpMkLst>
            <pc:docMk/>
            <pc:sldMk cId="487138957" sldId="264"/>
            <ac:cxnSpMk id="11" creationId="{E4681475-B4EB-434E-A6D8-5C3141581C54}"/>
          </ac:cxnSpMkLst>
        </pc:cxnChg>
        <pc:cxnChg chg="add mod ord">
          <ac:chgData name="Kadakia, Amay" userId="d587cd82-dee4-4a58-9f83-3d4dde63a162" providerId="ADAL" clId="{ABD6968C-6C59-4A77-9216-4F4EABFFA279}" dt="2021-09-26T22:01:16.105" v="209" actId="14100"/>
          <ac:cxnSpMkLst>
            <pc:docMk/>
            <pc:sldMk cId="487138957" sldId="264"/>
            <ac:cxnSpMk id="17" creationId="{933CB80B-A7F1-42FE-A3AA-A76A056864A9}"/>
          </ac:cxnSpMkLst>
        </pc:cxnChg>
        <pc:cxnChg chg="add del mod">
          <ac:chgData name="Kadakia, Amay" userId="d587cd82-dee4-4a58-9f83-3d4dde63a162" providerId="ADAL" clId="{ABD6968C-6C59-4A77-9216-4F4EABFFA279}" dt="2021-09-26T21:59:17.620" v="175" actId="478"/>
          <ac:cxnSpMkLst>
            <pc:docMk/>
            <pc:sldMk cId="487138957" sldId="264"/>
            <ac:cxnSpMk id="19" creationId="{C3CAD381-0B5C-4FC5-9EEE-DFF74DB55361}"/>
          </ac:cxnSpMkLst>
        </pc:cxnChg>
        <pc:cxnChg chg="mod">
          <ac:chgData name="Kadakia, Amay" userId="d587cd82-dee4-4a58-9f83-3d4dde63a162" providerId="ADAL" clId="{ABD6968C-6C59-4A77-9216-4F4EABFFA279}" dt="2021-09-26T22:01:06.824" v="206" actId="14100"/>
          <ac:cxnSpMkLst>
            <pc:docMk/>
            <pc:sldMk cId="487138957" sldId="264"/>
            <ac:cxnSpMk id="20" creationId="{325ACBF1-F2C1-4B1C-9CDE-9A40572F9E85}"/>
          </ac:cxnSpMkLst>
        </pc:cxnChg>
        <pc:cxnChg chg="add mod">
          <ac:chgData name="Kadakia, Amay" userId="d587cd82-dee4-4a58-9f83-3d4dde63a162" providerId="ADAL" clId="{ABD6968C-6C59-4A77-9216-4F4EABFFA279}" dt="2021-09-26T22:02:33.503" v="218" actId="14100"/>
          <ac:cxnSpMkLst>
            <pc:docMk/>
            <pc:sldMk cId="487138957" sldId="264"/>
            <ac:cxnSpMk id="26" creationId="{A92421D0-07AF-46F3-BB54-34C04F9A9465}"/>
          </ac:cxnSpMkLst>
        </pc:cxnChg>
        <pc:cxnChg chg="add mod">
          <ac:chgData name="Kadakia, Amay" userId="d587cd82-dee4-4a58-9f83-3d4dde63a162" providerId="ADAL" clId="{ABD6968C-6C59-4A77-9216-4F4EABFFA279}" dt="2021-09-26T22:02:05.112" v="217" actId="14100"/>
          <ac:cxnSpMkLst>
            <pc:docMk/>
            <pc:sldMk cId="487138957" sldId="264"/>
            <ac:cxnSpMk id="50" creationId="{3703B9C4-0BF9-495B-B213-4C1F96ACFA92}"/>
          </ac:cxnSpMkLst>
        </pc:cxnChg>
      </pc:sldChg>
      <pc:sldChg chg="modSp mod">
        <pc:chgData name="Kadakia, Amay" userId="d587cd82-dee4-4a58-9f83-3d4dde63a162" providerId="ADAL" clId="{ABD6968C-6C59-4A77-9216-4F4EABFFA279}" dt="2021-09-25T22:30:18.499" v="0" actId="20577"/>
        <pc:sldMkLst>
          <pc:docMk/>
          <pc:sldMk cId="2855778490" sldId="265"/>
        </pc:sldMkLst>
        <pc:spChg chg="mod">
          <ac:chgData name="Kadakia, Amay" userId="d587cd82-dee4-4a58-9f83-3d4dde63a162" providerId="ADAL" clId="{ABD6968C-6C59-4A77-9216-4F4EABFFA279}" dt="2021-09-25T22:30:18.499" v="0" actId="20577"/>
          <ac:spMkLst>
            <pc:docMk/>
            <pc:sldMk cId="2855778490" sldId="265"/>
            <ac:spMk id="3" creationId="{853ABBED-BADF-4F99-B7C8-02D0BFE61664}"/>
          </ac:spMkLst>
        </pc:spChg>
      </pc:sldChg>
      <pc:sldChg chg="addSp modSp new del mod">
        <pc:chgData name="Kadakia, Amay" userId="d587cd82-dee4-4a58-9f83-3d4dde63a162" providerId="ADAL" clId="{ABD6968C-6C59-4A77-9216-4F4EABFFA279}" dt="2021-09-25T22:39:25.988" v="19" actId="47"/>
        <pc:sldMkLst>
          <pc:docMk/>
          <pc:sldMk cId="226562954" sldId="269"/>
        </pc:sldMkLst>
        <pc:picChg chg="add mod">
          <ac:chgData name="Kadakia, Amay" userId="d587cd82-dee4-4a58-9f83-3d4dde63a162" providerId="ADAL" clId="{ABD6968C-6C59-4A77-9216-4F4EABFFA279}" dt="2021-09-25T22:37:28.089" v="12" actId="14100"/>
          <ac:picMkLst>
            <pc:docMk/>
            <pc:sldMk cId="226562954" sldId="269"/>
            <ac:picMk id="4" creationId="{DC8B613D-3A3C-4045-8F96-7E3A875EA20C}"/>
          </ac:picMkLst>
        </pc:picChg>
      </pc:sldChg>
      <pc:sldChg chg="addSp modSp new del mod">
        <pc:chgData name="Kadakia, Amay" userId="d587cd82-dee4-4a58-9f83-3d4dde63a162" providerId="ADAL" clId="{ABD6968C-6C59-4A77-9216-4F4EABFFA279}" dt="2021-09-25T22:39:24.425" v="18" actId="47"/>
        <pc:sldMkLst>
          <pc:docMk/>
          <pc:sldMk cId="1411035623" sldId="270"/>
        </pc:sldMkLst>
        <pc:picChg chg="add mod">
          <ac:chgData name="Kadakia, Amay" userId="d587cd82-dee4-4a58-9f83-3d4dde63a162" providerId="ADAL" clId="{ABD6968C-6C59-4A77-9216-4F4EABFFA279}" dt="2021-09-25T22:37:46.918" v="16" actId="1076"/>
          <ac:picMkLst>
            <pc:docMk/>
            <pc:sldMk cId="1411035623" sldId="270"/>
            <ac:picMk id="4" creationId="{12F52C4D-C509-457C-B4E1-825B318C7D92}"/>
          </ac:picMkLst>
        </pc:picChg>
      </pc:sldChg>
      <pc:sldChg chg="addSp delSp modSp new mod">
        <pc:chgData name="Kadakia, Amay" userId="d587cd82-dee4-4a58-9f83-3d4dde63a162" providerId="ADAL" clId="{ABD6968C-6C59-4A77-9216-4F4EABFFA279}" dt="2021-09-26T22:04:12.865" v="236" actId="14100"/>
        <pc:sldMkLst>
          <pc:docMk/>
          <pc:sldMk cId="1080075808" sldId="271"/>
        </pc:sldMkLst>
        <pc:picChg chg="add del mod">
          <ac:chgData name="Kadakia, Amay" userId="d587cd82-dee4-4a58-9f83-3d4dde63a162" providerId="ADAL" clId="{ABD6968C-6C59-4A77-9216-4F4EABFFA279}" dt="2021-09-26T21:57:56.389" v="155" actId="21"/>
          <ac:picMkLst>
            <pc:docMk/>
            <pc:sldMk cId="1080075808" sldId="271"/>
            <ac:picMk id="3" creationId="{27F54AB0-A72A-40F0-B3D7-15FA7CAB775F}"/>
          </ac:picMkLst>
        </pc:picChg>
        <pc:picChg chg="add mod">
          <ac:chgData name="Kadakia, Amay" userId="d587cd82-dee4-4a58-9f83-3d4dde63a162" providerId="ADAL" clId="{ABD6968C-6C59-4A77-9216-4F4EABFFA279}" dt="2021-09-26T22:02:44.335" v="220" actId="1076"/>
          <ac:picMkLst>
            <pc:docMk/>
            <pc:sldMk cId="1080075808" sldId="271"/>
            <ac:picMk id="4" creationId="{5B4843C0-26EC-4C3A-913F-63107620D387}"/>
          </ac:picMkLst>
        </pc:picChg>
        <pc:picChg chg="add mod modCrop">
          <ac:chgData name="Kadakia, Amay" userId="d587cd82-dee4-4a58-9f83-3d4dde63a162" providerId="ADAL" clId="{ABD6968C-6C59-4A77-9216-4F4EABFFA279}" dt="2021-09-26T22:03:37.930" v="230" actId="1076"/>
          <ac:picMkLst>
            <pc:docMk/>
            <pc:sldMk cId="1080075808" sldId="271"/>
            <ac:picMk id="6" creationId="{DEF75CF0-6659-473F-B958-B159165DD0DE}"/>
          </ac:picMkLst>
        </pc:picChg>
        <pc:picChg chg="add mod modCrop">
          <ac:chgData name="Kadakia, Amay" userId="d587cd82-dee4-4a58-9f83-3d4dde63a162" providerId="ADAL" clId="{ABD6968C-6C59-4A77-9216-4F4EABFFA279}" dt="2021-09-26T22:03:35.137" v="229" actId="1076"/>
          <ac:picMkLst>
            <pc:docMk/>
            <pc:sldMk cId="1080075808" sldId="271"/>
            <ac:picMk id="8" creationId="{611C1BBF-6E3E-4C52-B037-65FE9B5E881F}"/>
          </ac:picMkLst>
        </pc:picChg>
        <pc:cxnChg chg="add mod">
          <ac:chgData name="Kadakia, Amay" userId="d587cd82-dee4-4a58-9f83-3d4dde63a162" providerId="ADAL" clId="{ABD6968C-6C59-4A77-9216-4F4EABFFA279}" dt="2021-09-26T22:03:57.318" v="233" actId="1582"/>
          <ac:cxnSpMkLst>
            <pc:docMk/>
            <pc:sldMk cId="1080075808" sldId="271"/>
            <ac:cxnSpMk id="10" creationId="{68A2889D-4D2B-4111-AC86-4F13E658F778}"/>
          </ac:cxnSpMkLst>
        </pc:cxnChg>
        <pc:cxnChg chg="add mod">
          <ac:chgData name="Kadakia, Amay" userId="d587cd82-dee4-4a58-9f83-3d4dde63a162" providerId="ADAL" clId="{ABD6968C-6C59-4A77-9216-4F4EABFFA279}" dt="2021-09-26T22:04:12.865" v="236" actId="14100"/>
          <ac:cxnSpMkLst>
            <pc:docMk/>
            <pc:sldMk cId="1080075808" sldId="271"/>
            <ac:cxnSpMk id="11" creationId="{80DB9C3C-728D-4269-BFC2-3425AE192E3A}"/>
          </ac:cxnSpMkLst>
        </pc:cxnChg>
      </pc:sldChg>
    </pc:docChg>
  </pc:docChgLst>
  <pc:docChgLst>
    <pc:chgData name="Shrestha, Shubhayu" userId="S::shubhayu.shrestha@mavs.uta.edu::8471ffe4-73a2-4ab2-92da-884ead8eeaba" providerId="AD" clId="Web-{48477775-3CD6-4F8A-AC41-FE03C62DB703}"/>
    <pc:docChg chg="modSld">
      <pc:chgData name="Shrestha, Shubhayu" userId="S::shubhayu.shrestha@mavs.uta.edu::8471ffe4-73a2-4ab2-92da-884ead8eeaba" providerId="AD" clId="Web-{48477775-3CD6-4F8A-AC41-FE03C62DB703}" dt="2021-09-25T22:54:44.666" v="440"/>
      <pc:docMkLst>
        <pc:docMk/>
      </pc:docMkLst>
      <pc:sldChg chg="modSp">
        <pc:chgData name="Shrestha, Shubhayu" userId="S::shubhayu.shrestha@mavs.uta.edu::8471ffe4-73a2-4ab2-92da-884ead8eeaba" providerId="AD" clId="Web-{48477775-3CD6-4F8A-AC41-FE03C62DB703}" dt="2021-09-25T22:06:02.540" v="78" actId="20577"/>
        <pc:sldMkLst>
          <pc:docMk/>
          <pc:sldMk cId="2894556807" sldId="261"/>
        </pc:sldMkLst>
        <pc:spChg chg="mod">
          <ac:chgData name="Shrestha, Shubhayu" userId="S::shubhayu.shrestha@mavs.uta.edu::8471ffe4-73a2-4ab2-92da-884ead8eeaba" providerId="AD" clId="Web-{48477775-3CD6-4F8A-AC41-FE03C62DB703}" dt="2021-09-25T22:06:02.540" v="78" actId="20577"/>
          <ac:spMkLst>
            <pc:docMk/>
            <pc:sldMk cId="2894556807" sldId="261"/>
            <ac:spMk id="3" creationId="{6E13E487-D996-4F2B-AC38-313F95DEB507}"/>
          </ac:spMkLst>
        </pc:spChg>
      </pc:sldChg>
      <pc:sldChg chg="modSp">
        <pc:chgData name="Shrestha, Shubhayu" userId="S::shubhayu.shrestha@mavs.uta.edu::8471ffe4-73a2-4ab2-92da-884ead8eeaba" providerId="AD" clId="Web-{48477775-3CD6-4F8A-AC41-FE03C62DB703}" dt="2021-09-25T22:04:16.924" v="42" actId="20577"/>
        <pc:sldMkLst>
          <pc:docMk/>
          <pc:sldMk cId="721836636" sldId="262"/>
        </pc:sldMkLst>
        <pc:spChg chg="mod">
          <ac:chgData name="Shrestha, Shubhayu" userId="S::shubhayu.shrestha@mavs.uta.edu::8471ffe4-73a2-4ab2-92da-884ead8eeaba" providerId="AD" clId="Web-{48477775-3CD6-4F8A-AC41-FE03C62DB703}" dt="2021-09-25T22:04:16.924" v="42" actId="20577"/>
          <ac:spMkLst>
            <pc:docMk/>
            <pc:sldMk cId="721836636" sldId="262"/>
            <ac:spMk id="3" creationId="{789F556C-EBE1-4191-9B68-EA0389031C2C}"/>
          </ac:spMkLst>
        </pc:spChg>
      </pc:sldChg>
      <pc:sldChg chg="addSp delSp modSp">
        <pc:chgData name="Shrestha, Shubhayu" userId="S::shubhayu.shrestha@mavs.uta.edu::8471ffe4-73a2-4ab2-92da-884ead8eeaba" providerId="AD" clId="Web-{48477775-3CD6-4F8A-AC41-FE03C62DB703}" dt="2021-09-25T22:54:44.666" v="440"/>
        <pc:sldMkLst>
          <pc:docMk/>
          <pc:sldMk cId="487138957" sldId="264"/>
        </pc:sldMkLst>
        <pc:picChg chg="mod">
          <ac:chgData name="Shrestha, Shubhayu" userId="S::shubhayu.shrestha@mavs.uta.edu::8471ffe4-73a2-4ab2-92da-884ead8eeaba" providerId="AD" clId="Web-{48477775-3CD6-4F8A-AC41-FE03C62DB703}" dt="2021-09-25T22:54:44.666" v="440"/>
          <ac:picMkLst>
            <pc:docMk/>
            <pc:sldMk cId="487138957" sldId="264"/>
            <ac:picMk id="1026" creationId="{C8F897E6-A325-42A0-B87F-6D5557D9DC95}"/>
          </ac:picMkLst>
        </pc:picChg>
        <pc:picChg chg="mod">
          <ac:chgData name="Shrestha, Shubhayu" userId="S::shubhayu.shrestha@mavs.uta.edu::8471ffe4-73a2-4ab2-92da-884ead8eeaba" providerId="AD" clId="Web-{48477775-3CD6-4F8A-AC41-FE03C62DB703}" dt="2021-09-25T22:54:06.837" v="427"/>
          <ac:picMkLst>
            <pc:docMk/>
            <pc:sldMk cId="487138957" sldId="264"/>
            <ac:picMk id="1028" creationId="{4914F6EA-1D94-485C-A8E3-DF40C1814673}"/>
          </ac:picMkLst>
        </pc:picChg>
        <pc:picChg chg="mod ord">
          <ac:chgData name="Shrestha, Shubhayu" userId="S::shubhayu.shrestha@mavs.uta.edu::8471ffe4-73a2-4ab2-92da-884ead8eeaba" providerId="AD" clId="Web-{48477775-3CD6-4F8A-AC41-FE03C62DB703}" dt="2021-09-25T22:54:28.838" v="436"/>
          <ac:picMkLst>
            <pc:docMk/>
            <pc:sldMk cId="487138957" sldId="264"/>
            <ac:picMk id="1034" creationId="{437A3137-2557-402F-95C4-47A594CC290D}"/>
          </ac:picMkLst>
        </pc:picChg>
        <pc:picChg chg="mod">
          <ac:chgData name="Shrestha, Shubhayu" userId="S::shubhayu.shrestha@mavs.uta.edu::8471ffe4-73a2-4ab2-92da-884ead8eeaba" providerId="AD" clId="Web-{48477775-3CD6-4F8A-AC41-FE03C62DB703}" dt="2021-09-25T22:54:28.963" v="438"/>
          <ac:picMkLst>
            <pc:docMk/>
            <pc:sldMk cId="487138957" sldId="264"/>
            <ac:picMk id="1036" creationId="{05422295-814E-4493-A428-60B0E0BA7E25}"/>
          </ac:picMkLst>
        </pc:picChg>
        <pc:picChg chg="mod">
          <ac:chgData name="Shrestha, Shubhayu" userId="S::shubhayu.shrestha@mavs.uta.edu::8471ffe4-73a2-4ab2-92da-884ead8eeaba" providerId="AD" clId="Web-{48477775-3CD6-4F8A-AC41-FE03C62DB703}" dt="2021-09-25T22:49:30.691" v="371" actId="1076"/>
          <ac:picMkLst>
            <pc:docMk/>
            <pc:sldMk cId="487138957" sldId="264"/>
            <ac:picMk id="1038" creationId="{CBB993BE-541B-4517-B737-AA7290D0E447}"/>
          </ac:picMkLst>
        </pc:picChg>
        <pc:picChg chg="mod ord">
          <ac:chgData name="Shrestha, Shubhayu" userId="S::shubhayu.shrestha@mavs.uta.edu::8471ffe4-73a2-4ab2-92da-884ead8eeaba" providerId="AD" clId="Web-{48477775-3CD6-4F8A-AC41-FE03C62DB703}" dt="2021-09-25T22:54:28.900" v="437"/>
          <ac:picMkLst>
            <pc:docMk/>
            <pc:sldMk cId="487138957" sldId="264"/>
            <ac:picMk id="1042" creationId="{F8AB76E8-3ECB-4055-9CD6-7D8B12BED254}"/>
          </ac:picMkLst>
        </pc:picChg>
        <pc:cxnChg chg="add mod">
          <ac:chgData name="Shrestha, Shubhayu" userId="S::shubhayu.shrestha@mavs.uta.edu::8471ffe4-73a2-4ab2-92da-884ead8eeaba" providerId="AD" clId="Web-{48477775-3CD6-4F8A-AC41-FE03C62DB703}" dt="2021-09-25T22:50:53.130" v="379" actId="14100"/>
          <ac:cxnSpMkLst>
            <pc:docMk/>
            <pc:sldMk cId="487138957" sldId="264"/>
            <ac:cxnSpMk id="3" creationId="{8B865B90-CA86-4CDC-A7D3-9246D7AA9B8B}"/>
          </ac:cxnSpMkLst>
        </pc:cxnChg>
        <pc:cxnChg chg="add del mod">
          <ac:chgData name="Shrestha, Shubhayu" userId="S::shubhayu.shrestha@mavs.uta.edu::8471ffe4-73a2-4ab2-92da-884ead8eeaba" providerId="AD" clId="Web-{48477775-3CD6-4F8A-AC41-FE03C62DB703}" dt="2021-09-25T22:50:33.504" v="376"/>
          <ac:cxnSpMkLst>
            <pc:docMk/>
            <pc:sldMk cId="487138957" sldId="264"/>
            <ac:cxnSpMk id="5" creationId="{29E511B4-2DBD-415F-8352-98F709004F88}"/>
          </ac:cxnSpMkLst>
        </pc:cxnChg>
        <pc:cxnChg chg="add del mod">
          <ac:chgData name="Shrestha, Shubhayu" userId="S::shubhayu.shrestha@mavs.uta.edu::8471ffe4-73a2-4ab2-92da-884ead8eeaba" providerId="AD" clId="Web-{48477775-3CD6-4F8A-AC41-FE03C62DB703}" dt="2021-09-25T22:51:30.412" v="388"/>
          <ac:cxnSpMkLst>
            <pc:docMk/>
            <pc:sldMk cId="487138957" sldId="264"/>
            <ac:cxnSpMk id="8" creationId="{E1471517-720C-4A7C-BD6A-118E9DF3ACB6}"/>
          </ac:cxnSpMkLst>
        </pc:cxnChg>
        <pc:cxnChg chg="del mod">
          <ac:chgData name="Shrestha, Shubhayu" userId="S::shubhayu.shrestha@mavs.uta.edu::8471ffe4-73a2-4ab2-92da-884ead8eeaba" providerId="AD" clId="Web-{48477775-3CD6-4F8A-AC41-FE03C62DB703}" dt="2021-09-25T22:52:09.241" v="397"/>
          <ac:cxnSpMkLst>
            <pc:docMk/>
            <pc:sldMk cId="487138957" sldId="264"/>
            <ac:cxnSpMk id="11" creationId="{E4681475-B4EB-434E-A6D8-5C3141581C54}"/>
          </ac:cxnSpMkLst>
        </pc:cxnChg>
        <pc:cxnChg chg="add del mod">
          <ac:chgData name="Shrestha, Shubhayu" userId="S::shubhayu.shrestha@mavs.uta.edu::8471ffe4-73a2-4ab2-92da-884ead8eeaba" providerId="AD" clId="Web-{48477775-3CD6-4F8A-AC41-FE03C62DB703}" dt="2021-09-25T22:49:23.143" v="370"/>
          <ac:cxnSpMkLst>
            <pc:docMk/>
            <pc:sldMk cId="487138957" sldId="264"/>
            <ac:cxnSpMk id="13" creationId="{68681FC6-7030-4E36-B80D-FF49BDD9C987}"/>
          </ac:cxnSpMkLst>
        </pc:cxnChg>
        <pc:cxnChg chg="mod">
          <ac:chgData name="Shrestha, Shubhayu" userId="S::shubhayu.shrestha@mavs.uta.edu::8471ffe4-73a2-4ab2-92da-884ead8eeaba" providerId="AD" clId="Web-{48477775-3CD6-4F8A-AC41-FE03C62DB703}" dt="2021-09-25T22:53:35.805" v="421" actId="1076"/>
          <ac:cxnSpMkLst>
            <pc:docMk/>
            <pc:sldMk cId="487138957" sldId="264"/>
            <ac:cxnSpMk id="17" creationId="{933CB80B-A7F1-42FE-A3AA-A76A056864A9}"/>
          </ac:cxnSpMkLst>
        </pc:cxnChg>
        <pc:cxnChg chg="mod ord">
          <ac:chgData name="Shrestha, Shubhayu" userId="S::shubhayu.shrestha@mavs.uta.edu::8471ffe4-73a2-4ab2-92da-884ead8eeaba" providerId="AD" clId="Web-{48477775-3CD6-4F8A-AC41-FE03C62DB703}" dt="2021-09-25T22:53:07.883" v="411"/>
          <ac:cxnSpMkLst>
            <pc:docMk/>
            <pc:sldMk cId="487138957" sldId="264"/>
            <ac:cxnSpMk id="19" creationId="{C3CAD381-0B5C-4FC5-9EEE-DFF74DB55361}"/>
          </ac:cxnSpMkLst>
        </pc:cxnChg>
        <pc:cxnChg chg="add mod">
          <ac:chgData name="Shrestha, Shubhayu" userId="S::shubhayu.shrestha@mavs.uta.edu::8471ffe4-73a2-4ab2-92da-884ead8eeaba" providerId="AD" clId="Web-{48477775-3CD6-4F8A-AC41-FE03C62DB703}" dt="2021-09-25T22:53:35.805" v="422" actId="1076"/>
          <ac:cxnSpMkLst>
            <pc:docMk/>
            <pc:sldMk cId="487138957" sldId="264"/>
            <ac:cxnSpMk id="20" creationId="{325ACBF1-F2C1-4B1C-9CDE-9A40572F9E85}"/>
          </ac:cxnSpMkLst>
        </pc:cxnChg>
        <pc:cxnChg chg="mod ord">
          <ac:chgData name="Shrestha, Shubhayu" userId="S::shubhayu.shrestha@mavs.uta.edu::8471ffe4-73a2-4ab2-92da-884ead8eeaba" providerId="AD" clId="Web-{48477775-3CD6-4F8A-AC41-FE03C62DB703}" dt="2021-09-25T22:53:35.805" v="423" actId="1076"/>
          <ac:cxnSpMkLst>
            <pc:docMk/>
            <pc:sldMk cId="487138957" sldId="264"/>
            <ac:cxnSpMk id="26" creationId="{A92421D0-07AF-46F3-BB54-34C04F9A9465}"/>
          </ac:cxnSpMkLst>
        </pc:cxnChg>
      </pc:sldChg>
      <pc:sldChg chg="modSp">
        <pc:chgData name="Shrestha, Shubhayu" userId="S::shubhayu.shrestha@mavs.uta.edu::8471ffe4-73a2-4ab2-92da-884ead8eeaba" providerId="AD" clId="Web-{48477775-3CD6-4F8A-AC41-FE03C62DB703}" dt="2021-09-25T22:05:11.646" v="48" actId="20577"/>
        <pc:sldMkLst>
          <pc:docMk/>
          <pc:sldMk cId="640220138" sldId="266"/>
        </pc:sldMkLst>
        <pc:spChg chg="mod">
          <ac:chgData name="Shrestha, Shubhayu" userId="S::shubhayu.shrestha@mavs.uta.edu::8471ffe4-73a2-4ab2-92da-884ead8eeaba" providerId="AD" clId="Web-{48477775-3CD6-4F8A-AC41-FE03C62DB703}" dt="2021-09-25T22:05:11.646" v="48" actId="20577"/>
          <ac:spMkLst>
            <pc:docMk/>
            <pc:sldMk cId="640220138" sldId="266"/>
            <ac:spMk id="3" creationId="{789F556C-EBE1-4191-9B68-EA0389031C2C}"/>
          </ac:spMkLst>
        </pc:spChg>
      </pc:sldChg>
      <pc:sldChg chg="modSp">
        <pc:chgData name="Shrestha, Shubhayu" userId="S::shubhayu.shrestha@mavs.uta.edu::8471ffe4-73a2-4ab2-92da-884ead8eeaba" providerId="AD" clId="Web-{48477775-3CD6-4F8A-AC41-FE03C62DB703}" dt="2021-09-25T22:29:48.398" v="344" actId="20577"/>
        <pc:sldMkLst>
          <pc:docMk/>
          <pc:sldMk cId="370126328" sldId="267"/>
        </pc:sldMkLst>
        <pc:spChg chg="mod">
          <ac:chgData name="Shrestha, Shubhayu" userId="S::shubhayu.shrestha@mavs.uta.edu::8471ffe4-73a2-4ab2-92da-884ead8eeaba" providerId="AD" clId="Web-{48477775-3CD6-4F8A-AC41-FE03C62DB703}" dt="2021-09-25T22:29:48.398" v="344" actId="20577"/>
          <ac:spMkLst>
            <pc:docMk/>
            <pc:sldMk cId="370126328" sldId="267"/>
            <ac:spMk id="3" creationId="{9C02BC3C-5B02-45D0-B637-4C4A756D9EDA}"/>
          </ac:spMkLst>
        </pc:spChg>
      </pc:sldChg>
    </pc:docChg>
  </pc:docChgLst>
  <pc:docChgLst>
    <pc:chgData name="Dinh, Dylan Quan Quan" userId="S::dylan.dinh@mavs.uta.edu::538e62bc-aa7a-4dd7-8a19-a9f6cc624c13" providerId="AD" clId="Web-{8A20498F-CEAA-4598-B2BF-7681FC94296E}"/>
    <pc:docChg chg="modSld">
      <pc:chgData name="Dinh, Dylan Quan Quan" userId="S::dylan.dinh@mavs.uta.edu::538e62bc-aa7a-4dd7-8a19-a9f6cc624c13" providerId="AD" clId="Web-{8A20498F-CEAA-4598-B2BF-7681FC94296E}" dt="2021-09-26T23:32:14.369" v="4" actId="1076"/>
      <pc:docMkLst>
        <pc:docMk/>
      </pc:docMkLst>
      <pc:sldChg chg="addSp delSp modSp">
        <pc:chgData name="Dinh, Dylan Quan Quan" userId="S::dylan.dinh@mavs.uta.edu::538e62bc-aa7a-4dd7-8a19-a9f6cc624c13" providerId="AD" clId="Web-{8A20498F-CEAA-4598-B2BF-7681FC94296E}" dt="2021-09-26T23:32:14.369" v="4" actId="1076"/>
        <pc:sldMkLst>
          <pc:docMk/>
          <pc:sldMk cId="1529470833" sldId="260"/>
        </pc:sldMkLst>
        <pc:spChg chg="add del mod">
          <ac:chgData name="Dinh, Dylan Quan Quan" userId="S::dylan.dinh@mavs.uta.edu::538e62bc-aa7a-4dd7-8a19-a9f6cc624c13" providerId="AD" clId="Web-{8A20498F-CEAA-4598-B2BF-7681FC94296E}" dt="2021-09-26T23:32:05.900" v="1"/>
          <ac:spMkLst>
            <pc:docMk/>
            <pc:sldMk cId="1529470833" sldId="260"/>
            <ac:spMk id="6" creationId="{9AE1379E-3B75-4072-B230-B2572CC75C40}"/>
          </ac:spMkLst>
        </pc:spChg>
        <pc:picChg chg="del">
          <ac:chgData name="Dinh, Dylan Quan Quan" userId="S::dylan.dinh@mavs.uta.edu::538e62bc-aa7a-4dd7-8a19-a9f6cc624c13" providerId="AD" clId="Web-{8A20498F-CEAA-4598-B2BF-7681FC94296E}" dt="2021-09-26T23:32:04.947" v="0"/>
          <ac:picMkLst>
            <pc:docMk/>
            <pc:sldMk cId="1529470833" sldId="260"/>
            <ac:picMk id="4" creationId="{C0F09F3C-B1FF-4D88-BF22-75DD8311AD85}"/>
          </ac:picMkLst>
        </pc:picChg>
        <pc:picChg chg="add mod ord">
          <ac:chgData name="Dinh, Dylan Quan Quan" userId="S::dylan.dinh@mavs.uta.edu::538e62bc-aa7a-4dd7-8a19-a9f6cc624c13" providerId="AD" clId="Web-{8A20498F-CEAA-4598-B2BF-7681FC94296E}" dt="2021-09-26T23:32:14.369" v="4" actId="1076"/>
          <ac:picMkLst>
            <pc:docMk/>
            <pc:sldMk cId="1529470833" sldId="260"/>
            <ac:picMk id="7" creationId="{6B81EE78-C33F-4FAF-B36D-72090E49BC7F}"/>
          </ac:picMkLst>
        </pc:picChg>
      </pc:sldChg>
    </pc:docChg>
  </pc:docChgLst>
  <pc:docChgLst>
    <pc:chgData name="Shrestha, Shubhayu" userId="S::shubhayu.shrestha@mavs.uta.edu::8471ffe4-73a2-4ab2-92da-884ead8eeaba" providerId="AD" clId="Web-{C6C5C3C5-4530-4B96-8EC1-763CE396379A}"/>
    <pc:docChg chg="addSld delSld modSld">
      <pc:chgData name="Shrestha, Shubhayu" userId="S::shubhayu.shrestha@mavs.uta.edu::8471ffe4-73a2-4ab2-92da-884ead8eeaba" providerId="AD" clId="Web-{C6C5C3C5-4530-4B96-8EC1-763CE396379A}" dt="2021-09-26T23:35:24.323" v="201" actId="20577"/>
      <pc:docMkLst>
        <pc:docMk/>
      </pc:docMkLst>
      <pc:sldChg chg="modSp">
        <pc:chgData name="Shrestha, Shubhayu" userId="S::shubhayu.shrestha@mavs.uta.edu::8471ffe4-73a2-4ab2-92da-884ead8eeaba" providerId="AD" clId="Web-{C6C5C3C5-4530-4B96-8EC1-763CE396379A}" dt="2021-09-26T23:16:23.688" v="56" actId="20577"/>
        <pc:sldMkLst>
          <pc:docMk/>
          <pc:sldMk cId="375175488" sldId="259"/>
        </pc:sldMkLst>
        <pc:spChg chg="mod">
          <ac:chgData name="Shrestha, Shubhayu" userId="S::shubhayu.shrestha@mavs.uta.edu::8471ffe4-73a2-4ab2-92da-884ead8eeaba" providerId="AD" clId="Web-{C6C5C3C5-4530-4B96-8EC1-763CE396379A}" dt="2021-09-26T23:16:23.688" v="56" actId="20577"/>
          <ac:spMkLst>
            <pc:docMk/>
            <pc:sldMk cId="375175488" sldId="259"/>
            <ac:spMk id="3" creationId="{2DE0335D-1B41-43F9-856C-BCF875183574}"/>
          </ac:spMkLst>
        </pc:spChg>
      </pc:sldChg>
      <pc:sldChg chg="modSp">
        <pc:chgData name="Shrestha, Shubhayu" userId="S::shubhayu.shrestha@mavs.uta.edu::8471ffe4-73a2-4ab2-92da-884ead8eeaba" providerId="AD" clId="Web-{C6C5C3C5-4530-4B96-8EC1-763CE396379A}" dt="2021-09-26T23:35:02.057" v="182" actId="20577"/>
        <pc:sldMkLst>
          <pc:docMk/>
          <pc:sldMk cId="1143068265" sldId="263"/>
        </pc:sldMkLst>
        <pc:spChg chg="mod">
          <ac:chgData name="Shrestha, Shubhayu" userId="S::shubhayu.shrestha@mavs.uta.edu::8471ffe4-73a2-4ab2-92da-884ead8eeaba" providerId="AD" clId="Web-{C6C5C3C5-4530-4B96-8EC1-763CE396379A}" dt="2021-09-26T23:35:02.057" v="182" actId="20577"/>
          <ac:spMkLst>
            <pc:docMk/>
            <pc:sldMk cId="1143068265" sldId="263"/>
            <ac:spMk id="3" creationId="{5F1892F6-9324-4C60-A61A-14E331C1911F}"/>
          </ac:spMkLst>
        </pc:spChg>
      </pc:sldChg>
      <pc:sldChg chg="add del">
        <pc:chgData name="Shrestha, Shubhayu" userId="S::shubhayu.shrestha@mavs.uta.edu::8471ffe4-73a2-4ab2-92da-884ead8eeaba" providerId="AD" clId="Web-{C6C5C3C5-4530-4B96-8EC1-763CE396379A}" dt="2021-09-26T23:31:42.537" v="59"/>
        <pc:sldMkLst>
          <pc:docMk/>
          <pc:sldMk cId="2855778490" sldId="265"/>
        </pc:sldMkLst>
      </pc:sldChg>
      <pc:sldChg chg="modSp new">
        <pc:chgData name="Shrestha, Shubhayu" userId="S::shubhayu.shrestha@mavs.uta.edu::8471ffe4-73a2-4ab2-92da-884ead8eeaba" providerId="AD" clId="Web-{C6C5C3C5-4530-4B96-8EC1-763CE396379A}" dt="2021-09-26T23:35:24.323" v="201" actId="20577"/>
        <pc:sldMkLst>
          <pc:docMk/>
          <pc:sldMk cId="4127547051" sldId="272"/>
        </pc:sldMkLst>
        <pc:spChg chg="mod">
          <ac:chgData name="Shrestha, Shubhayu" userId="S::shubhayu.shrestha@mavs.uta.edu::8471ffe4-73a2-4ab2-92da-884ead8eeaba" providerId="AD" clId="Web-{C6C5C3C5-4530-4B96-8EC1-763CE396379A}" dt="2021-09-26T23:35:24.323" v="201" actId="20577"/>
          <ac:spMkLst>
            <pc:docMk/>
            <pc:sldMk cId="4127547051" sldId="272"/>
            <ac:spMk id="2" creationId="{FBBE8658-924A-46FC-BF4B-FC1A848E936F}"/>
          </ac:spMkLst>
        </pc:spChg>
        <pc:spChg chg="mod">
          <ac:chgData name="Shrestha, Shubhayu" userId="S::shubhayu.shrestha@mavs.uta.edu::8471ffe4-73a2-4ab2-92da-884ead8eeaba" providerId="AD" clId="Web-{C6C5C3C5-4530-4B96-8EC1-763CE396379A}" dt="2021-09-26T23:35:13.948" v="192" actId="20577"/>
          <ac:spMkLst>
            <pc:docMk/>
            <pc:sldMk cId="4127547051" sldId="272"/>
            <ac:spMk id="3" creationId="{98C4C439-9FB6-4085-ADDA-87E705C25B4F}"/>
          </ac:spMkLst>
        </pc:spChg>
      </pc:sldChg>
    </pc:docChg>
  </pc:docChgLst>
  <pc:docChgLst>
    <pc:chgData name="Shrestha, Shubhayu" userId="8471ffe4-73a2-4ab2-92da-884ead8eeaba" providerId="ADAL" clId="{8F6FCC9D-7EE5-544E-899C-51D6DA5FAC0C}"/>
    <pc:docChg chg="undo custSel modSld">
      <pc:chgData name="Shrestha, Shubhayu" userId="8471ffe4-73a2-4ab2-92da-884ead8eeaba" providerId="ADAL" clId="{8F6FCC9D-7EE5-544E-899C-51D6DA5FAC0C}" dt="2021-09-26T15:32:07.410" v="34" actId="313"/>
      <pc:docMkLst>
        <pc:docMk/>
      </pc:docMkLst>
      <pc:sldChg chg="modSp mod">
        <pc:chgData name="Shrestha, Shubhayu" userId="8471ffe4-73a2-4ab2-92da-884ead8eeaba" providerId="ADAL" clId="{8F6FCC9D-7EE5-544E-899C-51D6DA5FAC0C}" dt="2021-09-26T15:04:59.644" v="29" actId="404"/>
        <pc:sldMkLst>
          <pc:docMk/>
          <pc:sldMk cId="721836636" sldId="262"/>
        </pc:sldMkLst>
        <pc:spChg chg="mod">
          <ac:chgData name="Shrestha, Shubhayu" userId="8471ffe4-73a2-4ab2-92da-884ead8eeaba" providerId="ADAL" clId="{8F6FCC9D-7EE5-544E-899C-51D6DA5FAC0C}" dt="2021-09-26T15:04:59.644" v="29" actId="404"/>
          <ac:spMkLst>
            <pc:docMk/>
            <pc:sldMk cId="721836636" sldId="262"/>
            <ac:spMk id="3" creationId="{789F556C-EBE1-4191-9B68-EA0389031C2C}"/>
          </ac:spMkLst>
        </pc:spChg>
      </pc:sldChg>
      <pc:sldChg chg="modSp mod">
        <pc:chgData name="Shrestha, Shubhayu" userId="8471ffe4-73a2-4ab2-92da-884ead8eeaba" providerId="ADAL" clId="{8F6FCC9D-7EE5-544E-899C-51D6DA5FAC0C}" dt="2021-09-26T15:26:29.307" v="33" actId="20577"/>
        <pc:sldMkLst>
          <pc:docMk/>
          <pc:sldMk cId="640220138" sldId="266"/>
        </pc:sldMkLst>
        <pc:spChg chg="mod">
          <ac:chgData name="Shrestha, Shubhayu" userId="8471ffe4-73a2-4ab2-92da-884ead8eeaba" providerId="ADAL" clId="{8F6FCC9D-7EE5-544E-899C-51D6DA5FAC0C}" dt="2021-09-26T15:26:29.307" v="33" actId="20577"/>
          <ac:spMkLst>
            <pc:docMk/>
            <pc:sldMk cId="640220138" sldId="266"/>
            <ac:spMk id="3" creationId="{789F556C-EBE1-4191-9B68-EA0389031C2C}"/>
          </ac:spMkLst>
        </pc:spChg>
      </pc:sldChg>
      <pc:sldChg chg="modSp mod">
        <pc:chgData name="Shrestha, Shubhayu" userId="8471ffe4-73a2-4ab2-92da-884ead8eeaba" providerId="ADAL" clId="{8F6FCC9D-7EE5-544E-899C-51D6DA5FAC0C}" dt="2021-09-26T15:32:07.410" v="34" actId="313"/>
        <pc:sldMkLst>
          <pc:docMk/>
          <pc:sldMk cId="370126328" sldId="267"/>
        </pc:sldMkLst>
        <pc:spChg chg="mod">
          <ac:chgData name="Shrestha, Shubhayu" userId="8471ffe4-73a2-4ab2-92da-884ead8eeaba" providerId="ADAL" clId="{8F6FCC9D-7EE5-544E-899C-51D6DA5FAC0C}" dt="2021-09-26T15:32:07.410" v="34" actId="313"/>
          <ac:spMkLst>
            <pc:docMk/>
            <pc:sldMk cId="370126328" sldId="267"/>
            <ac:spMk id="3" creationId="{9C02BC3C-5B02-45D0-B637-4C4A756D9EDA}"/>
          </ac:spMkLst>
        </pc:spChg>
      </pc:sldChg>
    </pc:docChg>
  </pc:docChgLst>
  <pc:docChgLst>
    <pc:chgData name="Shrestha, Shubhayu" userId="S::shubhayu.shrestha@mavs.uta.edu::8471ffe4-73a2-4ab2-92da-884ead8eeaba" providerId="AD" clId="Web-{B5FB774D-7205-4200-B859-3623DC048438}"/>
    <pc:docChg chg="addSld modSld">
      <pc:chgData name="Shrestha, Shubhayu" userId="S::shubhayu.shrestha@mavs.uta.edu::8471ffe4-73a2-4ab2-92da-884ead8eeaba" providerId="AD" clId="Web-{B5FB774D-7205-4200-B859-3623DC048438}" dt="2021-09-25T17:54:25.412" v="89" actId="20577"/>
      <pc:docMkLst>
        <pc:docMk/>
      </pc:docMkLst>
      <pc:sldChg chg="modSp">
        <pc:chgData name="Shrestha, Shubhayu" userId="S::shubhayu.shrestha@mavs.uta.edu::8471ffe4-73a2-4ab2-92da-884ead8eeaba" providerId="AD" clId="Web-{B5FB774D-7205-4200-B859-3623DC048438}" dt="2021-09-25T17:54:25.412" v="89" actId="20577"/>
        <pc:sldMkLst>
          <pc:docMk/>
          <pc:sldMk cId="3621308756" sldId="258"/>
        </pc:sldMkLst>
        <pc:spChg chg="mod">
          <ac:chgData name="Shrestha, Shubhayu" userId="S::shubhayu.shrestha@mavs.uta.edu::8471ffe4-73a2-4ab2-92da-884ead8eeaba" providerId="AD" clId="Web-{B5FB774D-7205-4200-B859-3623DC048438}" dt="2021-09-25T17:54:25.412" v="89" actId="20577"/>
          <ac:spMkLst>
            <pc:docMk/>
            <pc:sldMk cId="3621308756" sldId="258"/>
            <ac:spMk id="2" creationId="{B1AEECF0-09EE-4E46-8035-D25EF4AF56B0}"/>
          </ac:spMkLst>
        </pc:spChg>
        <pc:spChg chg="mod">
          <ac:chgData name="Shrestha, Shubhayu" userId="S::shubhayu.shrestha@mavs.uta.edu::8471ffe4-73a2-4ab2-92da-884ead8eeaba" providerId="AD" clId="Web-{B5FB774D-7205-4200-B859-3623DC048438}" dt="2021-09-25T17:47:43.652" v="77" actId="20577"/>
          <ac:spMkLst>
            <pc:docMk/>
            <pc:sldMk cId="3621308756" sldId="258"/>
            <ac:spMk id="3" creationId="{789F556C-EBE1-4191-9B68-EA0389031C2C}"/>
          </ac:spMkLst>
        </pc:spChg>
      </pc:sldChg>
      <pc:sldChg chg="add replId">
        <pc:chgData name="Shrestha, Shubhayu" userId="S::shubhayu.shrestha@mavs.uta.edu::8471ffe4-73a2-4ab2-92da-884ead8eeaba" providerId="AD" clId="Web-{B5FB774D-7205-4200-B859-3623DC048438}" dt="2021-09-25T17:47:46.605" v="78"/>
        <pc:sldMkLst>
          <pc:docMk/>
          <pc:sldMk cId="721836636" sldId="262"/>
        </pc:sldMkLst>
      </pc:sldChg>
    </pc:docChg>
  </pc:docChgLst>
  <pc:docChgLst>
    <pc:chgData name="Dinh, Dylan Quan Quan" userId="S::dylan.dinh@mavs.uta.edu::538e62bc-aa7a-4dd7-8a19-a9f6cc624c13" providerId="AD" clId="Web-{17C9484A-CEF6-42C3-88E1-D184F42D487E}"/>
    <pc:docChg chg="addSld delSld modSld addMainMaster delMainMaster">
      <pc:chgData name="Dinh, Dylan Quan Quan" userId="S::dylan.dinh@mavs.uta.edu::538e62bc-aa7a-4dd7-8a19-a9f6cc624c13" providerId="AD" clId="Web-{17C9484A-CEF6-42C3-88E1-D184F42D487E}" dt="2021-09-25T19:48:22.359" v="341" actId="20577"/>
      <pc:docMkLst>
        <pc:docMk/>
      </pc:docMkLst>
      <pc:sldChg chg="modSp mod modClrScheme chgLayout">
        <pc:chgData name="Dinh, Dylan Quan Quan" userId="S::dylan.dinh@mavs.uta.edu::538e62bc-aa7a-4dd7-8a19-a9f6cc624c13" providerId="AD" clId="Web-{17C9484A-CEF6-42C3-88E1-D184F42D487E}" dt="2021-09-25T19:48:22.359" v="341" actId="20577"/>
        <pc:sldMkLst>
          <pc:docMk/>
          <pc:sldMk cId="109857222" sldId="256"/>
        </pc:sldMkLst>
        <pc:spChg chg="mod ord">
          <ac:chgData name="Dinh, Dylan Quan Quan" userId="S::dylan.dinh@mavs.uta.edu::538e62bc-aa7a-4dd7-8a19-a9f6cc624c13" providerId="AD" clId="Web-{17C9484A-CEF6-42C3-88E1-D184F42D487E}" dt="2021-09-25T19:48:22.359" v="34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inh, Dylan Quan Quan" userId="S::dylan.dinh@mavs.uta.edu::538e62bc-aa7a-4dd7-8a19-a9f6cc624c13" providerId="AD" clId="Web-{17C9484A-CEF6-42C3-88E1-D184F42D487E}" dt="2021-09-25T17:30:28.959" v="4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">
        <pc:chgData name="Dinh, Dylan Quan Quan" userId="S::dylan.dinh@mavs.uta.edu::538e62bc-aa7a-4dd7-8a19-a9f6cc624c13" providerId="AD" clId="Web-{17C9484A-CEF6-42C3-88E1-D184F42D487E}" dt="2021-09-25T19:48:08.703" v="330"/>
        <pc:sldMkLst>
          <pc:docMk/>
          <pc:sldMk cId="3711333024" sldId="257"/>
        </pc:sldMkLst>
        <pc:spChg chg="mod">
          <ac:chgData name="Dinh, Dylan Quan Quan" userId="S::dylan.dinh@mavs.uta.edu::538e62bc-aa7a-4dd7-8a19-a9f6cc624c13" providerId="AD" clId="Web-{17C9484A-CEF6-42C3-88E1-D184F42D487E}" dt="2021-09-25T17:45:10.188" v="22" actId="20577"/>
          <ac:spMkLst>
            <pc:docMk/>
            <pc:sldMk cId="3711333024" sldId="257"/>
            <ac:spMk id="2" creationId="{E9CB8221-8262-4242-989B-A5CAA52CDA79}"/>
          </ac:spMkLst>
        </pc:spChg>
        <pc:spChg chg="mod">
          <ac:chgData name="Dinh, Dylan Quan Quan" userId="S::dylan.dinh@mavs.uta.edu::538e62bc-aa7a-4dd7-8a19-a9f6cc624c13" providerId="AD" clId="Web-{17C9484A-CEF6-42C3-88E1-D184F42D487E}" dt="2021-09-25T19:46:36.543" v="329" actId="20577"/>
          <ac:spMkLst>
            <pc:docMk/>
            <pc:sldMk cId="3711333024" sldId="257"/>
            <ac:spMk id="3" creationId="{2D4E7440-69C4-4ACC-A3C4-8AB4244212EB}"/>
          </ac:spMkLst>
        </pc:spChg>
      </pc:sldChg>
      <pc:sldChg chg="new">
        <pc:chgData name="Dinh, Dylan Quan Quan" userId="S::dylan.dinh@mavs.uta.edu::538e62bc-aa7a-4dd7-8a19-a9f6cc624c13" providerId="AD" clId="Web-{17C9484A-CEF6-42C3-88E1-D184F42D487E}" dt="2021-09-25T17:31:29.291" v="6"/>
        <pc:sldMkLst>
          <pc:docMk/>
          <pc:sldMk cId="3621308756" sldId="258"/>
        </pc:sldMkLst>
      </pc:sldChg>
      <pc:sldChg chg="modSp new">
        <pc:chgData name="Dinh, Dylan Quan Quan" userId="S::dylan.dinh@mavs.uta.edu::538e62bc-aa7a-4dd7-8a19-a9f6cc624c13" providerId="AD" clId="Web-{17C9484A-CEF6-42C3-88E1-D184F42D487E}" dt="2021-09-25T18:58:50.329" v="194" actId="20577"/>
        <pc:sldMkLst>
          <pc:docMk/>
          <pc:sldMk cId="375175488" sldId="259"/>
        </pc:sldMkLst>
        <pc:spChg chg="mod">
          <ac:chgData name="Dinh, Dylan Quan Quan" userId="S::dylan.dinh@mavs.uta.edu::538e62bc-aa7a-4dd7-8a19-a9f6cc624c13" providerId="AD" clId="Web-{17C9484A-CEF6-42C3-88E1-D184F42D487E}" dt="2021-09-25T18:28:23.668" v="141" actId="20577"/>
          <ac:spMkLst>
            <pc:docMk/>
            <pc:sldMk cId="375175488" sldId="259"/>
            <ac:spMk id="2" creationId="{C7E41D1A-2B2A-4DAE-A97F-886A65045CE0}"/>
          </ac:spMkLst>
        </pc:spChg>
        <pc:spChg chg="mod">
          <ac:chgData name="Dinh, Dylan Quan Quan" userId="S::dylan.dinh@mavs.uta.edu::538e62bc-aa7a-4dd7-8a19-a9f6cc624c13" providerId="AD" clId="Web-{17C9484A-CEF6-42C3-88E1-D184F42D487E}" dt="2021-09-25T18:58:50.329" v="194" actId="20577"/>
          <ac:spMkLst>
            <pc:docMk/>
            <pc:sldMk cId="375175488" sldId="259"/>
            <ac:spMk id="3" creationId="{2DE0335D-1B41-43F9-856C-BCF875183574}"/>
          </ac:spMkLst>
        </pc:spChg>
      </pc:sldChg>
      <pc:sldChg chg="addSp delSp modSp new">
        <pc:chgData name="Dinh, Dylan Quan Quan" userId="S::dylan.dinh@mavs.uta.edu::538e62bc-aa7a-4dd7-8a19-a9f6cc624c13" providerId="AD" clId="Web-{17C9484A-CEF6-42C3-88E1-D184F42D487E}" dt="2021-09-25T19:02:49.329" v="209" actId="1076"/>
        <pc:sldMkLst>
          <pc:docMk/>
          <pc:sldMk cId="1529470833" sldId="260"/>
        </pc:sldMkLst>
        <pc:spChg chg="mod">
          <ac:chgData name="Dinh, Dylan Quan Quan" userId="S::dylan.dinh@mavs.uta.edu::538e62bc-aa7a-4dd7-8a19-a9f6cc624c13" providerId="AD" clId="Web-{17C9484A-CEF6-42C3-88E1-D184F42D487E}" dt="2021-09-25T17:46:46.413" v="73" actId="20577"/>
          <ac:spMkLst>
            <pc:docMk/>
            <pc:sldMk cId="1529470833" sldId="260"/>
            <ac:spMk id="2" creationId="{687DAB1A-0DEF-4240-8FFD-B2E4E5CE65AB}"/>
          </ac:spMkLst>
        </pc:spChg>
        <pc:spChg chg="del">
          <ac:chgData name="Dinh, Dylan Quan Quan" userId="S::dylan.dinh@mavs.uta.edu::538e62bc-aa7a-4dd7-8a19-a9f6cc624c13" providerId="AD" clId="Web-{17C9484A-CEF6-42C3-88E1-D184F42D487E}" dt="2021-09-25T19:02:28.796" v="207"/>
          <ac:spMkLst>
            <pc:docMk/>
            <pc:sldMk cId="1529470833" sldId="260"/>
            <ac:spMk id="3" creationId="{9B315D11-8FC5-4025-A65D-EE797CA7A509}"/>
          </ac:spMkLst>
        </pc:spChg>
        <pc:picChg chg="add mod ord">
          <ac:chgData name="Dinh, Dylan Quan Quan" userId="S::dylan.dinh@mavs.uta.edu::538e62bc-aa7a-4dd7-8a19-a9f6cc624c13" providerId="AD" clId="Web-{17C9484A-CEF6-42C3-88E1-D184F42D487E}" dt="2021-09-25T19:02:49.329" v="209" actId="1076"/>
          <ac:picMkLst>
            <pc:docMk/>
            <pc:sldMk cId="1529470833" sldId="260"/>
            <ac:picMk id="4" creationId="{C0F09F3C-B1FF-4D88-BF22-75DD8311AD85}"/>
          </ac:picMkLst>
        </pc:picChg>
      </pc:sldChg>
      <pc:sldChg chg="modSp new">
        <pc:chgData name="Dinh, Dylan Quan Quan" userId="S::dylan.dinh@mavs.uta.edu::538e62bc-aa7a-4dd7-8a19-a9f6cc624c13" providerId="AD" clId="Web-{17C9484A-CEF6-42C3-88E1-D184F42D487E}" dt="2021-09-25T19:05:40.683" v="228" actId="20577"/>
        <pc:sldMkLst>
          <pc:docMk/>
          <pc:sldMk cId="2894556807" sldId="261"/>
        </pc:sldMkLst>
        <pc:spChg chg="mod">
          <ac:chgData name="Dinh, Dylan Quan Quan" userId="S::dylan.dinh@mavs.uta.edu::538e62bc-aa7a-4dd7-8a19-a9f6cc624c13" providerId="AD" clId="Web-{17C9484A-CEF6-42C3-88E1-D184F42D487E}" dt="2021-09-25T19:04:50.024" v="222" actId="20577"/>
          <ac:spMkLst>
            <pc:docMk/>
            <pc:sldMk cId="2894556807" sldId="261"/>
            <ac:spMk id="2" creationId="{F23D0FD5-5038-4349-ACF0-ACB0094BCA62}"/>
          </ac:spMkLst>
        </pc:spChg>
        <pc:spChg chg="mod">
          <ac:chgData name="Dinh, Dylan Quan Quan" userId="S::dylan.dinh@mavs.uta.edu::538e62bc-aa7a-4dd7-8a19-a9f6cc624c13" providerId="AD" clId="Web-{17C9484A-CEF6-42C3-88E1-D184F42D487E}" dt="2021-09-25T19:05:40.683" v="228" actId="20577"/>
          <ac:spMkLst>
            <pc:docMk/>
            <pc:sldMk cId="2894556807" sldId="261"/>
            <ac:spMk id="3" creationId="{6E13E487-D996-4F2B-AC38-313F95DEB507}"/>
          </ac:spMkLst>
        </pc:spChg>
      </pc:sldChg>
      <pc:sldChg chg="modSp new">
        <pc:chgData name="Dinh, Dylan Quan Quan" userId="S::dylan.dinh@mavs.uta.edu::538e62bc-aa7a-4dd7-8a19-a9f6cc624c13" providerId="AD" clId="Web-{17C9484A-CEF6-42C3-88E1-D184F42D487E}" dt="2021-09-25T19:07:12.376" v="308" actId="20577"/>
        <pc:sldMkLst>
          <pc:docMk/>
          <pc:sldMk cId="1143068265" sldId="263"/>
        </pc:sldMkLst>
        <pc:spChg chg="mod">
          <ac:chgData name="Dinh, Dylan Quan Quan" userId="S::dylan.dinh@mavs.uta.edu::538e62bc-aa7a-4dd7-8a19-a9f6cc624c13" providerId="AD" clId="Web-{17C9484A-CEF6-42C3-88E1-D184F42D487E}" dt="2021-09-25T17:53:42.877" v="91" actId="20577"/>
          <ac:spMkLst>
            <pc:docMk/>
            <pc:sldMk cId="1143068265" sldId="263"/>
            <ac:spMk id="2" creationId="{F934C64F-21C2-48AC-8C47-198C918F2F1B}"/>
          </ac:spMkLst>
        </pc:spChg>
        <pc:spChg chg="mod">
          <ac:chgData name="Dinh, Dylan Quan Quan" userId="S::dylan.dinh@mavs.uta.edu::538e62bc-aa7a-4dd7-8a19-a9f6cc624c13" providerId="AD" clId="Web-{17C9484A-CEF6-42C3-88E1-D184F42D487E}" dt="2021-09-25T19:07:12.376" v="308" actId="20577"/>
          <ac:spMkLst>
            <pc:docMk/>
            <pc:sldMk cId="1143068265" sldId="263"/>
            <ac:spMk id="3" creationId="{5F1892F6-9324-4C60-A61A-14E331C1911F}"/>
          </ac:spMkLst>
        </pc:spChg>
      </pc:sldChg>
      <pc:sldChg chg="modSp new">
        <pc:chgData name="Dinh, Dylan Quan Quan" userId="S::dylan.dinh@mavs.uta.edu::538e62bc-aa7a-4dd7-8a19-a9f6cc624c13" providerId="AD" clId="Web-{17C9484A-CEF6-42C3-88E1-D184F42D487E}" dt="2021-09-25T18:58:57.111" v="206" actId="20577"/>
        <pc:sldMkLst>
          <pc:docMk/>
          <pc:sldMk cId="487138957" sldId="264"/>
        </pc:sldMkLst>
        <pc:spChg chg="mod">
          <ac:chgData name="Dinh, Dylan Quan Quan" userId="S::dylan.dinh@mavs.uta.edu::538e62bc-aa7a-4dd7-8a19-a9f6cc624c13" providerId="AD" clId="Web-{17C9484A-CEF6-42C3-88E1-D184F42D487E}" dt="2021-09-25T18:58:57.111" v="206" actId="20577"/>
          <ac:spMkLst>
            <pc:docMk/>
            <pc:sldMk cId="487138957" sldId="264"/>
            <ac:spMk id="2" creationId="{988C10B0-8577-4D25-B208-06BA7580700D}"/>
          </ac:spMkLst>
        </pc:spChg>
      </pc:sldChg>
      <pc:sldMasterChg chg="del delSldLayout">
        <pc:chgData name="Dinh, Dylan Quan Quan" userId="S::dylan.dinh@mavs.uta.edu::538e62bc-aa7a-4dd7-8a19-a9f6cc624c13" providerId="AD" clId="Web-{17C9484A-CEF6-42C3-88E1-D184F42D487E}" dt="2021-09-25T17:30:11.146" v="0"/>
        <pc:sldMasterMkLst>
          <pc:docMk/>
          <pc:sldMasterMk cId="2460954070" sldId="2147483660"/>
        </pc:sldMasterMkLst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inh, Dylan Quan Quan" userId="S::dylan.dinh@mavs.uta.edu::538e62bc-aa7a-4dd7-8a19-a9f6cc624c13" providerId="AD" clId="Web-{17C9484A-CEF6-42C3-88E1-D184F42D487E}" dt="2021-09-25T17:30:11.14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inh, Dylan Quan Quan" userId="S::dylan.dinh@mavs.uta.edu::538e62bc-aa7a-4dd7-8a19-a9f6cc624c13" providerId="AD" clId="Web-{17C9484A-CEF6-42C3-88E1-D184F42D487E}" dt="2021-09-25T17:30:16.443" v="1"/>
        <pc:sldMasterMkLst>
          <pc:docMk/>
          <pc:sldMasterMk cId="637857916" sldId="2147483672"/>
        </pc:sldMasterMkLst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460618764" sldId="214748367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443397528" sldId="214748367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282481803" sldId="214748367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2342199313" sldId="214748367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831277660" sldId="214748367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612455326" sldId="214748367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2804433758" sldId="2147483679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933431038" sldId="2147483680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830659677" sldId="2147483681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732955665" sldId="2147483682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564254884" sldId="214748368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38521575" sldId="214748368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234960578" sldId="214748368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804461017" sldId="214748368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3492318711" sldId="214748368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1363478515" sldId="214748368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16.443" v="1"/>
          <pc:sldLayoutMkLst>
            <pc:docMk/>
            <pc:sldMasterMk cId="637857916" sldId="2147483672"/>
            <pc:sldLayoutMk cId="2081920212" sldId="2147483689"/>
          </pc:sldLayoutMkLst>
        </pc:sldLayoutChg>
      </pc:sldMasterChg>
      <pc:sldMasterChg chg="add del addSldLayout delSldLayout modSldLayout">
        <pc:chgData name="Dinh, Dylan Quan Quan" userId="S::dylan.dinh@mavs.uta.edu::538e62bc-aa7a-4dd7-8a19-a9f6cc624c13" providerId="AD" clId="Web-{17C9484A-CEF6-42C3-88E1-D184F42D487E}" dt="2021-09-25T17:30:21.068" v="2"/>
        <pc:sldMasterMkLst>
          <pc:docMk/>
          <pc:sldMasterMk cId="657287602" sldId="2147483690"/>
        </pc:sldMasterMkLst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1291309454" sldId="2147483691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3156342972" sldId="2147483692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968571581" sldId="214748369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387713300" sldId="214748369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2608378478" sldId="214748369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1084791613" sldId="214748369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538198707" sldId="214748369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3886648204" sldId="214748369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3485979183" sldId="2147483699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2591318491" sldId="2147483700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1.068" v="2"/>
          <pc:sldLayoutMkLst>
            <pc:docMk/>
            <pc:sldMasterMk cId="657287602" sldId="2147483690"/>
            <pc:sldLayoutMk cId="2307273737" sldId="2147483701"/>
          </pc:sldLayoutMkLst>
        </pc:sldLayoutChg>
      </pc:sldMasterChg>
      <pc:sldMasterChg chg="add del addSldLayout delSldLayout modSldLayout">
        <pc:chgData name="Dinh, Dylan Quan Quan" userId="S::dylan.dinh@mavs.uta.edu::538e62bc-aa7a-4dd7-8a19-a9f6cc624c13" providerId="AD" clId="Web-{17C9484A-CEF6-42C3-88E1-D184F42D487E}" dt="2021-09-25T17:30:26.350" v="3"/>
        <pc:sldMasterMkLst>
          <pc:docMk/>
          <pc:sldMasterMk cId="3983995922" sldId="2147483702"/>
        </pc:sldMasterMkLst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3292189739" sldId="214748370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2118973301" sldId="214748370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3799795067" sldId="214748370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1766504461" sldId="214748370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1572615459" sldId="214748370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3397286997" sldId="214748370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2018536777" sldId="2147483709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2754997499" sldId="2147483710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611267361" sldId="2147483711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819129963" sldId="2147483712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6.350" v="3"/>
          <pc:sldLayoutMkLst>
            <pc:docMk/>
            <pc:sldMasterMk cId="3983995922" sldId="2147483702"/>
            <pc:sldLayoutMk cId="1801075822" sldId="2147483713"/>
          </pc:sldLayoutMkLst>
        </pc:sldLayoutChg>
      </pc:sldMasterChg>
      <pc:sldMasterChg chg="add del addSldLayout delSldLayout modSldLayout">
        <pc:chgData name="Dinh, Dylan Quan Quan" userId="S::dylan.dinh@mavs.uta.edu::538e62bc-aa7a-4dd7-8a19-a9f6cc624c13" providerId="AD" clId="Web-{17C9484A-CEF6-42C3-88E1-D184F42D487E}" dt="2021-09-25T17:30:28.959" v="4"/>
        <pc:sldMasterMkLst>
          <pc:docMk/>
          <pc:sldMasterMk cId="3852896414" sldId="2147483714"/>
        </pc:sldMasterMkLst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435737214" sldId="2147483715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2560705229" sldId="2147483716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747073142" sldId="2147483717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3763699905" sldId="2147483718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527021379" sldId="2147483719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2148903068" sldId="2147483720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1483553151" sldId="2147483721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2860490917" sldId="2147483722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1003686192" sldId="2147483723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2577020678" sldId="2147483724"/>
          </pc:sldLayoutMkLst>
        </pc:sldLayoutChg>
        <pc:sldLayoutChg chg="add del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852896414" sldId="2147483714"/>
            <pc:sldLayoutMk cId="1995736991" sldId="2147483725"/>
          </pc:sldLayoutMkLst>
        </pc:sldLayoutChg>
      </pc:sldMasterChg>
      <pc:sldMasterChg chg="add addSldLayout modSldLayout">
        <pc:chgData name="Dinh, Dylan Quan Quan" userId="S::dylan.dinh@mavs.uta.edu::538e62bc-aa7a-4dd7-8a19-a9f6cc624c13" providerId="AD" clId="Web-{17C9484A-CEF6-42C3-88E1-D184F42D487E}" dt="2021-09-25T17:30:28.959" v="4"/>
        <pc:sldMasterMkLst>
          <pc:docMk/>
          <pc:sldMasterMk cId="3567375554" sldId="2147483726"/>
        </pc:sldMasterMkLst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2908474478" sldId="2147483727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17533972" sldId="2147483728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457972081" sldId="2147483729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4197146539" sldId="2147483730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384849257" sldId="2147483731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1504267061" sldId="2147483732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1478079135" sldId="2147483733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3679857007" sldId="2147483734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4210090794" sldId="2147483735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1103419580" sldId="2147483736"/>
          </pc:sldLayoutMkLst>
        </pc:sldLayoutChg>
        <pc:sldLayoutChg chg="add mod replId">
          <pc:chgData name="Dinh, Dylan Quan Quan" userId="S::dylan.dinh@mavs.uta.edu::538e62bc-aa7a-4dd7-8a19-a9f6cc624c13" providerId="AD" clId="Web-{17C9484A-CEF6-42C3-88E1-D184F42D487E}" dt="2021-09-25T17:30:28.959" v="4"/>
          <pc:sldLayoutMkLst>
            <pc:docMk/>
            <pc:sldMasterMk cId="3567375554" sldId="2147483726"/>
            <pc:sldLayoutMk cId="518795398" sldId="2147483737"/>
          </pc:sldLayoutMkLst>
        </pc:sldLayoutChg>
      </pc:sldMasterChg>
    </pc:docChg>
  </pc:docChgLst>
  <pc:docChgLst>
    <pc:chgData name="Dinh, Dylan Quan Quan" userId="S::dylan.dinh@mavs.uta.edu::538e62bc-aa7a-4dd7-8a19-a9f6cc624c13" providerId="AD" clId="Web-{D2B365CD-95A3-46AE-96CE-9645841E117C}"/>
    <pc:docChg chg="addSld delSld modSld sldOrd">
      <pc:chgData name="Dinh, Dylan Quan Quan" userId="S::dylan.dinh@mavs.uta.edu::538e62bc-aa7a-4dd7-8a19-a9f6cc624c13" providerId="AD" clId="Web-{D2B365CD-95A3-46AE-96CE-9645841E117C}" dt="2021-09-25T20:14:53.281" v="240" actId="20577"/>
      <pc:docMkLst>
        <pc:docMk/>
      </pc:docMkLst>
      <pc:sldChg chg="modSp">
        <pc:chgData name="Dinh, Dylan Quan Quan" userId="S::dylan.dinh@mavs.uta.edu::538e62bc-aa7a-4dd7-8a19-a9f6cc624c13" providerId="AD" clId="Web-{D2B365CD-95A3-46AE-96CE-9645841E117C}" dt="2021-09-25T19:50:07.103" v="31" actId="20577"/>
        <pc:sldMkLst>
          <pc:docMk/>
          <pc:sldMk cId="109857222" sldId="256"/>
        </pc:sldMkLst>
        <pc:spChg chg="mod">
          <ac:chgData name="Dinh, Dylan Quan Quan" userId="S::dylan.dinh@mavs.uta.edu::538e62bc-aa7a-4dd7-8a19-a9f6cc624c13" providerId="AD" clId="Web-{D2B365CD-95A3-46AE-96CE-9645841E117C}" dt="2021-09-25T19:50:07.103" v="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del">
        <pc:chgData name="Dinh, Dylan Quan Quan" userId="S::dylan.dinh@mavs.uta.edu::538e62bc-aa7a-4dd7-8a19-a9f6cc624c13" providerId="AD" clId="Web-{D2B365CD-95A3-46AE-96CE-9645841E117C}" dt="2021-09-25T20:14:42.968" v="236"/>
        <pc:sldMkLst>
          <pc:docMk/>
          <pc:sldMk cId="3621308756" sldId="258"/>
        </pc:sldMkLst>
        <pc:spChg chg="mod">
          <ac:chgData name="Dinh, Dylan Quan Quan" userId="S::dylan.dinh@mavs.uta.edu::538e62bc-aa7a-4dd7-8a19-a9f6cc624c13" providerId="AD" clId="Web-{D2B365CD-95A3-46AE-96CE-9645841E117C}" dt="2021-09-25T20:13:30.935" v="217" actId="20577"/>
          <ac:spMkLst>
            <pc:docMk/>
            <pc:sldMk cId="3621308756" sldId="258"/>
            <ac:spMk id="3" creationId="{789F556C-EBE1-4191-9B68-EA0389031C2C}"/>
          </ac:spMkLst>
        </pc:spChg>
      </pc:sldChg>
      <pc:sldChg chg="modSp">
        <pc:chgData name="Dinh, Dylan Quan Quan" userId="S::dylan.dinh@mavs.uta.edu::538e62bc-aa7a-4dd7-8a19-a9f6cc624c13" providerId="AD" clId="Web-{D2B365CD-95A3-46AE-96CE-9645841E117C}" dt="2021-09-25T20:04:48.303" v="173" actId="20577"/>
        <pc:sldMkLst>
          <pc:docMk/>
          <pc:sldMk cId="2894556807" sldId="261"/>
        </pc:sldMkLst>
        <pc:spChg chg="mod">
          <ac:chgData name="Dinh, Dylan Quan Quan" userId="S::dylan.dinh@mavs.uta.edu::538e62bc-aa7a-4dd7-8a19-a9f6cc624c13" providerId="AD" clId="Web-{D2B365CD-95A3-46AE-96CE-9645841E117C}" dt="2021-09-25T20:04:48.303" v="173" actId="20577"/>
          <ac:spMkLst>
            <pc:docMk/>
            <pc:sldMk cId="2894556807" sldId="261"/>
            <ac:spMk id="3" creationId="{6E13E487-D996-4F2B-AC38-313F95DEB507}"/>
          </ac:spMkLst>
        </pc:spChg>
      </pc:sldChg>
      <pc:sldChg chg="modSp ord">
        <pc:chgData name="Dinh, Dylan Quan Quan" userId="S::dylan.dinh@mavs.uta.edu::538e62bc-aa7a-4dd7-8a19-a9f6cc624c13" providerId="AD" clId="Web-{D2B365CD-95A3-46AE-96CE-9645841E117C}" dt="2021-09-25T20:14:33.031" v="234" actId="20577"/>
        <pc:sldMkLst>
          <pc:docMk/>
          <pc:sldMk cId="721836636" sldId="262"/>
        </pc:sldMkLst>
        <pc:spChg chg="mod">
          <ac:chgData name="Dinh, Dylan Quan Quan" userId="S::dylan.dinh@mavs.uta.edu::538e62bc-aa7a-4dd7-8a19-a9f6cc624c13" providerId="AD" clId="Web-{D2B365CD-95A3-46AE-96CE-9645841E117C}" dt="2021-09-25T20:14:33.031" v="234" actId="20577"/>
          <ac:spMkLst>
            <pc:docMk/>
            <pc:sldMk cId="721836636" sldId="262"/>
            <ac:spMk id="3" creationId="{789F556C-EBE1-4191-9B68-EA0389031C2C}"/>
          </ac:spMkLst>
        </pc:spChg>
      </pc:sldChg>
      <pc:sldChg chg="modSp">
        <pc:chgData name="Dinh, Dylan Quan Quan" userId="S::dylan.dinh@mavs.uta.edu::538e62bc-aa7a-4dd7-8a19-a9f6cc624c13" providerId="AD" clId="Web-{D2B365CD-95A3-46AE-96CE-9645841E117C}" dt="2021-09-25T20:09:08.374" v="216" actId="20577"/>
        <pc:sldMkLst>
          <pc:docMk/>
          <pc:sldMk cId="487138957" sldId="264"/>
        </pc:sldMkLst>
        <pc:spChg chg="mod">
          <ac:chgData name="Dinh, Dylan Quan Quan" userId="S::dylan.dinh@mavs.uta.edu::538e62bc-aa7a-4dd7-8a19-a9f6cc624c13" providerId="AD" clId="Web-{D2B365CD-95A3-46AE-96CE-9645841E117C}" dt="2021-09-25T20:09:08.374" v="216" actId="20577"/>
          <ac:spMkLst>
            <pc:docMk/>
            <pc:sldMk cId="487138957" sldId="264"/>
            <ac:spMk id="3" creationId="{DA272185-4D6B-496F-A57E-9B43C8F4B82D}"/>
          </ac:spMkLst>
        </pc:spChg>
      </pc:sldChg>
      <pc:sldChg chg="modSp new">
        <pc:chgData name="Dinh, Dylan Quan Quan" userId="S::dylan.dinh@mavs.uta.edu::538e62bc-aa7a-4dd7-8a19-a9f6cc624c13" providerId="AD" clId="Web-{D2B365CD-95A3-46AE-96CE-9645841E117C}" dt="2021-09-25T20:05:26.101" v="204" actId="20577"/>
        <pc:sldMkLst>
          <pc:docMk/>
          <pc:sldMk cId="2855778490" sldId="265"/>
        </pc:sldMkLst>
        <pc:spChg chg="mod">
          <ac:chgData name="Dinh, Dylan Quan Quan" userId="S::dylan.dinh@mavs.uta.edu::538e62bc-aa7a-4dd7-8a19-a9f6cc624c13" providerId="AD" clId="Web-{D2B365CD-95A3-46AE-96CE-9645841E117C}" dt="2021-09-25T20:05:08.647" v="182" actId="20577"/>
          <ac:spMkLst>
            <pc:docMk/>
            <pc:sldMk cId="2855778490" sldId="265"/>
            <ac:spMk id="2" creationId="{2A724B69-A7BE-4F01-97B7-1B23ECEF4365}"/>
          </ac:spMkLst>
        </pc:spChg>
        <pc:spChg chg="mod">
          <ac:chgData name="Dinh, Dylan Quan Quan" userId="S::dylan.dinh@mavs.uta.edu::538e62bc-aa7a-4dd7-8a19-a9f6cc624c13" providerId="AD" clId="Web-{D2B365CD-95A3-46AE-96CE-9645841E117C}" dt="2021-09-25T20:05:26.101" v="204" actId="20577"/>
          <ac:spMkLst>
            <pc:docMk/>
            <pc:sldMk cId="2855778490" sldId="265"/>
            <ac:spMk id="3" creationId="{853ABBED-BADF-4F99-B7C8-02D0BFE61664}"/>
          </ac:spMkLst>
        </pc:spChg>
      </pc:sldChg>
      <pc:sldChg chg="modSp add replId">
        <pc:chgData name="Dinh, Dylan Quan Quan" userId="S::dylan.dinh@mavs.uta.edu::538e62bc-aa7a-4dd7-8a19-a9f6cc624c13" providerId="AD" clId="Web-{D2B365CD-95A3-46AE-96CE-9645841E117C}" dt="2021-09-25T20:14:53.281" v="240" actId="20577"/>
        <pc:sldMkLst>
          <pc:docMk/>
          <pc:sldMk cId="640220138" sldId="266"/>
        </pc:sldMkLst>
        <pc:spChg chg="mod">
          <ac:chgData name="Dinh, Dylan Quan Quan" userId="S::dylan.dinh@mavs.uta.edu::538e62bc-aa7a-4dd7-8a19-a9f6cc624c13" providerId="AD" clId="Web-{D2B365CD-95A3-46AE-96CE-9645841E117C}" dt="2021-09-25T20:14:48.594" v="238" actId="20577"/>
          <ac:spMkLst>
            <pc:docMk/>
            <pc:sldMk cId="640220138" sldId="266"/>
            <ac:spMk id="2" creationId="{B1AEECF0-09EE-4E46-8035-D25EF4AF56B0}"/>
          </ac:spMkLst>
        </pc:spChg>
        <pc:spChg chg="mod">
          <ac:chgData name="Dinh, Dylan Quan Quan" userId="S::dylan.dinh@mavs.uta.edu::538e62bc-aa7a-4dd7-8a19-a9f6cc624c13" providerId="AD" clId="Web-{D2B365CD-95A3-46AE-96CE-9645841E117C}" dt="2021-09-25T20:14:53.281" v="240" actId="20577"/>
          <ac:spMkLst>
            <pc:docMk/>
            <pc:sldMk cId="640220138" sldId="266"/>
            <ac:spMk id="3" creationId="{789F556C-EBE1-4191-9B68-EA0389031C2C}"/>
          </ac:spMkLst>
        </pc:spChg>
      </pc:sldChg>
    </pc:docChg>
  </pc:docChgLst>
  <pc:docChgLst>
    <pc:chgData name="Shrestha, Shubhayu" userId="S::shubhayu.shrestha@mavs.uta.edu::8471ffe4-73a2-4ab2-92da-884ead8eeaba" providerId="AD" clId="Web-{A013B529-0244-46A2-80B1-B5C364441EE5}"/>
    <pc:docChg chg="modSld">
      <pc:chgData name="Shrestha, Shubhayu" userId="S::shubhayu.shrestha@mavs.uta.edu::8471ffe4-73a2-4ab2-92da-884ead8eeaba" providerId="AD" clId="Web-{A013B529-0244-46A2-80B1-B5C364441EE5}" dt="2021-09-27T00:04:08.763" v="132" actId="20577"/>
      <pc:docMkLst>
        <pc:docMk/>
      </pc:docMkLst>
      <pc:sldChg chg="addSp delSp modSp mod setBg">
        <pc:chgData name="Shrestha, Shubhayu" userId="S::shubhayu.shrestha@mavs.uta.edu::8471ffe4-73a2-4ab2-92da-884ead8eeaba" providerId="AD" clId="Web-{A013B529-0244-46A2-80B1-B5C364441EE5}" dt="2021-09-26T23:59:53.522" v="50" actId="1076"/>
        <pc:sldMkLst>
          <pc:docMk/>
          <pc:sldMk cId="109857222" sldId="256"/>
        </pc:sldMkLst>
        <pc:spChg chg="mod">
          <ac:chgData name="Shrestha, Shubhayu" userId="S::shubhayu.shrestha@mavs.uta.edu::8471ffe4-73a2-4ab2-92da-884ead8eeaba" providerId="AD" clId="Web-{A013B529-0244-46A2-80B1-B5C364441EE5}" dt="2021-09-26T23:59:53.522" v="5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9:51.600" v="49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9:37.303" v="41"/>
          <ac:spMkLst>
            <pc:docMk/>
            <pc:sldMk cId="109857222" sldId="256"/>
            <ac:spMk id="4" creationId="{80256597-4270-4A04-8D85-CA32D99DA1A7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7.303" v="41"/>
          <ac:spMkLst>
            <pc:docMk/>
            <pc:sldMk cId="109857222" sldId="256"/>
            <ac:spMk id="6" creationId="{4522B21E-B2B9-4C72-9A71-C87EFD137480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7.303" v="41"/>
          <ac:spMkLst>
            <pc:docMk/>
            <pc:sldMk cId="109857222" sldId="256"/>
            <ac:spMk id="7" creationId="{5EB7D2A2-F448-44D4-938C-DC84CBCB3B1E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7.303" v="41"/>
          <ac:spMkLst>
            <pc:docMk/>
            <pc:sldMk cId="109857222" sldId="256"/>
            <ac:spMk id="8" creationId="{871AEA07-1E14-44B4-8E55-64EF049CD66F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8:22.692" v="5"/>
          <ac:spMkLst>
            <pc:docMk/>
            <pc:sldMk cId="109857222" sldId="256"/>
            <ac:spMk id="9" creationId="{907EF6B7-1338-4443-8C46-6A318D952DFD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8:22.692" v="5"/>
          <ac:spMkLst>
            <pc:docMk/>
            <pc:sldMk cId="109857222" sldId="256"/>
            <ac:spMk id="11" creationId="{DAAE4CDD-124C-4DCF-9584-B6033B545DD5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8:22.692" v="5"/>
          <ac:spMkLst>
            <pc:docMk/>
            <pc:sldMk cId="109857222" sldId="256"/>
            <ac:spMk id="13" creationId="{081E4A58-353D-44AE-B2FC-2A74E2E400F7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1.053" v="32"/>
          <ac:spMkLst>
            <pc:docMk/>
            <pc:sldMk cId="109857222" sldId="256"/>
            <ac:spMk id="20" creationId="{D8386171-E87D-46AB-8718-4CE2A88748BD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1.053" v="32"/>
          <ac:spMkLst>
            <pc:docMk/>
            <pc:sldMk cId="109857222" sldId="256"/>
            <ac:spMk id="22" creationId="{207CB456-8849-413C-8210-B663779A32E0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1.053" v="32"/>
          <ac:spMkLst>
            <pc:docMk/>
            <pc:sldMk cId="109857222" sldId="256"/>
            <ac:spMk id="24" creationId="{E513936D-D1EB-4E42-A97F-942BA1F3DFA7}"/>
          </ac:spMkLst>
        </pc:spChg>
        <pc:cxnChg chg="add del">
          <ac:chgData name="Shrestha, Shubhayu" userId="S::shubhayu.shrestha@mavs.uta.edu::8471ffe4-73a2-4ab2-92da-884ead8eeaba" providerId="AD" clId="Web-{A013B529-0244-46A2-80B1-B5C364441EE5}" dt="2021-09-26T23:59:37.303" v="41"/>
          <ac:cxnSpMkLst>
            <pc:docMk/>
            <pc:sldMk cId="109857222" sldId="256"/>
            <ac:cxnSpMk id="15" creationId="{F7C8EA93-3210-4C62-99E9-153C275E3A87}"/>
          </ac:cxnSpMkLst>
        </pc:cxnChg>
        <pc:cxnChg chg="add del">
          <ac:chgData name="Shrestha, Shubhayu" userId="S::shubhayu.shrestha@mavs.uta.edu::8471ffe4-73a2-4ab2-92da-884ead8eeaba" providerId="AD" clId="Web-{A013B529-0244-46A2-80B1-B5C364441EE5}" dt="2021-09-26T23:59:31.053" v="32"/>
          <ac:cxnSpMkLst>
            <pc:docMk/>
            <pc:sldMk cId="109857222" sldId="256"/>
            <ac:cxnSpMk id="26" creationId="{AFA75EE9-0DE4-4982-A870-290AD61EAAD7}"/>
          </ac:cxnSpMkLst>
        </pc:cxnChg>
      </pc:sldChg>
      <pc:sldChg chg="modSp">
        <pc:chgData name="Shrestha, Shubhayu" userId="S::shubhayu.shrestha@mavs.uta.edu::8471ffe4-73a2-4ab2-92da-884ead8eeaba" providerId="AD" clId="Web-{A013B529-0244-46A2-80B1-B5C364441EE5}" dt="2021-09-27T00:00:15.976" v="58" actId="20577"/>
        <pc:sldMkLst>
          <pc:docMk/>
          <pc:sldMk cId="375175488" sldId="259"/>
        </pc:sldMkLst>
        <pc:spChg chg="mod">
          <ac:chgData name="Shrestha, Shubhayu" userId="S::shubhayu.shrestha@mavs.uta.edu::8471ffe4-73a2-4ab2-92da-884ead8eeaba" providerId="AD" clId="Web-{A013B529-0244-46A2-80B1-B5C364441EE5}" dt="2021-09-27T00:00:15.976" v="58" actId="20577"/>
          <ac:spMkLst>
            <pc:docMk/>
            <pc:sldMk cId="375175488" sldId="259"/>
            <ac:spMk id="3" creationId="{2DE0335D-1B41-43F9-856C-BCF875183574}"/>
          </ac:spMkLst>
        </pc:spChg>
      </pc:sldChg>
      <pc:sldChg chg="modSp">
        <pc:chgData name="Shrestha, Shubhayu" userId="S::shubhayu.shrestha@mavs.uta.edu::8471ffe4-73a2-4ab2-92da-884ead8eeaba" providerId="AD" clId="Web-{A013B529-0244-46A2-80B1-B5C364441EE5}" dt="2021-09-27T00:04:08.763" v="132" actId="20577"/>
        <pc:sldMkLst>
          <pc:docMk/>
          <pc:sldMk cId="2894556807" sldId="261"/>
        </pc:sldMkLst>
        <pc:spChg chg="mod">
          <ac:chgData name="Shrestha, Shubhayu" userId="S::shubhayu.shrestha@mavs.uta.edu::8471ffe4-73a2-4ab2-92da-884ead8eeaba" providerId="AD" clId="Web-{A013B529-0244-46A2-80B1-B5C364441EE5}" dt="2021-09-27T00:04:08.763" v="132" actId="20577"/>
          <ac:spMkLst>
            <pc:docMk/>
            <pc:sldMk cId="2894556807" sldId="261"/>
            <ac:spMk id="3" creationId="{6E13E487-D996-4F2B-AC38-313F95DEB507}"/>
          </ac:spMkLst>
        </pc:spChg>
      </pc:sldChg>
      <pc:sldChg chg="addSp delSp modSp mod setBg">
        <pc:chgData name="Shrestha, Shubhayu" userId="S::shubhayu.shrestha@mavs.uta.edu::8471ffe4-73a2-4ab2-92da-884ead8eeaba" providerId="AD" clId="Web-{A013B529-0244-46A2-80B1-B5C364441EE5}" dt="2021-09-26T23:59:30.412" v="31"/>
        <pc:sldMkLst>
          <pc:docMk/>
          <pc:sldMk cId="721836636" sldId="262"/>
        </pc:sldMkLst>
        <pc:spChg chg="mod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2" creationId="{B1AEECF0-09EE-4E46-8035-D25EF4AF56B0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3" creationId="{789F556C-EBE1-4191-9B68-EA0389031C2C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4" creationId="{5C40FB76-EE48-4F80-AF0E-90EE4CA07E91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6" creationId="{6D6CDB20-394C-4D51-9C5B-8751E21338DC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7" creationId="{46DFD1E0-DCA7-47E6-B78B-6ECDDF873DD6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9:30.412" v="31"/>
          <ac:spMkLst>
            <pc:docMk/>
            <pc:sldMk cId="721836636" sldId="262"/>
            <ac:spMk id="8" creationId="{8AAB0B1E-BB97-40E0-8DCD-D1197A0E1D6A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6.612" v="2"/>
          <ac:spMkLst>
            <pc:docMk/>
            <pc:sldMk cId="721836636" sldId="262"/>
            <ac:spMk id="9" creationId="{907EF6B7-1338-4443-8C46-6A318D952DFD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6.612" v="2"/>
          <ac:spMkLst>
            <pc:docMk/>
            <pc:sldMk cId="721836636" sldId="262"/>
            <ac:spMk id="11" creationId="{DAAE4CDD-124C-4DCF-9584-B6033B545DD5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6.612" v="2"/>
          <ac:spMkLst>
            <pc:docMk/>
            <pc:sldMk cId="721836636" sldId="262"/>
            <ac:spMk id="13" creationId="{081E4A58-353D-44AE-B2FC-2A74E2E400F7}"/>
          </ac:spMkLst>
        </pc:spChg>
      </pc:sldChg>
      <pc:sldChg chg="addSp delSp modSp mod setBg">
        <pc:chgData name="Shrestha, Shubhayu" userId="S::shubhayu.shrestha@mavs.uta.edu::8471ffe4-73a2-4ab2-92da-884ead8eeaba" providerId="AD" clId="Web-{A013B529-0244-46A2-80B1-B5C364441EE5}" dt="2021-09-26T23:57:27.409" v="3"/>
        <pc:sldMkLst>
          <pc:docMk/>
          <pc:sldMk cId="640220138" sldId="266"/>
        </pc:sldMkLst>
        <pc:spChg chg="mod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2" creationId="{B1AEECF0-09EE-4E46-8035-D25EF4AF56B0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3" creationId="{789F556C-EBE1-4191-9B68-EA0389031C2C}"/>
          </ac:spMkLst>
        </pc:spChg>
        <pc:spChg chg="mod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4" creationId="{5C189C92-7CC4-4634-92A0-821EA8C4BA13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9" creationId="{907EF6B7-1338-4443-8C46-6A318D952DFD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11" creationId="{DAAE4CDD-124C-4DCF-9584-B6033B545DD5}"/>
          </ac:spMkLst>
        </pc:spChg>
        <pc:spChg chg="add del">
          <ac:chgData name="Shrestha, Shubhayu" userId="S::shubhayu.shrestha@mavs.uta.edu::8471ffe4-73a2-4ab2-92da-884ead8eeaba" providerId="AD" clId="Web-{A013B529-0244-46A2-80B1-B5C364441EE5}" dt="2021-09-26T23:57:27.409" v="3"/>
          <ac:spMkLst>
            <pc:docMk/>
            <pc:sldMk cId="640220138" sldId="266"/>
            <ac:spMk id="13" creationId="{081E4A58-353D-44AE-B2FC-2A74E2E400F7}"/>
          </ac:spMkLst>
        </pc:spChg>
      </pc:sldChg>
      <pc:sldChg chg="modSp">
        <pc:chgData name="Shrestha, Shubhayu" userId="S::shubhayu.shrestha@mavs.uta.edu::8471ffe4-73a2-4ab2-92da-884ead8eeaba" providerId="AD" clId="Web-{A013B529-0244-46A2-80B1-B5C364441EE5}" dt="2021-09-27T00:00:02.335" v="53" actId="20577"/>
        <pc:sldMkLst>
          <pc:docMk/>
          <pc:sldMk cId="2652252852" sldId="268"/>
        </pc:sldMkLst>
        <pc:spChg chg="mod">
          <ac:chgData name="Shrestha, Shubhayu" userId="S::shubhayu.shrestha@mavs.uta.edu::8471ffe4-73a2-4ab2-92da-884ead8eeaba" providerId="AD" clId="Web-{A013B529-0244-46A2-80B1-B5C364441EE5}" dt="2021-09-27T00:00:02.335" v="53" actId="20577"/>
          <ac:spMkLst>
            <pc:docMk/>
            <pc:sldMk cId="2652252852" sldId="268"/>
            <ac:spMk id="3" creationId="{69C3859A-D020-4078-B57D-8EC49F8B069B}"/>
          </ac:spMkLst>
        </pc:spChg>
      </pc:sldChg>
      <pc:sldChg chg="modSp">
        <pc:chgData name="Shrestha, Shubhayu" userId="S::shubhayu.shrestha@mavs.uta.edu::8471ffe4-73a2-4ab2-92da-884ead8eeaba" providerId="AD" clId="Web-{A013B529-0244-46A2-80B1-B5C364441EE5}" dt="2021-09-27T00:01:59.650" v="121" actId="1076"/>
        <pc:sldMkLst>
          <pc:docMk/>
          <pc:sldMk cId="1080075808" sldId="271"/>
        </pc:sldMkLst>
        <pc:picChg chg="mod">
          <ac:chgData name="Shrestha, Shubhayu" userId="S::shubhayu.shrestha@mavs.uta.edu::8471ffe4-73a2-4ab2-92da-884ead8eeaba" providerId="AD" clId="Web-{A013B529-0244-46A2-80B1-B5C364441EE5}" dt="2021-09-27T00:01:59.557" v="117" actId="1076"/>
          <ac:picMkLst>
            <pc:docMk/>
            <pc:sldMk cId="1080075808" sldId="271"/>
            <ac:picMk id="4" creationId="{5B4843C0-26EC-4C3A-913F-63107620D387}"/>
          </ac:picMkLst>
        </pc:picChg>
        <pc:picChg chg="mod">
          <ac:chgData name="Shrestha, Shubhayu" userId="S::shubhayu.shrestha@mavs.uta.edu::8471ffe4-73a2-4ab2-92da-884ead8eeaba" providerId="AD" clId="Web-{A013B529-0244-46A2-80B1-B5C364441EE5}" dt="2021-09-27T00:01:59.604" v="118" actId="1076"/>
          <ac:picMkLst>
            <pc:docMk/>
            <pc:sldMk cId="1080075808" sldId="271"/>
            <ac:picMk id="6" creationId="{DEF75CF0-6659-473F-B958-B159165DD0DE}"/>
          </ac:picMkLst>
        </pc:picChg>
        <pc:picChg chg="mod">
          <ac:chgData name="Shrestha, Shubhayu" userId="S::shubhayu.shrestha@mavs.uta.edu::8471ffe4-73a2-4ab2-92da-884ead8eeaba" providerId="AD" clId="Web-{A013B529-0244-46A2-80B1-B5C364441EE5}" dt="2021-09-27T00:01:59.635" v="119" actId="1076"/>
          <ac:picMkLst>
            <pc:docMk/>
            <pc:sldMk cId="1080075808" sldId="271"/>
            <ac:picMk id="8" creationId="{611C1BBF-6E3E-4C52-B037-65FE9B5E881F}"/>
          </ac:picMkLst>
        </pc:picChg>
        <pc:cxnChg chg="mod">
          <ac:chgData name="Shrestha, Shubhayu" userId="S::shubhayu.shrestha@mavs.uta.edu::8471ffe4-73a2-4ab2-92da-884ead8eeaba" providerId="AD" clId="Web-{A013B529-0244-46A2-80B1-B5C364441EE5}" dt="2021-09-27T00:01:59.650" v="120" actId="1076"/>
          <ac:cxnSpMkLst>
            <pc:docMk/>
            <pc:sldMk cId="1080075808" sldId="271"/>
            <ac:cxnSpMk id="10" creationId="{68A2889D-4D2B-4111-AC86-4F13E658F778}"/>
          </ac:cxnSpMkLst>
        </pc:cxnChg>
        <pc:cxnChg chg="mod">
          <ac:chgData name="Shrestha, Shubhayu" userId="S::shubhayu.shrestha@mavs.uta.edu::8471ffe4-73a2-4ab2-92da-884ead8eeaba" providerId="AD" clId="Web-{A013B529-0244-46A2-80B1-B5C364441EE5}" dt="2021-09-27T00:01:59.650" v="121" actId="1076"/>
          <ac:cxnSpMkLst>
            <pc:docMk/>
            <pc:sldMk cId="1080075808" sldId="271"/>
            <ac:cxnSpMk id="11" creationId="{80DB9C3C-728D-4269-BFC2-3425AE192E3A}"/>
          </ac:cxnSpMkLst>
        </pc:cxnChg>
      </pc:sldChg>
      <pc:sldChg chg="modSp">
        <pc:chgData name="Shrestha, Shubhayu" userId="S::shubhayu.shrestha@mavs.uta.edu::8471ffe4-73a2-4ab2-92da-884ead8eeaba" providerId="AD" clId="Web-{A013B529-0244-46A2-80B1-B5C364441EE5}" dt="2021-09-27T00:01:37.384" v="111" actId="20577"/>
        <pc:sldMkLst>
          <pc:docMk/>
          <pc:sldMk cId="4127547051" sldId="272"/>
        </pc:sldMkLst>
        <pc:spChg chg="mod">
          <ac:chgData name="Shrestha, Shubhayu" userId="S::shubhayu.shrestha@mavs.uta.edu::8471ffe4-73a2-4ab2-92da-884ead8eeaba" providerId="AD" clId="Web-{A013B529-0244-46A2-80B1-B5C364441EE5}" dt="2021-09-27T00:01:37.384" v="111" actId="20577"/>
          <ac:spMkLst>
            <pc:docMk/>
            <pc:sldMk cId="4127547051" sldId="272"/>
            <ac:spMk id="3" creationId="{98C4C439-9FB6-4085-ADDA-87E705C25B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744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95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53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20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465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2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70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91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70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07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75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vsinjapan.uta.cloud/" TargetMode="External"/><Relationship Id="rId2" Type="http://schemas.openxmlformats.org/officeDocument/2006/relationships/hyperlink" Target="https://github.com/shubshres/CSE-3311-Team-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1286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Iteration 1</a:t>
            </a:r>
            <a:br>
              <a:rPr lang="en-US" dirty="0">
                <a:cs typeface="Calibri Light"/>
              </a:rPr>
            </a:br>
            <a:r>
              <a:rPr lang="en-US" sz="4400" dirty="0">
                <a:cs typeface="Calibri Light"/>
              </a:rPr>
              <a:t>Team 4</a:t>
            </a:r>
            <a:endParaRPr lang="en-US" sz="44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8777"/>
            <a:ext cx="9144000" cy="473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Dylan Dinh, Amay Kadakia, </a:t>
            </a:r>
            <a:r>
              <a:rPr lang="en-US" dirty="0" err="1">
                <a:cs typeface="Calibri"/>
              </a:rPr>
              <a:t>Shubhayu</a:t>
            </a:r>
            <a:r>
              <a:rPr lang="en-US" dirty="0">
                <a:cs typeface="Calibri"/>
              </a:rPr>
              <a:t> Shrestha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56597-4270-4A04-8D85-CA32D99D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0FD5-5038-4349-ACF0-ACB0094B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  - 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E487-D996-4F2B-AC38-313F95DE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 panose="020F0502020204030204"/>
              </a:rPr>
              <a:t>Link: </a:t>
            </a:r>
            <a:r>
              <a:rPr lang="en-US" sz="2400" dirty="0">
                <a:ea typeface="+mn-lt"/>
                <a:cs typeface="+mn-lt"/>
                <a:hlinkClick r:id="rId2"/>
              </a:rPr>
              <a:t>https://github.com/shubshres/CSE-3311-Team-4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cs typeface="Calibri" panose="020F0502020204030204"/>
              </a:rPr>
              <a:t>Progressive Web App: </a:t>
            </a:r>
            <a:r>
              <a:rPr lang="en-US" sz="2400" dirty="0">
                <a:ea typeface="+mn-lt"/>
                <a:cs typeface="+mn-lt"/>
                <a:hlinkClick r:id="rId3"/>
              </a:rPr>
              <a:t>https://mavsinjapan.uta.cloud/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cs typeface="Calibri" panose="020F0502020204030204"/>
              </a:rPr>
              <a:t>Most iteration 1 work was mainly getting the structure of the website to be functional.  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EF3D-CE1E-4811-AD24-AC756882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C64F-21C2-48AC-8C47-198C918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Customer &amp; 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2F6-9324-4C60-A61A-14E331C1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Changes – None</a:t>
            </a:r>
          </a:p>
          <a:p>
            <a:r>
              <a:rPr lang="en-US">
                <a:cs typeface="Calibri"/>
              </a:rPr>
              <a:t>Our primary customer is still Dr. Aiken &amp; her students in the Study Abroad trip.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878E-27FE-4119-A4CD-3526D94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8658-924A-46FC-BF4B-FC1A848E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Feedback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4C439-9FB6-4085-ADDA-87E705C2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After meeting with Professor Aiken, we made sure we had all of the 'Must Haves' and we got positive feedback regarding our website so far. </a:t>
            </a:r>
          </a:p>
          <a:p>
            <a:r>
              <a:rPr lang="en-US" dirty="0">
                <a:ea typeface="+mn-lt"/>
                <a:cs typeface="+mn-lt"/>
              </a:rPr>
              <a:t>Removing the photo's feature for now as Professor Aiken discussed that she will most likely just be using WhatsApp. </a:t>
            </a:r>
          </a:p>
          <a:p>
            <a:r>
              <a:rPr lang="en-US" dirty="0">
                <a:ea typeface="+mn-lt"/>
                <a:cs typeface="+mn-lt"/>
              </a:rPr>
              <a:t>We are planning on creating another page that will provide more information about the hotels, which will be done by the next iteration.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3B77F-D612-42A3-8B77-03B7E9A0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ECF0-09EE-4E46-8035-D25EF4A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MoSCoW</a:t>
            </a:r>
            <a:r>
              <a:rPr lang="en-US" dirty="0">
                <a:cs typeface="Calibri Light"/>
              </a:rPr>
              <a:t>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556C-EBE1-4191-9B68-EA038903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Must Have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cs typeface="Calibri"/>
              </a:rPr>
              <a:t>Offline Functionality/PWA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cs typeface="Calibri"/>
              </a:rPr>
              <a:t>Itinerary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cs typeface="Calibri"/>
              </a:rPr>
              <a:t>Map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ea typeface="+mn-lt"/>
                <a:cs typeface="+mn-lt"/>
              </a:rPr>
              <a:t>Login Requirement (Only for Admin)</a:t>
            </a:r>
            <a:endParaRPr lang="en-US" sz="18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Should Have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cs typeface="Calibri"/>
              </a:rPr>
              <a:t>Key Translations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cs typeface="Calibri"/>
              </a:rPr>
              <a:t>Emergency Contact Information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Could Have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cs typeface="Calibri"/>
              </a:rPr>
              <a:t>Image sharing/hosting (Moved from should have after further discussion)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cs typeface="Calibri"/>
              </a:rPr>
              <a:t>Website Search Feature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Won't Have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cs typeface="Calibri"/>
              </a:rPr>
              <a:t>Messaging</a:t>
            </a:r>
          </a:p>
          <a:p>
            <a:pPr lvl="1"/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0FB76-EE48-4F80-AF0E-90EE4CA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ECF0-09EE-4E46-8035-D25EF4A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556C-EBE1-4191-9B68-EA038903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cs typeface="Calibri"/>
              </a:rPr>
              <a:t>User-Interface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alibri"/>
              </a:rPr>
              <a:t>Itinerary – Begin Work, Iteration 2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alibri"/>
              </a:rPr>
              <a:t>Maps – Iteration 2/3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alibri"/>
              </a:rPr>
              <a:t>Contact Information – Completed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alibri"/>
              </a:rPr>
              <a:t>Offline Functionality – Completed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alibri"/>
              </a:rPr>
              <a:t>Translations – Iteration 2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Calibri"/>
              </a:rPr>
              <a:t>Administrative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alibri"/>
              </a:rPr>
              <a:t>Itinerary Management – Iteration 4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alibri"/>
              </a:rPr>
              <a:t>Admin Logins – Iteration 3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000">
                <a:cs typeface="Calibri"/>
              </a:rPr>
            </a:br>
            <a:br>
              <a:rPr lang="en-US" sz="2000">
                <a:cs typeface="Calibri"/>
              </a:rPr>
            </a:br>
            <a:endParaRPr lang="en-US" sz="1600">
              <a:cs typeface="Calibri"/>
            </a:endParaRPr>
          </a:p>
          <a:p>
            <a:pPr lvl="1">
              <a:lnSpc>
                <a:spcPct val="100000"/>
              </a:lnSpc>
            </a:pPr>
            <a:endParaRPr lang="en-US" sz="1200">
              <a:cs typeface="Calibri"/>
            </a:endParaRPr>
          </a:p>
          <a:p>
            <a:pPr lvl="1">
              <a:lnSpc>
                <a:spcPct val="100000"/>
              </a:lnSpc>
            </a:pPr>
            <a:endParaRPr lang="en-US" sz="12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89C92-7CC4-4634-92A0-821EA8C4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8C4-DF3E-409B-AC08-448E8AE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BC3C-5B02-45D0-B637-4C4A756D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>
                <a:cs typeface="Calibri"/>
              </a:rPr>
              <a:t>Web Development Inexperience</a:t>
            </a:r>
          </a:p>
          <a:p>
            <a:pPr lvl="1" indent="0">
              <a:buNone/>
            </a:pPr>
            <a:r>
              <a:rPr lang="en-US">
                <a:cs typeface="Calibri"/>
              </a:rPr>
              <a:t>RE = 1.0 * 30 hours = 30 hours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Unrealistic Schedule / Over scoping</a:t>
            </a:r>
          </a:p>
          <a:p>
            <a:pPr lvl="1" indent="0">
              <a:buNone/>
            </a:pPr>
            <a:r>
              <a:rPr lang="en-US">
                <a:ea typeface="+mn-lt"/>
                <a:cs typeface="+mn-lt"/>
              </a:rPr>
              <a:t>RE = 0.5 * 40 hours = 20 hours</a:t>
            </a:r>
            <a:endParaRPr lang="en-US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Schedule Conflicts</a:t>
            </a:r>
          </a:p>
          <a:p>
            <a:pPr lvl="1" indent="0">
              <a:buNone/>
            </a:pPr>
            <a:r>
              <a:rPr lang="en-US">
                <a:ea typeface="+mn-lt"/>
                <a:cs typeface="+mn-lt"/>
              </a:rPr>
              <a:t>RE = 0.8 * 15 hours = 12 hours</a:t>
            </a:r>
            <a:endParaRPr lang="en-US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Requirements Volatility</a:t>
            </a:r>
          </a:p>
          <a:p>
            <a:pPr lvl="1" indent="0">
              <a:buNone/>
            </a:pPr>
            <a:r>
              <a:rPr lang="en-US">
                <a:ea typeface="+mn-lt"/>
                <a:cs typeface="+mn-lt"/>
              </a:rPr>
              <a:t>RE = 1.0 * 10 hours = 10 hours</a:t>
            </a:r>
            <a:endParaRPr lang="en-US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cs typeface="Calibri" panose="020F0502020204030204"/>
              </a:rPr>
              <a:t>.</a:t>
            </a:r>
            <a:r>
              <a:rPr lang="en-US" err="1">
                <a:cs typeface="Calibri" panose="020F0502020204030204"/>
              </a:rPr>
              <a:t>uta.cloud</a:t>
            </a:r>
            <a:r>
              <a:rPr lang="en-US">
                <a:cs typeface="Calibri" panose="020F0502020204030204"/>
              </a:rPr>
              <a:t> Server Hosting Issues</a:t>
            </a:r>
          </a:p>
          <a:p>
            <a:pPr lvl="1" indent="0">
              <a:buNone/>
            </a:pPr>
            <a:r>
              <a:rPr lang="en-US">
                <a:cs typeface="Calibri" panose="020F0502020204030204"/>
              </a:rPr>
              <a:t>RE = 0.5 * 20 hours = 10 hours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32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F04F8-B772-45ED-8E91-F1AF679E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01E5-05D7-4104-8C41-FA0192E1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Risk Mitigation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859A-D020-4078-B57D-8EC49F8B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Allot time for project work</a:t>
            </a:r>
          </a:p>
          <a:p>
            <a:r>
              <a:rPr lang="en-US" dirty="0">
                <a:cs typeface="Calibri"/>
              </a:rPr>
              <a:t>Learn full-stack development (YouTube, etc.)</a:t>
            </a:r>
          </a:p>
          <a:p>
            <a:r>
              <a:rPr lang="en-US" dirty="0">
                <a:cs typeface="Calibri"/>
              </a:rPr>
              <a:t>Effectively communicate project requirements</a:t>
            </a:r>
          </a:p>
          <a:p>
            <a:r>
              <a:rPr lang="en-US" dirty="0">
                <a:cs typeface="Calibri"/>
              </a:rPr>
              <a:t>Work ahead of schedule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0F0CC-06DF-44AC-AAEB-5CDB152B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D1A-2B2A-4DAE-A97F-886A6504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Specification &amp; Design -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335D-1B41-43F9-856C-BCF87518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Switched from WordPress to Drupal</a:t>
            </a:r>
          </a:p>
          <a:p>
            <a:pPr lvl="1"/>
            <a:r>
              <a:rPr lang="en-US" dirty="0">
                <a:cs typeface="Calibri"/>
              </a:rPr>
              <a:t>Easier to work with and create a progressive web app from</a:t>
            </a:r>
          </a:p>
          <a:p>
            <a:pPr lvl="1"/>
            <a:r>
              <a:rPr lang="en-US" dirty="0">
                <a:cs typeface="Calibri"/>
              </a:rPr>
              <a:t>Testing on UTA hosted servers (</a:t>
            </a:r>
            <a:r>
              <a:rPr lang="en-US" dirty="0" err="1">
                <a:cs typeface="Calibri"/>
              </a:rPr>
              <a:t>uta.cloud</a:t>
            </a:r>
            <a:r>
              <a:rPr lang="en-US" dirty="0">
                <a:cs typeface="Calibri"/>
              </a:rPr>
              <a:t>)</a:t>
            </a:r>
          </a:p>
          <a:p>
            <a:pPr lvl="2"/>
            <a:r>
              <a:rPr lang="en-US" sz="2400" dirty="0">
                <a:cs typeface="Calibri"/>
              </a:rPr>
              <a:t>Utilizing </a:t>
            </a:r>
            <a:r>
              <a:rPr lang="en-US" sz="2400" dirty="0" err="1">
                <a:cs typeface="Calibri"/>
              </a:rPr>
              <a:t>uta.cloud</a:t>
            </a:r>
            <a:r>
              <a:rPr lang="en-US" sz="2400" dirty="0">
                <a:cs typeface="Calibri"/>
              </a:rPr>
              <a:t> allows us to have more security on our website. </a:t>
            </a:r>
          </a:p>
          <a:p>
            <a:r>
              <a:rPr lang="en-US" dirty="0">
                <a:cs typeface="Calibri"/>
              </a:rPr>
              <a:t>Drop Firebase, use MySQL</a:t>
            </a:r>
          </a:p>
          <a:p>
            <a:pPr lvl="1"/>
            <a:r>
              <a:rPr lang="en-US" dirty="0">
                <a:cs typeface="Calibri"/>
              </a:rPr>
              <a:t>Image hosting no longer needed</a:t>
            </a:r>
          </a:p>
          <a:p>
            <a:pPr lvl="1"/>
            <a:r>
              <a:rPr lang="en-US" dirty="0">
                <a:cs typeface="Calibri"/>
              </a:rPr>
              <a:t>Drupal backed by MySQL</a:t>
            </a:r>
            <a:endParaRPr lang="en-US" dirty="0"/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910C-2237-43E5-B94E-29E3E5D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F791433B-9CFD-46E7-BCDE-0921BD9B9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5"/>
          <a:stretch/>
        </p:blipFill>
        <p:spPr>
          <a:xfrm>
            <a:off x="6033143" y="1237450"/>
            <a:ext cx="2552419" cy="547393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83AFDC-0ADC-4FEA-9D78-181E61690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1"/>
          <a:stretch/>
        </p:blipFill>
        <p:spPr>
          <a:xfrm>
            <a:off x="9042236" y="1247541"/>
            <a:ext cx="2552419" cy="54537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EF1F87-E358-4E77-BA67-517C562AF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78"/>
          <a:stretch/>
        </p:blipFill>
        <p:spPr>
          <a:xfrm>
            <a:off x="3150628" y="1282398"/>
            <a:ext cx="2641660" cy="5482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8C10B0-8577-4D25-B208-06BA7580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Specification &amp; Design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14A70-D493-41D2-9958-AF7A852A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5ACBF1-F2C1-4B1C-9CDE-9A40572F9E85}"/>
              </a:ext>
            </a:extLst>
          </p:cNvPr>
          <p:cNvCxnSpPr>
            <a:cxnSpLocks/>
          </p:cNvCxnSpPr>
          <p:nvPr/>
        </p:nvCxnSpPr>
        <p:spPr>
          <a:xfrm flipV="1">
            <a:off x="4108704" y="2258349"/>
            <a:ext cx="2243328" cy="673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2421D0-07AF-46F3-BB54-34C04F9A9465}"/>
              </a:ext>
            </a:extLst>
          </p:cNvPr>
          <p:cNvCxnSpPr>
            <a:cxnSpLocks/>
          </p:cNvCxnSpPr>
          <p:nvPr/>
        </p:nvCxnSpPr>
        <p:spPr>
          <a:xfrm flipV="1">
            <a:off x="3872223" y="2258348"/>
            <a:ext cx="5442465" cy="10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C3A2A-A4BC-4ACC-B332-B7664CF186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5"/>
          <a:stretch/>
        </p:blipFill>
        <p:spPr>
          <a:xfrm>
            <a:off x="132353" y="1282398"/>
            <a:ext cx="2641660" cy="548224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CB80B-A7F1-42FE-A3AA-A76A056864A9}"/>
              </a:ext>
            </a:extLst>
          </p:cNvPr>
          <p:cNvCxnSpPr>
            <a:cxnSpLocks/>
          </p:cNvCxnSpPr>
          <p:nvPr/>
        </p:nvCxnSpPr>
        <p:spPr>
          <a:xfrm flipH="1" flipV="1">
            <a:off x="2307599" y="2077970"/>
            <a:ext cx="957306" cy="360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703B9C4-0BF9-495B-B213-4C1F96ACFA92}"/>
              </a:ext>
            </a:extLst>
          </p:cNvPr>
          <p:cNvCxnSpPr>
            <a:cxnSpLocks/>
          </p:cNvCxnSpPr>
          <p:nvPr/>
        </p:nvCxnSpPr>
        <p:spPr>
          <a:xfrm>
            <a:off x="2693954" y="1483253"/>
            <a:ext cx="805151" cy="775095"/>
          </a:xfrm>
          <a:prstGeom prst="bentConnector3">
            <a:avLst>
              <a:gd name="adj1" fmla="val 1014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3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465C3-A312-4387-A998-1B227F91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843C0-26EC-4C3A-913F-63107620D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8"/>
          <a:stretch/>
        </p:blipFill>
        <p:spPr>
          <a:xfrm>
            <a:off x="1104294" y="687879"/>
            <a:ext cx="2641660" cy="5482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75CF0-6659-473F-B958-B159165DD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5"/>
          <a:stretch/>
        </p:blipFill>
        <p:spPr>
          <a:xfrm>
            <a:off x="7896961" y="543513"/>
            <a:ext cx="2623609" cy="5626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1C1BBF-6E3E-4C52-B037-65FE9B5E8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78"/>
          <a:stretch/>
        </p:blipFill>
        <p:spPr>
          <a:xfrm>
            <a:off x="4664197" y="533142"/>
            <a:ext cx="2623609" cy="56369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A2889D-4D2B-4111-AC86-4F13E658F778}"/>
              </a:ext>
            </a:extLst>
          </p:cNvPr>
          <p:cNvCxnSpPr/>
          <p:nvPr/>
        </p:nvCxnSpPr>
        <p:spPr>
          <a:xfrm flipV="1">
            <a:off x="3013346" y="2292096"/>
            <a:ext cx="1926336" cy="950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DB9C3C-728D-4269-BFC2-3425AE192E3A}"/>
              </a:ext>
            </a:extLst>
          </p:cNvPr>
          <p:cNvCxnSpPr>
            <a:cxnSpLocks/>
          </p:cNvCxnSpPr>
          <p:nvPr/>
        </p:nvCxnSpPr>
        <p:spPr>
          <a:xfrm flipV="1">
            <a:off x="3013346" y="1999488"/>
            <a:ext cx="5047488" cy="1865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AB1A-0DEF-4240-8FFD-B2E4E5CE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 Case Diagram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2E8DB4-E951-46A7-95AD-3BB44070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B81EE78-C33F-4FAF-B36D-72090E49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990" y="1431710"/>
            <a:ext cx="6658613" cy="5106879"/>
          </a:xfrm>
        </p:spPr>
      </p:pic>
    </p:spTree>
    <p:extLst>
      <p:ext uri="{BB962C8B-B14F-4D97-AF65-F5344CB8AC3E}">
        <p14:creationId xmlns:p14="http://schemas.microsoft.com/office/powerpoint/2010/main" val="152947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FF0CA68FDF042B8C7414335EBC982" ma:contentTypeVersion="4" ma:contentTypeDescription="Create a new document." ma:contentTypeScope="" ma:versionID="a8a243b3828e3b537a54e6b1d47d2aa5">
  <xsd:schema xmlns:xsd="http://www.w3.org/2001/XMLSchema" xmlns:xs="http://www.w3.org/2001/XMLSchema" xmlns:p="http://schemas.microsoft.com/office/2006/metadata/properties" xmlns:ns2="7e4d8bb1-f217-4c5b-94a4-1173ce3850d8" targetNamespace="http://schemas.microsoft.com/office/2006/metadata/properties" ma:root="true" ma:fieldsID="a18949dcee9de1e0919ddd815d01bdc2" ns2:_="">
    <xsd:import namespace="7e4d8bb1-f217-4c5b-94a4-1173ce385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d8bb1-f217-4c5b-94a4-1173ce385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C99530-CB2B-4E24-A790-FF482CD00C7A}">
  <ds:schemaRefs>
    <ds:schemaRef ds:uri="7e4d8bb1-f217-4c5b-94a4-1173ce3850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B4B7CB-0BF6-4279-9F74-0C28EE02305F}">
  <ds:schemaRefs>
    <ds:schemaRef ds:uri="7e4d8bb1-f217-4c5b-94a4-1173ce3850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7B22FF-5314-488C-B737-3F5AA2A46A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</Words>
  <Application>Microsoft Macintosh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Iteration 1 Team 4</vt:lpstr>
      <vt:lpstr>MoSCoW Requirements</vt:lpstr>
      <vt:lpstr>Project Plan</vt:lpstr>
      <vt:lpstr>Risks</vt:lpstr>
      <vt:lpstr>Risk Mitigation</vt:lpstr>
      <vt:lpstr>Specification &amp; Design - Changes</vt:lpstr>
      <vt:lpstr>Specification &amp; Design</vt:lpstr>
      <vt:lpstr>PowerPoint Presentation</vt:lpstr>
      <vt:lpstr>Use Case Diagram</vt:lpstr>
      <vt:lpstr>Code  - Demo</vt:lpstr>
      <vt:lpstr>Customer &amp; Users</vt:lpstr>
      <vt:lpstr>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Shrestha, Shubhayu</cp:lastModifiedBy>
  <cp:revision>33</cp:revision>
  <dcterms:created xsi:type="dcterms:W3CDTF">2021-09-25T17:28:57Z</dcterms:created>
  <dcterms:modified xsi:type="dcterms:W3CDTF">2021-09-27T00:06:05Z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0x010100C74FF0CA68FDF042B8C7414335EBC982</vt:lpwstr>
  </property>
</Properties>
</file>