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notesMasterIdLst>
    <p:notesMasterId r:id="rId33"/>
  </p:notesMasterIdLst>
  <p:sldIdLst>
    <p:sldId id="256" r:id="rId2"/>
    <p:sldId id="257" r:id="rId3"/>
    <p:sldId id="292" r:id="rId4"/>
    <p:sldId id="258" r:id="rId5"/>
    <p:sldId id="262" r:id="rId6"/>
    <p:sldId id="293" r:id="rId7"/>
    <p:sldId id="294" r:id="rId8"/>
    <p:sldId id="295" r:id="rId9"/>
    <p:sldId id="263" r:id="rId10"/>
    <p:sldId id="266" r:id="rId11"/>
    <p:sldId id="269" r:id="rId12"/>
    <p:sldId id="272" r:id="rId13"/>
    <p:sldId id="270" r:id="rId14"/>
    <p:sldId id="271" r:id="rId15"/>
    <p:sldId id="273" r:id="rId16"/>
    <p:sldId id="275" r:id="rId17"/>
    <p:sldId id="276" r:id="rId18"/>
    <p:sldId id="274" r:id="rId19"/>
    <p:sldId id="298" r:id="rId20"/>
    <p:sldId id="299" r:id="rId21"/>
    <p:sldId id="279" r:id="rId22"/>
    <p:sldId id="280" r:id="rId23"/>
    <p:sldId id="281" r:id="rId24"/>
    <p:sldId id="282" r:id="rId25"/>
    <p:sldId id="300" r:id="rId26"/>
    <p:sldId id="301" r:id="rId27"/>
    <p:sldId id="302" r:id="rId28"/>
    <p:sldId id="303" r:id="rId29"/>
    <p:sldId id="296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  <a:srgbClr val="FFCC66"/>
    <a:srgbClr val="777777"/>
    <a:srgbClr val="39DBAD"/>
    <a:srgbClr val="FCC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EED4A-9367-4AE3-B8D4-C6BAE03D7D2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190971-7F11-4D27-9C43-C2E4EF2DBC97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Contexte générale du projet</a:t>
          </a:r>
        </a:p>
      </dgm:t>
    </dgm:pt>
    <dgm:pt modelId="{D85993D2-85EF-44E2-8156-FE6D1AFB4720}" type="parTrans" cxnId="{80E21318-DE19-4759-8514-D6BC1699A76D}">
      <dgm:prSet/>
      <dgm:spPr/>
      <dgm:t>
        <a:bodyPr/>
        <a:lstStyle/>
        <a:p>
          <a:endParaRPr lang="fr-FR"/>
        </a:p>
      </dgm:t>
    </dgm:pt>
    <dgm:pt modelId="{D09FEFD5-2571-4CE3-8916-078D2A0A9793}" type="sibTrans" cxnId="{80E21318-DE19-4759-8514-D6BC1699A76D}">
      <dgm:prSet/>
      <dgm:spPr/>
      <dgm:t>
        <a:bodyPr/>
        <a:lstStyle/>
        <a:p>
          <a:endParaRPr lang="fr-FR"/>
        </a:p>
      </dgm:t>
    </dgm:pt>
    <dgm:pt modelId="{CC418F56-4B1F-460B-91A9-E3F9FC43B8E7}">
      <dgm:prSet phldrT="[Texte]"/>
      <dgm:spPr/>
      <dgm:t>
        <a:bodyPr/>
        <a:lstStyle/>
        <a:p>
          <a:r>
            <a:rPr lang="fr-FR" dirty="0"/>
            <a:t>Analyse et conception</a:t>
          </a:r>
        </a:p>
      </dgm:t>
    </dgm:pt>
    <dgm:pt modelId="{D02D5D93-E37E-45B5-81FE-37BC75A1C34A}" type="parTrans" cxnId="{E65BF20E-25B1-40F2-AEF8-9EC90F9CC047}">
      <dgm:prSet/>
      <dgm:spPr/>
      <dgm:t>
        <a:bodyPr/>
        <a:lstStyle/>
        <a:p>
          <a:endParaRPr lang="fr-FR"/>
        </a:p>
      </dgm:t>
    </dgm:pt>
    <dgm:pt modelId="{6481252E-B3E4-4652-B6E3-91036D9904D0}" type="sibTrans" cxnId="{E65BF20E-25B1-40F2-AEF8-9EC90F9CC047}">
      <dgm:prSet/>
      <dgm:spPr/>
      <dgm:t>
        <a:bodyPr/>
        <a:lstStyle/>
        <a:p>
          <a:endParaRPr lang="fr-FR"/>
        </a:p>
      </dgm:t>
    </dgm:pt>
    <dgm:pt modelId="{2329D638-0BDE-41D5-8294-3693DC89AC13}">
      <dgm:prSet phldrT="[Texte]"/>
      <dgm:spPr/>
      <dgm:t>
        <a:bodyPr/>
        <a:lstStyle/>
        <a:p>
          <a:r>
            <a:rPr lang="fr-FR" dirty="0"/>
            <a:t>Réalisation</a:t>
          </a:r>
        </a:p>
      </dgm:t>
    </dgm:pt>
    <dgm:pt modelId="{AEEAC90E-5F3E-421C-8175-CA4CE2A7A9BA}" type="parTrans" cxnId="{292D2A54-4CDC-4749-898C-16D578781AC8}">
      <dgm:prSet/>
      <dgm:spPr/>
      <dgm:t>
        <a:bodyPr/>
        <a:lstStyle/>
        <a:p>
          <a:endParaRPr lang="fr-FR"/>
        </a:p>
      </dgm:t>
    </dgm:pt>
    <dgm:pt modelId="{D1164413-951E-4985-8071-F456FBC9C3F9}" type="sibTrans" cxnId="{292D2A54-4CDC-4749-898C-16D578781AC8}">
      <dgm:prSet/>
      <dgm:spPr/>
      <dgm:t>
        <a:bodyPr/>
        <a:lstStyle/>
        <a:p>
          <a:endParaRPr lang="fr-FR"/>
        </a:p>
      </dgm:t>
    </dgm:pt>
    <dgm:pt modelId="{63149FF9-E05B-4663-B7D0-45DD755F946F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FAAFA5DA-9955-4029-84E4-8A0CE9560A32}" type="parTrans" cxnId="{D9EF0113-F2E6-44D1-877B-71B9E97E2BC5}">
      <dgm:prSet/>
      <dgm:spPr/>
      <dgm:t>
        <a:bodyPr/>
        <a:lstStyle/>
        <a:p>
          <a:endParaRPr lang="fr-FR"/>
        </a:p>
      </dgm:t>
    </dgm:pt>
    <dgm:pt modelId="{98A020D7-9398-4EE0-BE40-41711E0321ED}" type="sibTrans" cxnId="{D9EF0113-F2E6-44D1-877B-71B9E97E2BC5}">
      <dgm:prSet/>
      <dgm:spPr/>
      <dgm:t>
        <a:bodyPr/>
        <a:lstStyle/>
        <a:p>
          <a:endParaRPr lang="fr-FR"/>
        </a:p>
      </dgm:t>
    </dgm:pt>
    <dgm:pt modelId="{D5B67805-B2F8-4C98-9966-2F982F4200A1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0815217F-4660-40DA-86FF-755F8BB5CEE2}" type="sibTrans" cxnId="{81CC311A-4F1E-4D10-A300-CFE59834EB99}">
      <dgm:prSet/>
      <dgm:spPr/>
      <dgm:t>
        <a:bodyPr/>
        <a:lstStyle/>
        <a:p>
          <a:endParaRPr lang="fr-FR"/>
        </a:p>
      </dgm:t>
    </dgm:pt>
    <dgm:pt modelId="{1D48A24F-E677-4EA0-9EA5-C781CCB27B51}" type="parTrans" cxnId="{81CC311A-4F1E-4D10-A300-CFE59834EB99}">
      <dgm:prSet/>
      <dgm:spPr/>
      <dgm:t>
        <a:bodyPr/>
        <a:lstStyle/>
        <a:p>
          <a:endParaRPr lang="fr-FR"/>
        </a:p>
      </dgm:t>
    </dgm:pt>
    <dgm:pt modelId="{9E9BE1E8-AA48-4520-BDC9-830618FAA3FC}" type="pres">
      <dgm:prSet presAssocID="{52CEED4A-9367-4AE3-B8D4-C6BAE03D7D2A}" presName="Name0" presStyleCnt="0">
        <dgm:presLayoutVars>
          <dgm:dir/>
          <dgm:resizeHandles val="exact"/>
        </dgm:presLayoutVars>
      </dgm:prSet>
      <dgm:spPr/>
    </dgm:pt>
    <dgm:pt modelId="{F8741701-D6B7-4D7B-8BCF-464AED9339D7}" type="pres">
      <dgm:prSet presAssocID="{30190971-7F11-4D27-9C43-C2E4EF2DBC97}" presName="parTxOnly" presStyleLbl="node1" presStyleIdx="0" presStyleCnt="5">
        <dgm:presLayoutVars>
          <dgm:bulletEnabled val="1"/>
        </dgm:presLayoutVars>
      </dgm:prSet>
      <dgm:spPr/>
    </dgm:pt>
    <dgm:pt modelId="{07C3AB43-4044-4722-AA0F-14F880E45AD0}" type="pres">
      <dgm:prSet presAssocID="{D09FEFD5-2571-4CE3-8916-078D2A0A9793}" presName="parSpace" presStyleCnt="0"/>
      <dgm:spPr/>
    </dgm:pt>
    <dgm:pt modelId="{5707B724-F18F-4AEB-9FF1-52218A92663E}" type="pres">
      <dgm:prSet presAssocID="{CC418F56-4B1F-460B-91A9-E3F9FC43B8E7}" presName="parTxOnly" presStyleLbl="node1" presStyleIdx="1" presStyleCnt="5">
        <dgm:presLayoutVars>
          <dgm:bulletEnabled val="1"/>
        </dgm:presLayoutVars>
      </dgm:prSet>
      <dgm:spPr/>
    </dgm:pt>
    <dgm:pt modelId="{59966974-F7A3-4BF3-89B1-AB026C3F77E2}" type="pres">
      <dgm:prSet presAssocID="{6481252E-B3E4-4652-B6E3-91036D9904D0}" presName="parSpace" presStyleCnt="0"/>
      <dgm:spPr/>
    </dgm:pt>
    <dgm:pt modelId="{9958C2B1-0824-45AF-B510-0F28B5C9946D}" type="pres">
      <dgm:prSet presAssocID="{2329D638-0BDE-41D5-8294-3693DC89AC13}" presName="parTxOnly" presStyleLbl="node1" presStyleIdx="2" presStyleCnt="5">
        <dgm:presLayoutVars>
          <dgm:bulletEnabled val="1"/>
        </dgm:presLayoutVars>
      </dgm:prSet>
      <dgm:spPr/>
    </dgm:pt>
    <dgm:pt modelId="{9D589CEA-1E9C-418E-9CC9-A5E8884001FA}" type="pres">
      <dgm:prSet presAssocID="{D1164413-951E-4985-8071-F456FBC9C3F9}" presName="parSpace" presStyleCnt="0"/>
      <dgm:spPr/>
    </dgm:pt>
    <dgm:pt modelId="{372B00B9-531D-4346-8EE3-0CA3B538567B}" type="pres">
      <dgm:prSet presAssocID="{63149FF9-E05B-4663-B7D0-45DD755F946F}" presName="parTxOnly" presStyleLbl="node1" presStyleIdx="3" presStyleCnt="5">
        <dgm:presLayoutVars>
          <dgm:bulletEnabled val="1"/>
        </dgm:presLayoutVars>
      </dgm:prSet>
      <dgm:spPr/>
    </dgm:pt>
    <dgm:pt modelId="{5652D824-9858-4D73-9113-44AC86F939A7}" type="pres">
      <dgm:prSet presAssocID="{98A020D7-9398-4EE0-BE40-41711E0321ED}" presName="parSpace" presStyleCnt="0"/>
      <dgm:spPr/>
    </dgm:pt>
    <dgm:pt modelId="{F209D7A2-77D3-403A-A695-AAA338A5CC87}" type="pres">
      <dgm:prSet presAssocID="{D5B67805-B2F8-4C98-9966-2F982F4200A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65BF20E-25B1-40F2-AEF8-9EC90F9CC047}" srcId="{52CEED4A-9367-4AE3-B8D4-C6BAE03D7D2A}" destId="{CC418F56-4B1F-460B-91A9-E3F9FC43B8E7}" srcOrd="1" destOrd="0" parTransId="{D02D5D93-E37E-45B5-81FE-37BC75A1C34A}" sibTransId="{6481252E-B3E4-4652-B6E3-91036D9904D0}"/>
    <dgm:cxn modelId="{D9EF0113-F2E6-44D1-877B-71B9E97E2BC5}" srcId="{52CEED4A-9367-4AE3-B8D4-C6BAE03D7D2A}" destId="{63149FF9-E05B-4663-B7D0-45DD755F946F}" srcOrd="3" destOrd="0" parTransId="{FAAFA5DA-9955-4029-84E4-8A0CE9560A32}" sibTransId="{98A020D7-9398-4EE0-BE40-41711E0321ED}"/>
    <dgm:cxn modelId="{80E21318-DE19-4759-8514-D6BC1699A76D}" srcId="{52CEED4A-9367-4AE3-B8D4-C6BAE03D7D2A}" destId="{30190971-7F11-4D27-9C43-C2E4EF2DBC97}" srcOrd="0" destOrd="0" parTransId="{D85993D2-85EF-44E2-8156-FE6D1AFB4720}" sibTransId="{D09FEFD5-2571-4CE3-8916-078D2A0A9793}"/>
    <dgm:cxn modelId="{81CC311A-4F1E-4D10-A300-CFE59834EB99}" srcId="{52CEED4A-9367-4AE3-B8D4-C6BAE03D7D2A}" destId="{D5B67805-B2F8-4C98-9966-2F982F4200A1}" srcOrd="4" destOrd="0" parTransId="{1D48A24F-E677-4EA0-9EA5-C781CCB27B51}" sibTransId="{0815217F-4660-40DA-86FF-755F8BB5CEE2}"/>
    <dgm:cxn modelId="{5E3E4B5B-4213-4227-BA45-1762C5CA2E2E}" type="presOf" srcId="{30190971-7F11-4D27-9C43-C2E4EF2DBC97}" destId="{F8741701-D6B7-4D7B-8BCF-464AED9339D7}" srcOrd="0" destOrd="0" presId="urn:microsoft.com/office/officeart/2005/8/layout/hChevron3"/>
    <dgm:cxn modelId="{0B1D6264-CB89-4EEB-9678-38513DB7C144}" type="presOf" srcId="{2329D638-0BDE-41D5-8294-3693DC89AC13}" destId="{9958C2B1-0824-45AF-B510-0F28B5C9946D}" srcOrd="0" destOrd="0" presId="urn:microsoft.com/office/officeart/2005/8/layout/hChevron3"/>
    <dgm:cxn modelId="{292D2A54-4CDC-4749-898C-16D578781AC8}" srcId="{52CEED4A-9367-4AE3-B8D4-C6BAE03D7D2A}" destId="{2329D638-0BDE-41D5-8294-3693DC89AC13}" srcOrd="2" destOrd="0" parTransId="{AEEAC90E-5F3E-421C-8175-CA4CE2A7A9BA}" sibTransId="{D1164413-951E-4985-8071-F456FBC9C3F9}"/>
    <dgm:cxn modelId="{A848DAA3-DA12-4261-AF9A-1A8CEA6F3B6E}" type="presOf" srcId="{CC418F56-4B1F-460B-91A9-E3F9FC43B8E7}" destId="{5707B724-F18F-4AEB-9FF1-52218A92663E}" srcOrd="0" destOrd="0" presId="urn:microsoft.com/office/officeart/2005/8/layout/hChevron3"/>
    <dgm:cxn modelId="{F74210BC-7375-4F16-B195-8E6A8C65B71F}" type="presOf" srcId="{D5B67805-B2F8-4C98-9966-2F982F4200A1}" destId="{F209D7A2-77D3-403A-A695-AAA338A5CC87}" srcOrd="0" destOrd="0" presId="urn:microsoft.com/office/officeart/2005/8/layout/hChevron3"/>
    <dgm:cxn modelId="{454F67CA-40A9-473D-BA8B-205227D92071}" type="presOf" srcId="{63149FF9-E05B-4663-B7D0-45DD755F946F}" destId="{372B00B9-531D-4346-8EE3-0CA3B538567B}" srcOrd="0" destOrd="0" presId="urn:microsoft.com/office/officeart/2005/8/layout/hChevron3"/>
    <dgm:cxn modelId="{C06C71DE-2349-460F-926A-1C726F77FD81}" type="presOf" srcId="{52CEED4A-9367-4AE3-B8D4-C6BAE03D7D2A}" destId="{9E9BE1E8-AA48-4520-BDC9-830618FAA3FC}" srcOrd="0" destOrd="0" presId="urn:microsoft.com/office/officeart/2005/8/layout/hChevron3"/>
    <dgm:cxn modelId="{D5737483-FF77-4A00-8B65-95A73B73BF76}" type="presParOf" srcId="{9E9BE1E8-AA48-4520-BDC9-830618FAA3FC}" destId="{F8741701-D6B7-4D7B-8BCF-464AED9339D7}" srcOrd="0" destOrd="0" presId="urn:microsoft.com/office/officeart/2005/8/layout/hChevron3"/>
    <dgm:cxn modelId="{4EE438B0-E4D9-4702-9811-497939584D21}" type="presParOf" srcId="{9E9BE1E8-AA48-4520-BDC9-830618FAA3FC}" destId="{07C3AB43-4044-4722-AA0F-14F880E45AD0}" srcOrd="1" destOrd="0" presId="urn:microsoft.com/office/officeart/2005/8/layout/hChevron3"/>
    <dgm:cxn modelId="{3E78C93A-2AF1-473E-89DE-ED69015BEE14}" type="presParOf" srcId="{9E9BE1E8-AA48-4520-BDC9-830618FAA3FC}" destId="{5707B724-F18F-4AEB-9FF1-52218A92663E}" srcOrd="2" destOrd="0" presId="urn:microsoft.com/office/officeart/2005/8/layout/hChevron3"/>
    <dgm:cxn modelId="{0CFE826D-0A53-4EC4-B761-741B1C80EA38}" type="presParOf" srcId="{9E9BE1E8-AA48-4520-BDC9-830618FAA3FC}" destId="{59966974-F7A3-4BF3-89B1-AB026C3F77E2}" srcOrd="3" destOrd="0" presId="urn:microsoft.com/office/officeart/2005/8/layout/hChevron3"/>
    <dgm:cxn modelId="{900A5D61-4908-480C-ACF0-98EFE033B049}" type="presParOf" srcId="{9E9BE1E8-AA48-4520-BDC9-830618FAA3FC}" destId="{9958C2B1-0824-45AF-B510-0F28B5C9946D}" srcOrd="4" destOrd="0" presId="urn:microsoft.com/office/officeart/2005/8/layout/hChevron3"/>
    <dgm:cxn modelId="{70240004-C16D-4400-BEE1-749FB40FBB4E}" type="presParOf" srcId="{9E9BE1E8-AA48-4520-BDC9-830618FAA3FC}" destId="{9D589CEA-1E9C-418E-9CC9-A5E8884001FA}" srcOrd="5" destOrd="0" presId="urn:microsoft.com/office/officeart/2005/8/layout/hChevron3"/>
    <dgm:cxn modelId="{B113E0E9-3669-4B94-987E-C850A7393B8D}" type="presParOf" srcId="{9E9BE1E8-AA48-4520-BDC9-830618FAA3FC}" destId="{372B00B9-531D-4346-8EE3-0CA3B538567B}" srcOrd="6" destOrd="0" presId="urn:microsoft.com/office/officeart/2005/8/layout/hChevron3"/>
    <dgm:cxn modelId="{47C18FFF-05C8-4420-8823-47AC9C07FE6A}" type="presParOf" srcId="{9E9BE1E8-AA48-4520-BDC9-830618FAA3FC}" destId="{5652D824-9858-4D73-9113-44AC86F939A7}" srcOrd="7" destOrd="0" presId="urn:microsoft.com/office/officeart/2005/8/layout/hChevron3"/>
    <dgm:cxn modelId="{E1794E52-5699-4A5F-81FB-66BFCC8A8B19}" type="presParOf" srcId="{9E9BE1E8-AA48-4520-BDC9-830618FAA3FC}" destId="{F209D7A2-77D3-403A-A695-AAA338A5CC8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CDEDBAB-B299-4A6E-A67A-30DC36778DE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B62017-348A-49FA-8596-A5C615AA4226}">
      <dgm:prSet phldrT="[Texte]"/>
      <dgm:spPr/>
      <dgm:t>
        <a:bodyPr/>
        <a:lstStyle/>
        <a:p>
          <a:r>
            <a:rPr lang="fr-FR" dirty="0"/>
            <a:t>Contexte général du projet</a:t>
          </a:r>
        </a:p>
      </dgm:t>
    </dgm:pt>
    <dgm:pt modelId="{B4AA1550-1DCF-4407-9DE9-51AD4CFA92F5}" type="parTrans" cxnId="{3F4C81A7-8D1E-44B0-B883-D6A69E44FF56}">
      <dgm:prSet/>
      <dgm:spPr/>
      <dgm:t>
        <a:bodyPr/>
        <a:lstStyle/>
        <a:p>
          <a:endParaRPr lang="fr-FR"/>
        </a:p>
      </dgm:t>
    </dgm:pt>
    <dgm:pt modelId="{9CD3DF79-C0AC-41A7-BB3A-44B0E61DB928}" type="sibTrans" cxnId="{3F4C81A7-8D1E-44B0-B883-D6A69E44FF56}">
      <dgm:prSet/>
      <dgm:spPr/>
      <dgm:t>
        <a:bodyPr/>
        <a:lstStyle/>
        <a:p>
          <a:endParaRPr lang="fr-FR"/>
        </a:p>
      </dgm:t>
    </dgm:pt>
    <dgm:pt modelId="{D4AA6DD4-321C-4C5D-A38A-AE64DC8AFCD7}">
      <dgm:prSet phldrT="[Texte]"/>
      <dgm:spPr/>
      <dgm:t>
        <a:bodyPr/>
        <a:lstStyle/>
        <a:p>
          <a:r>
            <a:rPr lang="fr-FR" dirty="0"/>
            <a:t>Analyse et conception</a:t>
          </a:r>
        </a:p>
      </dgm:t>
    </dgm:pt>
    <dgm:pt modelId="{7B2377B5-60A0-4654-98E1-B735FE491E67}" type="parTrans" cxnId="{F0135255-5591-4DDF-A29A-39020DBD8C64}">
      <dgm:prSet/>
      <dgm:spPr/>
      <dgm:t>
        <a:bodyPr/>
        <a:lstStyle/>
        <a:p>
          <a:endParaRPr lang="fr-FR"/>
        </a:p>
      </dgm:t>
    </dgm:pt>
    <dgm:pt modelId="{FB4E585D-7432-4D77-8C91-ED4DC9A5D853}" type="sibTrans" cxnId="{F0135255-5591-4DDF-A29A-39020DBD8C64}">
      <dgm:prSet/>
      <dgm:spPr/>
      <dgm:t>
        <a:bodyPr/>
        <a:lstStyle/>
        <a:p>
          <a:endParaRPr lang="fr-FR"/>
        </a:p>
      </dgm:t>
    </dgm:pt>
    <dgm:pt modelId="{C58064D8-BAC0-446F-8944-0FD3F42A69D7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Réalisation</a:t>
          </a:r>
        </a:p>
      </dgm:t>
    </dgm:pt>
    <dgm:pt modelId="{C3BF91FE-58FF-43D1-AE8B-3301E39E82AF}" type="parTrans" cxnId="{8C6171C1-3D89-4736-A6A6-D2710EC5E47A}">
      <dgm:prSet/>
      <dgm:spPr/>
      <dgm:t>
        <a:bodyPr/>
        <a:lstStyle/>
        <a:p>
          <a:endParaRPr lang="fr-FR"/>
        </a:p>
      </dgm:t>
    </dgm:pt>
    <dgm:pt modelId="{6AC34D37-5787-4EF9-B2E0-0C5C39A7D0FB}" type="sibTrans" cxnId="{8C6171C1-3D89-4736-A6A6-D2710EC5E47A}">
      <dgm:prSet/>
      <dgm:spPr/>
      <dgm:t>
        <a:bodyPr/>
        <a:lstStyle/>
        <a:p>
          <a:endParaRPr lang="fr-FR"/>
        </a:p>
      </dgm:t>
    </dgm:pt>
    <dgm:pt modelId="{7F16786C-9220-48C0-81A0-F174AE3C1686}">
      <dgm:prSet phldrT="[Texte]"/>
      <dgm:spPr>
        <a:solidFill>
          <a:schemeClr val="accent1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/>
            <a:t>Démonstration</a:t>
          </a:r>
        </a:p>
      </dgm:t>
    </dgm:pt>
    <dgm:pt modelId="{EFE51655-86E9-4E94-BBE0-07ACA185AA59}" type="parTrans" cxnId="{014A1DC5-1AD5-4366-8F8C-25684BD8A50F}">
      <dgm:prSet/>
      <dgm:spPr/>
      <dgm:t>
        <a:bodyPr/>
        <a:lstStyle/>
        <a:p>
          <a:endParaRPr lang="fr-FR"/>
        </a:p>
      </dgm:t>
    </dgm:pt>
    <dgm:pt modelId="{B7BDFA78-4065-4829-8B3B-2AA08F49A5E0}" type="sibTrans" cxnId="{014A1DC5-1AD5-4366-8F8C-25684BD8A50F}">
      <dgm:prSet/>
      <dgm:spPr/>
      <dgm:t>
        <a:bodyPr/>
        <a:lstStyle/>
        <a:p>
          <a:endParaRPr lang="fr-FR"/>
        </a:p>
      </dgm:t>
    </dgm:pt>
    <dgm:pt modelId="{4E51A8F7-08ED-4F47-96FC-C292ED6EAA5E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C2ED6B1F-2F3F-4106-B147-FC9FE3064D96}" type="parTrans" cxnId="{6EC20825-B3EA-4D23-A746-A81A2096A23E}">
      <dgm:prSet/>
      <dgm:spPr/>
      <dgm:t>
        <a:bodyPr/>
        <a:lstStyle/>
        <a:p>
          <a:endParaRPr lang="fr-FR"/>
        </a:p>
      </dgm:t>
    </dgm:pt>
    <dgm:pt modelId="{FFB22A35-F603-456A-9117-4D4D930B59F8}" type="sibTrans" cxnId="{6EC20825-B3EA-4D23-A746-A81A2096A23E}">
      <dgm:prSet/>
      <dgm:spPr/>
      <dgm:t>
        <a:bodyPr/>
        <a:lstStyle/>
        <a:p>
          <a:endParaRPr lang="fr-FR"/>
        </a:p>
      </dgm:t>
    </dgm:pt>
    <dgm:pt modelId="{A86A11F8-DCAE-46FD-89AF-1ECAF1457561}" type="pres">
      <dgm:prSet presAssocID="{9CDEDBAB-B299-4A6E-A67A-30DC36778DED}" presName="Name0" presStyleCnt="0">
        <dgm:presLayoutVars>
          <dgm:dir/>
          <dgm:resizeHandles val="exact"/>
        </dgm:presLayoutVars>
      </dgm:prSet>
      <dgm:spPr/>
    </dgm:pt>
    <dgm:pt modelId="{E70B5AA5-2375-4738-B8C3-1EE90C62A19A}" type="pres">
      <dgm:prSet presAssocID="{E0B62017-348A-49FA-8596-A5C615AA4226}" presName="parTxOnly" presStyleLbl="node1" presStyleIdx="0" presStyleCnt="5">
        <dgm:presLayoutVars>
          <dgm:bulletEnabled val="1"/>
        </dgm:presLayoutVars>
      </dgm:prSet>
      <dgm:spPr/>
    </dgm:pt>
    <dgm:pt modelId="{DCCA740F-4299-4028-936A-17CA78E4B79F}" type="pres">
      <dgm:prSet presAssocID="{9CD3DF79-C0AC-41A7-BB3A-44B0E61DB928}" presName="parSpace" presStyleCnt="0"/>
      <dgm:spPr/>
    </dgm:pt>
    <dgm:pt modelId="{56610ADE-0EE9-4E58-8280-D65352F1F45E}" type="pres">
      <dgm:prSet presAssocID="{D4AA6DD4-321C-4C5D-A38A-AE64DC8AFCD7}" presName="parTxOnly" presStyleLbl="node1" presStyleIdx="1" presStyleCnt="5">
        <dgm:presLayoutVars>
          <dgm:bulletEnabled val="1"/>
        </dgm:presLayoutVars>
      </dgm:prSet>
      <dgm:spPr/>
    </dgm:pt>
    <dgm:pt modelId="{2133882C-7D21-4241-ABD1-48593E092374}" type="pres">
      <dgm:prSet presAssocID="{FB4E585D-7432-4D77-8C91-ED4DC9A5D853}" presName="parSpace" presStyleCnt="0"/>
      <dgm:spPr/>
    </dgm:pt>
    <dgm:pt modelId="{EDE64306-2649-4CB8-9430-CD1FDB9F6EEC}" type="pres">
      <dgm:prSet presAssocID="{C58064D8-BAC0-446F-8944-0FD3F42A69D7}" presName="parTxOnly" presStyleLbl="node1" presStyleIdx="2" presStyleCnt="5">
        <dgm:presLayoutVars>
          <dgm:bulletEnabled val="1"/>
        </dgm:presLayoutVars>
      </dgm:prSet>
      <dgm:spPr/>
    </dgm:pt>
    <dgm:pt modelId="{3FE9CE4F-0CD2-4545-9BF7-EFD7D5F4AC0C}" type="pres">
      <dgm:prSet presAssocID="{6AC34D37-5787-4EF9-B2E0-0C5C39A7D0FB}" presName="parSpace" presStyleCnt="0"/>
      <dgm:spPr/>
    </dgm:pt>
    <dgm:pt modelId="{2A55B0E5-311A-4AD1-B0CE-7951303B46C0}" type="pres">
      <dgm:prSet presAssocID="{7F16786C-9220-48C0-81A0-F174AE3C1686}" presName="parTxOnly" presStyleLbl="node1" presStyleIdx="3" presStyleCnt="5">
        <dgm:presLayoutVars>
          <dgm:bulletEnabled val="1"/>
        </dgm:presLayoutVars>
      </dgm:prSet>
      <dgm:spPr/>
    </dgm:pt>
    <dgm:pt modelId="{65A944C5-B094-4DD1-AEA4-24BD593EFDC2}" type="pres">
      <dgm:prSet presAssocID="{B7BDFA78-4065-4829-8B3B-2AA08F49A5E0}" presName="parSpace" presStyleCnt="0"/>
      <dgm:spPr/>
    </dgm:pt>
    <dgm:pt modelId="{722203EA-C626-4F77-8BEB-1A3F78EF9BDA}" type="pres">
      <dgm:prSet presAssocID="{4E51A8F7-08ED-4F47-96FC-C292ED6EAA5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6577E16-C818-4AF7-BB63-348B370E3715}" type="presOf" srcId="{9CDEDBAB-B299-4A6E-A67A-30DC36778DED}" destId="{A86A11F8-DCAE-46FD-89AF-1ECAF1457561}" srcOrd="0" destOrd="0" presId="urn:microsoft.com/office/officeart/2005/8/layout/hChevron3"/>
    <dgm:cxn modelId="{6EC20825-B3EA-4D23-A746-A81A2096A23E}" srcId="{9CDEDBAB-B299-4A6E-A67A-30DC36778DED}" destId="{4E51A8F7-08ED-4F47-96FC-C292ED6EAA5E}" srcOrd="4" destOrd="0" parTransId="{C2ED6B1F-2F3F-4106-B147-FC9FE3064D96}" sibTransId="{FFB22A35-F603-456A-9117-4D4D930B59F8}"/>
    <dgm:cxn modelId="{A7809845-DC77-4A4F-AA3B-4D35144F8DFC}" type="presOf" srcId="{C58064D8-BAC0-446F-8944-0FD3F42A69D7}" destId="{EDE64306-2649-4CB8-9430-CD1FDB9F6EEC}" srcOrd="0" destOrd="0" presId="urn:microsoft.com/office/officeart/2005/8/layout/hChevron3"/>
    <dgm:cxn modelId="{F0135255-5591-4DDF-A29A-39020DBD8C64}" srcId="{9CDEDBAB-B299-4A6E-A67A-30DC36778DED}" destId="{D4AA6DD4-321C-4C5D-A38A-AE64DC8AFCD7}" srcOrd="1" destOrd="0" parTransId="{7B2377B5-60A0-4654-98E1-B735FE491E67}" sibTransId="{FB4E585D-7432-4D77-8C91-ED4DC9A5D853}"/>
    <dgm:cxn modelId="{824A2F57-5C76-463A-B3B5-810F7C779670}" type="presOf" srcId="{7F16786C-9220-48C0-81A0-F174AE3C1686}" destId="{2A55B0E5-311A-4AD1-B0CE-7951303B46C0}" srcOrd="0" destOrd="0" presId="urn:microsoft.com/office/officeart/2005/8/layout/hChevron3"/>
    <dgm:cxn modelId="{C6CD7692-AE92-4858-96FA-1EC80A164641}" type="presOf" srcId="{4E51A8F7-08ED-4F47-96FC-C292ED6EAA5E}" destId="{722203EA-C626-4F77-8BEB-1A3F78EF9BDA}" srcOrd="0" destOrd="0" presId="urn:microsoft.com/office/officeart/2005/8/layout/hChevron3"/>
    <dgm:cxn modelId="{3F4C81A7-8D1E-44B0-B883-D6A69E44FF56}" srcId="{9CDEDBAB-B299-4A6E-A67A-30DC36778DED}" destId="{E0B62017-348A-49FA-8596-A5C615AA4226}" srcOrd="0" destOrd="0" parTransId="{B4AA1550-1DCF-4407-9DE9-51AD4CFA92F5}" sibTransId="{9CD3DF79-C0AC-41A7-BB3A-44B0E61DB928}"/>
    <dgm:cxn modelId="{8C6171C1-3D89-4736-A6A6-D2710EC5E47A}" srcId="{9CDEDBAB-B299-4A6E-A67A-30DC36778DED}" destId="{C58064D8-BAC0-446F-8944-0FD3F42A69D7}" srcOrd="2" destOrd="0" parTransId="{C3BF91FE-58FF-43D1-AE8B-3301E39E82AF}" sibTransId="{6AC34D37-5787-4EF9-B2E0-0C5C39A7D0FB}"/>
    <dgm:cxn modelId="{014A1DC5-1AD5-4366-8F8C-25684BD8A50F}" srcId="{9CDEDBAB-B299-4A6E-A67A-30DC36778DED}" destId="{7F16786C-9220-48C0-81A0-F174AE3C1686}" srcOrd="3" destOrd="0" parTransId="{EFE51655-86E9-4E94-BBE0-07ACA185AA59}" sibTransId="{B7BDFA78-4065-4829-8B3B-2AA08F49A5E0}"/>
    <dgm:cxn modelId="{0A88D1F0-B45C-4B13-90EE-1AA768C15585}" type="presOf" srcId="{D4AA6DD4-321C-4C5D-A38A-AE64DC8AFCD7}" destId="{56610ADE-0EE9-4E58-8280-D65352F1F45E}" srcOrd="0" destOrd="0" presId="urn:microsoft.com/office/officeart/2005/8/layout/hChevron3"/>
    <dgm:cxn modelId="{45B913F6-ED5B-4911-AA0F-C302DA58E4D3}" type="presOf" srcId="{E0B62017-348A-49FA-8596-A5C615AA4226}" destId="{E70B5AA5-2375-4738-B8C3-1EE90C62A19A}" srcOrd="0" destOrd="0" presId="urn:microsoft.com/office/officeart/2005/8/layout/hChevron3"/>
    <dgm:cxn modelId="{64BECC16-F4A2-45D4-88EA-1400ED9F7A73}" type="presParOf" srcId="{A86A11F8-DCAE-46FD-89AF-1ECAF1457561}" destId="{E70B5AA5-2375-4738-B8C3-1EE90C62A19A}" srcOrd="0" destOrd="0" presId="urn:microsoft.com/office/officeart/2005/8/layout/hChevron3"/>
    <dgm:cxn modelId="{A55300E9-0277-4D9A-B709-6668A59BF3DB}" type="presParOf" srcId="{A86A11F8-DCAE-46FD-89AF-1ECAF1457561}" destId="{DCCA740F-4299-4028-936A-17CA78E4B79F}" srcOrd="1" destOrd="0" presId="urn:microsoft.com/office/officeart/2005/8/layout/hChevron3"/>
    <dgm:cxn modelId="{26DFEA6F-CB9C-45CA-A717-626ECD33396F}" type="presParOf" srcId="{A86A11F8-DCAE-46FD-89AF-1ECAF1457561}" destId="{56610ADE-0EE9-4E58-8280-D65352F1F45E}" srcOrd="2" destOrd="0" presId="urn:microsoft.com/office/officeart/2005/8/layout/hChevron3"/>
    <dgm:cxn modelId="{0212CB46-2FB9-4AC2-95AC-BE8574CE5D6F}" type="presParOf" srcId="{A86A11F8-DCAE-46FD-89AF-1ECAF1457561}" destId="{2133882C-7D21-4241-ABD1-48593E092374}" srcOrd="3" destOrd="0" presId="urn:microsoft.com/office/officeart/2005/8/layout/hChevron3"/>
    <dgm:cxn modelId="{DA835265-B2B6-4730-A48D-814E8354EC0C}" type="presParOf" srcId="{A86A11F8-DCAE-46FD-89AF-1ECAF1457561}" destId="{EDE64306-2649-4CB8-9430-CD1FDB9F6EEC}" srcOrd="4" destOrd="0" presId="urn:microsoft.com/office/officeart/2005/8/layout/hChevron3"/>
    <dgm:cxn modelId="{EF783FB8-2E25-44EC-94CC-614DDCE423EE}" type="presParOf" srcId="{A86A11F8-DCAE-46FD-89AF-1ECAF1457561}" destId="{3FE9CE4F-0CD2-4545-9BF7-EFD7D5F4AC0C}" srcOrd="5" destOrd="0" presId="urn:microsoft.com/office/officeart/2005/8/layout/hChevron3"/>
    <dgm:cxn modelId="{86E03695-62E7-4B3A-9BF9-1B808B01E441}" type="presParOf" srcId="{A86A11F8-DCAE-46FD-89AF-1ECAF1457561}" destId="{2A55B0E5-311A-4AD1-B0CE-7951303B46C0}" srcOrd="6" destOrd="0" presId="urn:microsoft.com/office/officeart/2005/8/layout/hChevron3"/>
    <dgm:cxn modelId="{7F5E5D31-8A37-475F-A656-1AD32CC95A37}" type="presParOf" srcId="{A86A11F8-DCAE-46FD-89AF-1ECAF1457561}" destId="{65A944C5-B094-4DD1-AEA4-24BD593EFDC2}" srcOrd="7" destOrd="0" presId="urn:microsoft.com/office/officeart/2005/8/layout/hChevron3"/>
    <dgm:cxn modelId="{73089DBF-B4F8-45BD-AD39-12745AC33293}" type="presParOf" srcId="{A86A11F8-DCAE-46FD-89AF-1ECAF1457561}" destId="{722203EA-C626-4F77-8BEB-1A3F78EF9BD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DEDBAB-B299-4A6E-A67A-30DC36778DE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B62017-348A-49FA-8596-A5C615AA4226}">
      <dgm:prSet phldrT="[Texte]"/>
      <dgm:spPr/>
      <dgm:t>
        <a:bodyPr/>
        <a:lstStyle/>
        <a:p>
          <a:r>
            <a:rPr lang="fr-FR" dirty="0"/>
            <a:t>Contexte général du projet</a:t>
          </a:r>
        </a:p>
      </dgm:t>
    </dgm:pt>
    <dgm:pt modelId="{B4AA1550-1DCF-4407-9DE9-51AD4CFA92F5}" type="parTrans" cxnId="{3F4C81A7-8D1E-44B0-B883-D6A69E44FF56}">
      <dgm:prSet/>
      <dgm:spPr/>
      <dgm:t>
        <a:bodyPr/>
        <a:lstStyle/>
        <a:p>
          <a:endParaRPr lang="fr-FR"/>
        </a:p>
      </dgm:t>
    </dgm:pt>
    <dgm:pt modelId="{9CD3DF79-C0AC-41A7-BB3A-44B0E61DB928}" type="sibTrans" cxnId="{3F4C81A7-8D1E-44B0-B883-D6A69E44FF56}">
      <dgm:prSet/>
      <dgm:spPr/>
      <dgm:t>
        <a:bodyPr/>
        <a:lstStyle/>
        <a:p>
          <a:endParaRPr lang="fr-FR"/>
        </a:p>
      </dgm:t>
    </dgm:pt>
    <dgm:pt modelId="{D4AA6DD4-321C-4C5D-A38A-AE64DC8AFCD7}">
      <dgm:prSet phldrT="[Texte]"/>
      <dgm:spPr/>
      <dgm:t>
        <a:bodyPr/>
        <a:lstStyle/>
        <a:p>
          <a:r>
            <a:rPr lang="fr-FR" dirty="0"/>
            <a:t>Analyse et conception</a:t>
          </a:r>
        </a:p>
      </dgm:t>
    </dgm:pt>
    <dgm:pt modelId="{7B2377B5-60A0-4654-98E1-B735FE491E67}" type="parTrans" cxnId="{F0135255-5591-4DDF-A29A-39020DBD8C64}">
      <dgm:prSet/>
      <dgm:spPr/>
      <dgm:t>
        <a:bodyPr/>
        <a:lstStyle/>
        <a:p>
          <a:endParaRPr lang="fr-FR"/>
        </a:p>
      </dgm:t>
    </dgm:pt>
    <dgm:pt modelId="{FB4E585D-7432-4D77-8C91-ED4DC9A5D853}" type="sibTrans" cxnId="{F0135255-5591-4DDF-A29A-39020DBD8C64}">
      <dgm:prSet/>
      <dgm:spPr/>
      <dgm:t>
        <a:bodyPr/>
        <a:lstStyle/>
        <a:p>
          <a:endParaRPr lang="fr-FR"/>
        </a:p>
      </dgm:t>
    </dgm:pt>
    <dgm:pt modelId="{C58064D8-BAC0-446F-8944-0FD3F42A69D7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Réalisation</a:t>
          </a:r>
        </a:p>
      </dgm:t>
    </dgm:pt>
    <dgm:pt modelId="{C3BF91FE-58FF-43D1-AE8B-3301E39E82AF}" type="parTrans" cxnId="{8C6171C1-3D89-4736-A6A6-D2710EC5E47A}">
      <dgm:prSet/>
      <dgm:spPr/>
      <dgm:t>
        <a:bodyPr/>
        <a:lstStyle/>
        <a:p>
          <a:endParaRPr lang="fr-FR"/>
        </a:p>
      </dgm:t>
    </dgm:pt>
    <dgm:pt modelId="{6AC34D37-5787-4EF9-B2E0-0C5C39A7D0FB}" type="sibTrans" cxnId="{8C6171C1-3D89-4736-A6A6-D2710EC5E47A}">
      <dgm:prSet/>
      <dgm:spPr/>
      <dgm:t>
        <a:bodyPr/>
        <a:lstStyle/>
        <a:p>
          <a:endParaRPr lang="fr-FR"/>
        </a:p>
      </dgm:t>
    </dgm:pt>
    <dgm:pt modelId="{7F16786C-9220-48C0-81A0-F174AE3C1686}">
      <dgm:prSet phldrT="[Texte]"/>
      <dgm:spPr>
        <a:solidFill>
          <a:srgbClr val="A53010"/>
        </a:solidFill>
      </dgm:spPr>
      <dgm:t>
        <a:bodyPr/>
        <a:lstStyle/>
        <a:p>
          <a:r>
            <a:rPr lang="fr-FR" dirty="0"/>
            <a:t>Démonstration</a:t>
          </a:r>
        </a:p>
      </dgm:t>
    </dgm:pt>
    <dgm:pt modelId="{EFE51655-86E9-4E94-BBE0-07ACA185AA59}" type="parTrans" cxnId="{014A1DC5-1AD5-4366-8F8C-25684BD8A50F}">
      <dgm:prSet/>
      <dgm:spPr/>
      <dgm:t>
        <a:bodyPr/>
        <a:lstStyle/>
        <a:p>
          <a:endParaRPr lang="fr-FR"/>
        </a:p>
      </dgm:t>
    </dgm:pt>
    <dgm:pt modelId="{B7BDFA78-4065-4829-8B3B-2AA08F49A5E0}" type="sibTrans" cxnId="{014A1DC5-1AD5-4366-8F8C-25684BD8A50F}">
      <dgm:prSet/>
      <dgm:spPr/>
      <dgm:t>
        <a:bodyPr/>
        <a:lstStyle/>
        <a:p>
          <a:endParaRPr lang="fr-FR"/>
        </a:p>
      </dgm:t>
    </dgm:pt>
    <dgm:pt modelId="{4E51A8F7-08ED-4F47-96FC-C292ED6EAA5E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C2ED6B1F-2F3F-4106-B147-FC9FE3064D96}" type="parTrans" cxnId="{6EC20825-B3EA-4D23-A746-A81A2096A23E}">
      <dgm:prSet/>
      <dgm:spPr/>
      <dgm:t>
        <a:bodyPr/>
        <a:lstStyle/>
        <a:p>
          <a:endParaRPr lang="fr-FR"/>
        </a:p>
      </dgm:t>
    </dgm:pt>
    <dgm:pt modelId="{FFB22A35-F603-456A-9117-4D4D930B59F8}" type="sibTrans" cxnId="{6EC20825-B3EA-4D23-A746-A81A2096A23E}">
      <dgm:prSet/>
      <dgm:spPr/>
      <dgm:t>
        <a:bodyPr/>
        <a:lstStyle/>
        <a:p>
          <a:endParaRPr lang="fr-FR"/>
        </a:p>
      </dgm:t>
    </dgm:pt>
    <dgm:pt modelId="{A86A11F8-DCAE-46FD-89AF-1ECAF1457561}" type="pres">
      <dgm:prSet presAssocID="{9CDEDBAB-B299-4A6E-A67A-30DC36778DED}" presName="Name0" presStyleCnt="0">
        <dgm:presLayoutVars>
          <dgm:dir/>
          <dgm:resizeHandles val="exact"/>
        </dgm:presLayoutVars>
      </dgm:prSet>
      <dgm:spPr/>
    </dgm:pt>
    <dgm:pt modelId="{E70B5AA5-2375-4738-B8C3-1EE90C62A19A}" type="pres">
      <dgm:prSet presAssocID="{E0B62017-348A-49FA-8596-A5C615AA4226}" presName="parTxOnly" presStyleLbl="node1" presStyleIdx="0" presStyleCnt="5">
        <dgm:presLayoutVars>
          <dgm:bulletEnabled val="1"/>
        </dgm:presLayoutVars>
      </dgm:prSet>
      <dgm:spPr/>
    </dgm:pt>
    <dgm:pt modelId="{DCCA740F-4299-4028-936A-17CA78E4B79F}" type="pres">
      <dgm:prSet presAssocID="{9CD3DF79-C0AC-41A7-BB3A-44B0E61DB928}" presName="parSpace" presStyleCnt="0"/>
      <dgm:spPr/>
    </dgm:pt>
    <dgm:pt modelId="{56610ADE-0EE9-4E58-8280-D65352F1F45E}" type="pres">
      <dgm:prSet presAssocID="{D4AA6DD4-321C-4C5D-A38A-AE64DC8AFCD7}" presName="parTxOnly" presStyleLbl="node1" presStyleIdx="1" presStyleCnt="5">
        <dgm:presLayoutVars>
          <dgm:bulletEnabled val="1"/>
        </dgm:presLayoutVars>
      </dgm:prSet>
      <dgm:spPr/>
    </dgm:pt>
    <dgm:pt modelId="{2133882C-7D21-4241-ABD1-48593E092374}" type="pres">
      <dgm:prSet presAssocID="{FB4E585D-7432-4D77-8C91-ED4DC9A5D853}" presName="parSpace" presStyleCnt="0"/>
      <dgm:spPr/>
    </dgm:pt>
    <dgm:pt modelId="{EDE64306-2649-4CB8-9430-CD1FDB9F6EEC}" type="pres">
      <dgm:prSet presAssocID="{C58064D8-BAC0-446F-8944-0FD3F42A69D7}" presName="parTxOnly" presStyleLbl="node1" presStyleIdx="2" presStyleCnt="5">
        <dgm:presLayoutVars>
          <dgm:bulletEnabled val="1"/>
        </dgm:presLayoutVars>
      </dgm:prSet>
      <dgm:spPr/>
    </dgm:pt>
    <dgm:pt modelId="{3FE9CE4F-0CD2-4545-9BF7-EFD7D5F4AC0C}" type="pres">
      <dgm:prSet presAssocID="{6AC34D37-5787-4EF9-B2E0-0C5C39A7D0FB}" presName="parSpace" presStyleCnt="0"/>
      <dgm:spPr/>
    </dgm:pt>
    <dgm:pt modelId="{2A55B0E5-311A-4AD1-B0CE-7951303B46C0}" type="pres">
      <dgm:prSet presAssocID="{7F16786C-9220-48C0-81A0-F174AE3C1686}" presName="parTxOnly" presStyleLbl="node1" presStyleIdx="3" presStyleCnt="5">
        <dgm:presLayoutVars>
          <dgm:bulletEnabled val="1"/>
        </dgm:presLayoutVars>
      </dgm:prSet>
      <dgm:spPr/>
    </dgm:pt>
    <dgm:pt modelId="{65A944C5-B094-4DD1-AEA4-24BD593EFDC2}" type="pres">
      <dgm:prSet presAssocID="{B7BDFA78-4065-4829-8B3B-2AA08F49A5E0}" presName="parSpace" presStyleCnt="0"/>
      <dgm:spPr/>
    </dgm:pt>
    <dgm:pt modelId="{722203EA-C626-4F77-8BEB-1A3F78EF9BDA}" type="pres">
      <dgm:prSet presAssocID="{4E51A8F7-08ED-4F47-96FC-C292ED6EAA5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6577E16-C818-4AF7-BB63-348B370E3715}" type="presOf" srcId="{9CDEDBAB-B299-4A6E-A67A-30DC36778DED}" destId="{A86A11F8-DCAE-46FD-89AF-1ECAF1457561}" srcOrd="0" destOrd="0" presId="urn:microsoft.com/office/officeart/2005/8/layout/hChevron3"/>
    <dgm:cxn modelId="{6EC20825-B3EA-4D23-A746-A81A2096A23E}" srcId="{9CDEDBAB-B299-4A6E-A67A-30DC36778DED}" destId="{4E51A8F7-08ED-4F47-96FC-C292ED6EAA5E}" srcOrd="4" destOrd="0" parTransId="{C2ED6B1F-2F3F-4106-B147-FC9FE3064D96}" sibTransId="{FFB22A35-F603-456A-9117-4D4D930B59F8}"/>
    <dgm:cxn modelId="{A7809845-DC77-4A4F-AA3B-4D35144F8DFC}" type="presOf" srcId="{C58064D8-BAC0-446F-8944-0FD3F42A69D7}" destId="{EDE64306-2649-4CB8-9430-CD1FDB9F6EEC}" srcOrd="0" destOrd="0" presId="urn:microsoft.com/office/officeart/2005/8/layout/hChevron3"/>
    <dgm:cxn modelId="{F0135255-5591-4DDF-A29A-39020DBD8C64}" srcId="{9CDEDBAB-B299-4A6E-A67A-30DC36778DED}" destId="{D4AA6DD4-321C-4C5D-A38A-AE64DC8AFCD7}" srcOrd="1" destOrd="0" parTransId="{7B2377B5-60A0-4654-98E1-B735FE491E67}" sibTransId="{FB4E585D-7432-4D77-8C91-ED4DC9A5D853}"/>
    <dgm:cxn modelId="{824A2F57-5C76-463A-B3B5-810F7C779670}" type="presOf" srcId="{7F16786C-9220-48C0-81A0-F174AE3C1686}" destId="{2A55B0E5-311A-4AD1-B0CE-7951303B46C0}" srcOrd="0" destOrd="0" presId="urn:microsoft.com/office/officeart/2005/8/layout/hChevron3"/>
    <dgm:cxn modelId="{C6CD7692-AE92-4858-96FA-1EC80A164641}" type="presOf" srcId="{4E51A8F7-08ED-4F47-96FC-C292ED6EAA5E}" destId="{722203EA-C626-4F77-8BEB-1A3F78EF9BDA}" srcOrd="0" destOrd="0" presId="urn:microsoft.com/office/officeart/2005/8/layout/hChevron3"/>
    <dgm:cxn modelId="{3F4C81A7-8D1E-44B0-B883-D6A69E44FF56}" srcId="{9CDEDBAB-B299-4A6E-A67A-30DC36778DED}" destId="{E0B62017-348A-49FA-8596-A5C615AA4226}" srcOrd="0" destOrd="0" parTransId="{B4AA1550-1DCF-4407-9DE9-51AD4CFA92F5}" sibTransId="{9CD3DF79-C0AC-41A7-BB3A-44B0E61DB928}"/>
    <dgm:cxn modelId="{8C6171C1-3D89-4736-A6A6-D2710EC5E47A}" srcId="{9CDEDBAB-B299-4A6E-A67A-30DC36778DED}" destId="{C58064D8-BAC0-446F-8944-0FD3F42A69D7}" srcOrd="2" destOrd="0" parTransId="{C3BF91FE-58FF-43D1-AE8B-3301E39E82AF}" sibTransId="{6AC34D37-5787-4EF9-B2E0-0C5C39A7D0FB}"/>
    <dgm:cxn modelId="{014A1DC5-1AD5-4366-8F8C-25684BD8A50F}" srcId="{9CDEDBAB-B299-4A6E-A67A-30DC36778DED}" destId="{7F16786C-9220-48C0-81A0-F174AE3C1686}" srcOrd="3" destOrd="0" parTransId="{EFE51655-86E9-4E94-BBE0-07ACA185AA59}" sibTransId="{B7BDFA78-4065-4829-8B3B-2AA08F49A5E0}"/>
    <dgm:cxn modelId="{0A88D1F0-B45C-4B13-90EE-1AA768C15585}" type="presOf" srcId="{D4AA6DD4-321C-4C5D-A38A-AE64DC8AFCD7}" destId="{56610ADE-0EE9-4E58-8280-D65352F1F45E}" srcOrd="0" destOrd="0" presId="urn:microsoft.com/office/officeart/2005/8/layout/hChevron3"/>
    <dgm:cxn modelId="{45B913F6-ED5B-4911-AA0F-C302DA58E4D3}" type="presOf" srcId="{E0B62017-348A-49FA-8596-A5C615AA4226}" destId="{E70B5AA5-2375-4738-B8C3-1EE90C62A19A}" srcOrd="0" destOrd="0" presId="urn:microsoft.com/office/officeart/2005/8/layout/hChevron3"/>
    <dgm:cxn modelId="{64BECC16-F4A2-45D4-88EA-1400ED9F7A73}" type="presParOf" srcId="{A86A11F8-DCAE-46FD-89AF-1ECAF1457561}" destId="{E70B5AA5-2375-4738-B8C3-1EE90C62A19A}" srcOrd="0" destOrd="0" presId="urn:microsoft.com/office/officeart/2005/8/layout/hChevron3"/>
    <dgm:cxn modelId="{A55300E9-0277-4D9A-B709-6668A59BF3DB}" type="presParOf" srcId="{A86A11F8-DCAE-46FD-89AF-1ECAF1457561}" destId="{DCCA740F-4299-4028-936A-17CA78E4B79F}" srcOrd="1" destOrd="0" presId="urn:microsoft.com/office/officeart/2005/8/layout/hChevron3"/>
    <dgm:cxn modelId="{26DFEA6F-CB9C-45CA-A717-626ECD33396F}" type="presParOf" srcId="{A86A11F8-DCAE-46FD-89AF-1ECAF1457561}" destId="{56610ADE-0EE9-4E58-8280-D65352F1F45E}" srcOrd="2" destOrd="0" presId="urn:microsoft.com/office/officeart/2005/8/layout/hChevron3"/>
    <dgm:cxn modelId="{0212CB46-2FB9-4AC2-95AC-BE8574CE5D6F}" type="presParOf" srcId="{A86A11F8-DCAE-46FD-89AF-1ECAF1457561}" destId="{2133882C-7D21-4241-ABD1-48593E092374}" srcOrd="3" destOrd="0" presId="urn:microsoft.com/office/officeart/2005/8/layout/hChevron3"/>
    <dgm:cxn modelId="{DA835265-B2B6-4730-A48D-814E8354EC0C}" type="presParOf" srcId="{A86A11F8-DCAE-46FD-89AF-1ECAF1457561}" destId="{EDE64306-2649-4CB8-9430-CD1FDB9F6EEC}" srcOrd="4" destOrd="0" presId="urn:microsoft.com/office/officeart/2005/8/layout/hChevron3"/>
    <dgm:cxn modelId="{EF783FB8-2E25-44EC-94CC-614DDCE423EE}" type="presParOf" srcId="{A86A11F8-DCAE-46FD-89AF-1ECAF1457561}" destId="{3FE9CE4F-0CD2-4545-9BF7-EFD7D5F4AC0C}" srcOrd="5" destOrd="0" presId="urn:microsoft.com/office/officeart/2005/8/layout/hChevron3"/>
    <dgm:cxn modelId="{86E03695-62E7-4B3A-9BF9-1B808B01E441}" type="presParOf" srcId="{A86A11F8-DCAE-46FD-89AF-1ECAF1457561}" destId="{2A55B0E5-311A-4AD1-B0CE-7951303B46C0}" srcOrd="6" destOrd="0" presId="urn:microsoft.com/office/officeart/2005/8/layout/hChevron3"/>
    <dgm:cxn modelId="{7F5E5D31-8A37-475F-A656-1AD32CC95A37}" type="presParOf" srcId="{A86A11F8-DCAE-46FD-89AF-1ECAF1457561}" destId="{65A944C5-B094-4DD1-AEA4-24BD593EFDC2}" srcOrd="7" destOrd="0" presId="urn:microsoft.com/office/officeart/2005/8/layout/hChevron3"/>
    <dgm:cxn modelId="{73089DBF-B4F8-45BD-AD39-12745AC33293}" type="presParOf" srcId="{A86A11F8-DCAE-46FD-89AF-1ECAF1457561}" destId="{722203EA-C626-4F77-8BEB-1A3F78EF9BD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CDEDBAB-B299-4A6E-A67A-30DC36778DE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B62017-348A-49FA-8596-A5C615AA4226}">
      <dgm:prSet phldrT="[Texte]"/>
      <dgm:spPr/>
      <dgm:t>
        <a:bodyPr/>
        <a:lstStyle/>
        <a:p>
          <a:r>
            <a:rPr lang="fr-FR" dirty="0"/>
            <a:t>Contexte général du projet</a:t>
          </a:r>
        </a:p>
      </dgm:t>
    </dgm:pt>
    <dgm:pt modelId="{B4AA1550-1DCF-4407-9DE9-51AD4CFA92F5}" type="parTrans" cxnId="{3F4C81A7-8D1E-44B0-B883-D6A69E44FF56}">
      <dgm:prSet/>
      <dgm:spPr/>
      <dgm:t>
        <a:bodyPr/>
        <a:lstStyle/>
        <a:p>
          <a:endParaRPr lang="fr-FR"/>
        </a:p>
      </dgm:t>
    </dgm:pt>
    <dgm:pt modelId="{9CD3DF79-C0AC-41A7-BB3A-44B0E61DB928}" type="sibTrans" cxnId="{3F4C81A7-8D1E-44B0-B883-D6A69E44FF56}">
      <dgm:prSet/>
      <dgm:spPr/>
      <dgm:t>
        <a:bodyPr/>
        <a:lstStyle/>
        <a:p>
          <a:endParaRPr lang="fr-FR"/>
        </a:p>
      </dgm:t>
    </dgm:pt>
    <dgm:pt modelId="{D4AA6DD4-321C-4C5D-A38A-AE64DC8AFCD7}">
      <dgm:prSet phldrT="[Texte]"/>
      <dgm:spPr/>
      <dgm:t>
        <a:bodyPr/>
        <a:lstStyle/>
        <a:p>
          <a:r>
            <a:rPr lang="fr-FR" dirty="0"/>
            <a:t>Analyse et conception</a:t>
          </a:r>
        </a:p>
      </dgm:t>
    </dgm:pt>
    <dgm:pt modelId="{7B2377B5-60A0-4654-98E1-B735FE491E67}" type="parTrans" cxnId="{F0135255-5591-4DDF-A29A-39020DBD8C64}">
      <dgm:prSet/>
      <dgm:spPr/>
      <dgm:t>
        <a:bodyPr/>
        <a:lstStyle/>
        <a:p>
          <a:endParaRPr lang="fr-FR"/>
        </a:p>
      </dgm:t>
    </dgm:pt>
    <dgm:pt modelId="{FB4E585D-7432-4D77-8C91-ED4DC9A5D853}" type="sibTrans" cxnId="{F0135255-5591-4DDF-A29A-39020DBD8C64}">
      <dgm:prSet/>
      <dgm:spPr/>
      <dgm:t>
        <a:bodyPr/>
        <a:lstStyle/>
        <a:p>
          <a:endParaRPr lang="fr-FR"/>
        </a:p>
      </dgm:t>
    </dgm:pt>
    <dgm:pt modelId="{C58064D8-BAC0-446F-8944-0FD3F42A69D7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Réalisation</a:t>
          </a:r>
        </a:p>
      </dgm:t>
    </dgm:pt>
    <dgm:pt modelId="{C3BF91FE-58FF-43D1-AE8B-3301E39E82AF}" type="parTrans" cxnId="{8C6171C1-3D89-4736-A6A6-D2710EC5E47A}">
      <dgm:prSet/>
      <dgm:spPr/>
      <dgm:t>
        <a:bodyPr/>
        <a:lstStyle/>
        <a:p>
          <a:endParaRPr lang="fr-FR"/>
        </a:p>
      </dgm:t>
    </dgm:pt>
    <dgm:pt modelId="{6AC34D37-5787-4EF9-B2E0-0C5C39A7D0FB}" type="sibTrans" cxnId="{8C6171C1-3D89-4736-A6A6-D2710EC5E47A}">
      <dgm:prSet/>
      <dgm:spPr/>
      <dgm:t>
        <a:bodyPr/>
        <a:lstStyle/>
        <a:p>
          <a:endParaRPr lang="fr-FR"/>
        </a:p>
      </dgm:t>
    </dgm:pt>
    <dgm:pt modelId="{7F16786C-9220-48C0-81A0-F174AE3C1686}">
      <dgm:prSet phldrT="[Texte]"/>
      <dgm:spPr>
        <a:solidFill>
          <a:srgbClr val="A53010"/>
        </a:solidFill>
      </dgm:spPr>
      <dgm:t>
        <a:bodyPr/>
        <a:lstStyle/>
        <a:p>
          <a:r>
            <a:rPr lang="fr-FR" dirty="0"/>
            <a:t>Démonstration</a:t>
          </a:r>
        </a:p>
      </dgm:t>
    </dgm:pt>
    <dgm:pt modelId="{EFE51655-86E9-4E94-BBE0-07ACA185AA59}" type="parTrans" cxnId="{014A1DC5-1AD5-4366-8F8C-25684BD8A50F}">
      <dgm:prSet/>
      <dgm:spPr/>
      <dgm:t>
        <a:bodyPr/>
        <a:lstStyle/>
        <a:p>
          <a:endParaRPr lang="fr-FR"/>
        </a:p>
      </dgm:t>
    </dgm:pt>
    <dgm:pt modelId="{B7BDFA78-4065-4829-8B3B-2AA08F49A5E0}" type="sibTrans" cxnId="{014A1DC5-1AD5-4366-8F8C-25684BD8A50F}">
      <dgm:prSet/>
      <dgm:spPr/>
      <dgm:t>
        <a:bodyPr/>
        <a:lstStyle/>
        <a:p>
          <a:endParaRPr lang="fr-FR"/>
        </a:p>
      </dgm:t>
    </dgm:pt>
    <dgm:pt modelId="{4E51A8F7-08ED-4F47-96FC-C292ED6EAA5E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C2ED6B1F-2F3F-4106-B147-FC9FE3064D96}" type="parTrans" cxnId="{6EC20825-B3EA-4D23-A746-A81A2096A23E}">
      <dgm:prSet/>
      <dgm:spPr/>
      <dgm:t>
        <a:bodyPr/>
        <a:lstStyle/>
        <a:p>
          <a:endParaRPr lang="fr-FR"/>
        </a:p>
      </dgm:t>
    </dgm:pt>
    <dgm:pt modelId="{FFB22A35-F603-456A-9117-4D4D930B59F8}" type="sibTrans" cxnId="{6EC20825-B3EA-4D23-A746-A81A2096A23E}">
      <dgm:prSet/>
      <dgm:spPr/>
      <dgm:t>
        <a:bodyPr/>
        <a:lstStyle/>
        <a:p>
          <a:endParaRPr lang="fr-FR"/>
        </a:p>
      </dgm:t>
    </dgm:pt>
    <dgm:pt modelId="{A86A11F8-DCAE-46FD-89AF-1ECAF1457561}" type="pres">
      <dgm:prSet presAssocID="{9CDEDBAB-B299-4A6E-A67A-30DC36778DED}" presName="Name0" presStyleCnt="0">
        <dgm:presLayoutVars>
          <dgm:dir/>
          <dgm:resizeHandles val="exact"/>
        </dgm:presLayoutVars>
      </dgm:prSet>
      <dgm:spPr/>
    </dgm:pt>
    <dgm:pt modelId="{E70B5AA5-2375-4738-B8C3-1EE90C62A19A}" type="pres">
      <dgm:prSet presAssocID="{E0B62017-348A-49FA-8596-A5C615AA4226}" presName="parTxOnly" presStyleLbl="node1" presStyleIdx="0" presStyleCnt="5">
        <dgm:presLayoutVars>
          <dgm:bulletEnabled val="1"/>
        </dgm:presLayoutVars>
      </dgm:prSet>
      <dgm:spPr/>
    </dgm:pt>
    <dgm:pt modelId="{DCCA740F-4299-4028-936A-17CA78E4B79F}" type="pres">
      <dgm:prSet presAssocID="{9CD3DF79-C0AC-41A7-BB3A-44B0E61DB928}" presName="parSpace" presStyleCnt="0"/>
      <dgm:spPr/>
    </dgm:pt>
    <dgm:pt modelId="{56610ADE-0EE9-4E58-8280-D65352F1F45E}" type="pres">
      <dgm:prSet presAssocID="{D4AA6DD4-321C-4C5D-A38A-AE64DC8AFCD7}" presName="parTxOnly" presStyleLbl="node1" presStyleIdx="1" presStyleCnt="5">
        <dgm:presLayoutVars>
          <dgm:bulletEnabled val="1"/>
        </dgm:presLayoutVars>
      </dgm:prSet>
      <dgm:spPr/>
    </dgm:pt>
    <dgm:pt modelId="{2133882C-7D21-4241-ABD1-48593E092374}" type="pres">
      <dgm:prSet presAssocID="{FB4E585D-7432-4D77-8C91-ED4DC9A5D853}" presName="parSpace" presStyleCnt="0"/>
      <dgm:spPr/>
    </dgm:pt>
    <dgm:pt modelId="{EDE64306-2649-4CB8-9430-CD1FDB9F6EEC}" type="pres">
      <dgm:prSet presAssocID="{C58064D8-BAC0-446F-8944-0FD3F42A69D7}" presName="parTxOnly" presStyleLbl="node1" presStyleIdx="2" presStyleCnt="5">
        <dgm:presLayoutVars>
          <dgm:bulletEnabled val="1"/>
        </dgm:presLayoutVars>
      </dgm:prSet>
      <dgm:spPr/>
    </dgm:pt>
    <dgm:pt modelId="{3FE9CE4F-0CD2-4545-9BF7-EFD7D5F4AC0C}" type="pres">
      <dgm:prSet presAssocID="{6AC34D37-5787-4EF9-B2E0-0C5C39A7D0FB}" presName="parSpace" presStyleCnt="0"/>
      <dgm:spPr/>
    </dgm:pt>
    <dgm:pt modelId="{2A55B0E5-311A-4AD1-B0CE-7951303B46C0}" type="pres">
      <dgm:prSet presAssocID="{7F16786C-9220-48C0-81A0-F174AE3C1686}" presName="parTxOnly" presStyleLbl="node1" presStyleIdx="3" presStyleCnt="5">
        <dgm:presLayoutVars>
          <dgm:bulletEnabled val="1"/>
        </dgm:presLayoutVars>
      </dgm:prSet>
      <dgm:spPr/>
    </dgm:pt>
    <dgm:pt modelId="{65A944C5-B094-4DD1-AEA4-24BD593EFDC2}" type="pres">
      <dgm:prSet presAssocID="{B7BDFA78-4065-4829-8B3B-2AA08F49A5E0}" presName="parSpace" presStyleCnt="0"/>
      <dgm:spPr/>
    </dgm:pt>
    <dgm:pt modelId="{722203EA-C626-4F77-8BEB-1A3F78EF9BDA}" type="pres">
      <dgm:prSet presAssocID="{4E51A8F7-08ED-4F47-96FC-C292ED6EAA5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6577E16-C818-4AF7-BB63-348B370E3715}" type="presOf" srcId="{9CDEDBAB-B299-4A6E-A67A-30DC36778DED}" destId="{A86A11F8-DCAE-46FD-89AF-1ECAF1457561}" srcOrd="0" destOrd="0" presId="urn:microsoft.com/office/officeart/2005/8/layout/hChevron3"/>
    <dgm:cxn modelId="{6EC20825-B3EA-4D23-A746-A81A2096A23E}" srcId="{9CDEDBAB-B299-4A6E-A67A-30DC36778DED}" destId="{4E51A8F7-08ED-4F47-96FC-C292ED6EAA5E}" srcOrd="4" destOrd="0" parTransId="{C2ED6B1F-2F3F-4106-B147-FC9FE3064D96}" sibTransId="{FFB22A35-F603-456A-9117-4D4D930B59F8}"/>
    <dgm:cxn modelId="{A7809845-DC77-4A4F-AA3B-4D35144F8DFC}" type="presOf" srcId="{C58064D8-BAC0-446F-8944-0FD3F42A69D7}" destId="{EDE64306-2649-4CB8-9430-CD1FDB9F6EEC}" srcOrd="0" destOrd="0" presId="urn:microsoft.com/office/officeart/2005/8/layout/hChevron3"/>
    <dgm:cxn modelId="{F0135255-5591-4DDF-A29A-39020DBD8C64}" srcId="{9CDEDBAB-B299-4A6E-A67A-30DC36778DED}" destId="{D4AA6DD4-321C-4C5D-A38A-AE64DC8AFCD7}" srcOrd="1" destOrd="0" parTransId="{7B2377B5-60A0-4654-98E1-B735FE491E67}" sibTransId="{FB4E585D-7432-4D77-8C91-ED4DC9A5D853}"/>
    <dgm:cxn modelId="{824A2F57-5C76-463A-B3B5-810F7C779670}" type="presOf" srcId="{7F16786C-9220-48C0-81A0-F174AE3C1686}" destId="{2A55B0E5-311A-4AD1-B0CE-7951303B46C0}" srcOrd="0" destOrd="0" presId="urn:microsoft.com/office/officeart/2005/8/layout/hChevron3"/>
    <dgm:cxn modelId="{C6CD7692-AE92-4858-96FA-1EC80A164641}" type="presOf" srcId="{4E51A8F7-08ED-4F47-96FC-C292ED6EAA5E}" destId="{722203EA-C626-4F77-8BEB-1A3F78EF9BDA}" srcOrd="0" destOrd="0" presId="urn:microsoft.com/office/officeart/2005/8/layout/hChevron3"/>
    <dgm:cxn modelId="{3F4C81A7-8D1E-44B0-B883-D6A69E44FF56}" srcId="{9CDEDBAB-B299-4A6E-A67A-30DC36778DED}" destId="{E0B62017-348A-49FA-8596-A5C615AA4226}" srcOrd="0" destOrd="0" parTransId="{B4AA1550-1DCF-4407-9DE9-51AD4CFA92F5}" sibTransId="{9CD3DF79-C0AC-41A7-BB3A-44B0E61DB928}"/>
    <dgm:cxn modelId="{8C6171C1-3D89-4736-A6A6-D2710EC5E47A}" srcId="{9CDEDBAB-B299-4A6E-A67A-30DC36778DED}" destId="{C58064D8-BAC0-446F-8944-0FD3F42A69D7}" srcOrd="2" destOrd="0" parTransId="{C3BF91FE-58FF-43D1-AE8B-3301E39E82AF}" sibTransId="{6AC34D37-5787-4EF9-B2E0-0C5C39A7D0FB}"/>
    <dgm:cxn modelId="{014A1DC5-1AD5-4366-8F8C-25684BD8A50F}" srcId="{9CDEDBAB-B299-4A6E-A67A-30DC36778DED}" destId="{7F16786C-9220-48C0-81A0-F174AE3C1686}" srcOrd="3" destOrd="0" parTransId="{EFE51655-86E9-4E94-BBE0-07ACA185AA59}" sibTransId="{B7BDFA78-4065-4829-8B3B-2AA08F49A5E0}"/>
    <dgm:cxn modelId="{0A88D1F0-B45C-4B13-90EE-1AA768C15585}" type="presOf" srcId="{D4AA6DD4-321C-4C5D-A38A-AE64DC8AFCD7}" destId="{56610ADE-0EE9-4E58-8280-D65352F1F45E}" srcOrd="0" destOrd="0" presId="urn:microsoft.com/office/officeart/2005/8/layout/hChevron3"/>
    <dgm:cxn modelId="{45B913F6-ED5B-4911-AA0F-C302DA58E4D3}" type="presOf" srcId="{E0B62017-348A-49FA-8596-A5C615AA4226}" destId="{E70B5AA5-2375-4738-B8C3-1EE90C62A19A}" srcOrd="0" destOrd="0" presId="urn:microsoft.com/office/officeart/2005/8/layout/hChevron3"/>
    <dgm:cxn modelId="{64BECC16-F4A2-45D4-88EA-1400ED9F7A73}" type="presParOf" srcId="{A86A11F8-DCAE-46FD-89AF-1ECAF1457561}" destId="{E70B5AA5-2375-4738-B8C3-1EE90C62A19A}" srcOrd="0" destOrd="0" presId="urn:microsoft.com/office/officeart/2005/8/layout/hChevron3"/>
    <dgm:cxn modelId="{A55300E9-0277-4D9A-B709-6668A59BF3DB}" type="presParOf" srcId="{A86A11F8-DCAE-46FD-89AF-1ECAF1457561}" destId="{DCCA740F-4299-4028-936A-17CA78E4B79F}" srcOrd="1" destOrd="0" presId="urn:microsoft.com/office/officeart/2005/8/layout/hChevron3"/>
    <dgm:cxn modelId="{26DFEA6F-CB9C-45CA-A717-626ECD33396F}" type="presParOf" srcId="{A86A11F8-DCAE-46FD-89AF-1ECAF1457561}" destId="{56610ADE-0EE9-4E58-8280-D65352F1F45E}" srcOrd="2" destOrd="0" presId="urn:microsoft.com/office/officeart/2005/8/layout/hChevron3"/>
    <dgm:cxn modelId="{0212CB46-2FB9-4AC2-95AC-BE8574CE5D6F}" type="presParOf" srcId="{A86A11F8-DCAE-46FD-89AF-1ECAF1457561}" destId="{2133882C-7D21-4241-ABD1-48593E092374}" srcOrd="3" destOrd="0" presId="urn:microsoft.com/office/officeart/2005/8/layout/hChevron3"/>
    <dgm:cxn modelId="{DA835265-B2B6-4730-A48D-814E8354EC0C}" type="presParOf" srcId="{A86A11F8-DCAE-46FD-89AF-1ECAF1457561}" destId="{EDE64306-2649-4CB8-9430-CD1FDB9F6EEC}" srcOrd="4" destOrd="0" presId="urn:microsoft.com/office/officeart/2005/8/layout/hChevron3"/>
    <dgm:cxn modelId="{EF783FB8-2E25-44EC-94CC-614DDCE423EE}" type="presParOf" srcId="{A86A11F8-DCAE-46FD-89AF-1ECAF1457561}" destId="{3FE9CE4F-0CD2-4545-9BF7-EFD7D5F4AC0C}" srcOrd="5" destOrd="0" presId="urn:microsoft.com/office/officeart/2005/8/layout/hChevron3"/>
    <dgm:cxn modelId="{86E03695-62E7-4B3A-9BF9-1B808B01E441}" type="presParOf" srcId="{A86A11F8-DCAE-46FD-89AF-1ECAF1457561}" destId="{2A55B0E5-311A-4AD1-B0CE-7951303B46C0}" srcOrd="6" destOrd="0" presId="urn:microsoft.com/office/officeart/2005/8/layout/hChevron3"/>
    <dgm:cxn modelId="{7F5E5D31-8A37-475F-A656-1AD32CC95A37}" type="presParOf" srcId="{A86A11F8-DCAE-46FD-89AF-1ECAF1457561}" destId="{65A944C5-B094-4DD1-AEA4-24BD593EFDC2}" srcOrd="7" destOrd="0" presId="urn:microsoft.com/office/officeart/2005/8/layout/hChevron3"/>
    <dgm:cxn modelId="{73089DBF-B4F8-45BD-AD39-12745AC33293}" type="presParOf" srcId="{A86A11F8-DCAE-46FD-89AF-1ECAF1457561}" destId="{722203EA-C626-4F77-8BEB-1A3F78EF9BD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CDEDBAB-B299-4A6E-A67A-30DC36778DE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B62017-348A-49FA-8596-A5C615AA4226}">
      <dgm:prSet phldrT="[Texte]"/>
      <dgm:spPr/>
      <dgm:t>
        <a:bodyPr/>
        <a:lstStyle/>
        <a:p>
          <a:r>
            <a:rPr lang="fr-FR" dirty="0"/>
            <a:t>Contexte général du projet</a:t>
          </a:r>
        </a:p>
      </dgm:t>
    </dgm:pt>
    <dgm:pt modelId="{B4AA1550-1DCF-4407-9DE9-51AD4CFA92F5}" type="parTrans" cxnId="{3F4C81A7-8D1E-44B0-B883-D6A69E44FF56}">
      <dgm:prSet/>
      <dgm:spPr/>
      <dgm:t>
        <a:bodyPr/>
        <a:lstStyle/>
        <a:p>
          <a:endParaRPr lang="fr-FR"/>
        </a:p>
      </dgm:t>
    </dgm:pt>
    <dgm:pt modelId="{9CD3DF79-C0AC-41A7-BB3A-44B0E61DB928}" type="sibTrans" cxnId="{3F4C81A7-8D1E-44B0-B883-D6A69E44FF56}">
      <dgm:prSet/>
      <dgm:spPr/>
      <dgm:t>
        <a:bodyPr/>
        <a:lstStyle/>
        <a:p>
          <a:endParaRPr lang="fr-FR"/>
        </a:p>
      </dgm:t>
    </dgm:pt>
    <dgm:pt modelId="{D4AA6DD4-321C-4C5D-A38A-AE64DC8AFCD7}">
      <dgm:prSet phldrT="[Texte]"/>
      <dgm:spPr/>
      <dgm:t>
        <a:bodyPr/>
        <a:lstStyle/>
        <a:p>
          <a:r>
            <a:rPr lang="fr-FR" dirty="0"/>
            <a:t>Analyse et conception</a:t>
          </a:r>
        </a:p>
      </dgm:t>
    </dgm:pt>
    <dgm:pt modelId="{7B2377B5-60A0-4654-98E1-B735FE491E67}" type="parTrans" cxnId="{F0135255-5591-4DDF-A29A-39020DBD8C64}">
      <dgm:prSet/>
      <dgm:spPr/>
      <dgm:t>
        <a:bodyPr/>
        <a:lstStyle/>
        <a:p>
          <a:endParaRPr lang="fr-FR"/>
        </a:p>
      </dgm:t>
    </dgm:pt>
    <dgm:pt modelId="{FB4E585D-7432-4D77-8C91-ED4DC9A5D853}" type="sibTrans" cxnId="{F0135255-5591-4DDF-A29A-39020DBD8C64}">
      <dgm:prSet/>
      <dgm:spPr/>
      <dgm:t>
        <a:bodyPr/>
        <a:lstStyle/>
        <a:p>
          <a:endParaRPr lang="fr-FR"/>
        </a:p>
      </dgm:t>
    </dgm:pt>
    <dgm:pt modelId="{C58064D8-BAC0-446F-8944-0FD3F42A69D7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Réalisation</a:t>
          </a:r>
        </a:p>
      </dgm:t>
    </dgm:pt>
    <dgm:pt modelId="{C3BF91FE-58FF-43D1-AE8B-3301E39E82AF}" type="parTrans" cxnId="{8C6171C1-3D89-4736-A6A6-D2710EC5E47A}">
      <dgm:prSet/>
      <dgm:spPr/>
      <dgm:t>
        <a:bodyPr/>
        <a:lstStyle/>
        <a:p>
          <a:endParaRPr lang="fr-FR"/>
        </a:p>
      </dgm:t>
    </dgm:pt>
    <dgm:pt modelId="{6AC34D37-5787-4EF9-B2E0-0C5C39A7D0FB}" type="sibTrans" cxnId="{8C6171C1-3D89-4736-A6A6-D2710EC5E47A}">
      <dgm:prSet/>
      <dgm:spPr/>
      <dgm:t>
        <a:bodyPr/>
        <a:lstStyle/>
        <a:p>
          <a:endParaRPr lang="fr-FR"/>
        </a:p>
      </dgm:t>
    </dgm:pt>
    <dgm:pt modelId="{7F16786C-9220-48C0-81A0-F174AE3C1686}">
      <dgm:prSet phldrT="[Texte]"/>
      <dgm:spPr>
        <a:solidFill>
          <a:srgbClr val="A53010"/>
        </a:solidFill>
      </dgm:spPr>
      <dgm:t>
        <a:bodyPr/>
        <a:lstStyle/>
        <a:p>
          <a:r>
            <a:rPr lang="fr-FR" dirty="0"/>
            <a:t>Démonstration</a:t>
          </a:r>
        </a:p>
      </dgm:t>
    </dgm:pt>
    <dgm:pt modelId="{EFE51655-86E9-4E94-BBE0-07ACA185AA59}" type="parTrans" cxnId="{014A1DC5-1AD5-4366-8F8C-25684BD8A50F}">
      <dgm:prSet/>
      <dgm:spPr/>
      <dgm:t>
        <a:bodyPr/>
        <a:lstStyle/>
        <a:p>
          <a:endParaRPr lang="fr-FR"/>
        </a:p>
      </dgm:t>
    </dgm:pt>
    <dgm:pt modelId="{B7BDFA78-4065-4829-8B3B-2AA08F49A5E0}" type="sibTrans" cxnId="{014A1DC5-1AD5-4366-8F8C-25684BD8A50F}">
      <dgm:prSet/>
      <dgm:spPr/>
      <dgm:t>
        <a:bodyPr/>
        <a:lstStyle/>
        <a:p>
          <a:endParaRPr lang="fr-FR"/>
        </a:p>
      </dgm:t>
    </dgm:pt>
    <dgm:pt modelId="{4E51A8F7-08ED-4F47-96FC-C292ED6EAA5E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C2ED6B1F-2F3F-4106-B147-FC9FE3064D96}" type="parTrans" cxnId="{6EC20825-B3EA-4D23-A746-A81A2096A23E}">
      <dgm:prSet/>
      <dgm:spPr/>
      <dgm:t>
        <a:bodyPr/>
        <a:lstStyle/>
        <a:p>
          <a:endParaRPr lang="fr-FR"/>
        </a:p>
      </dgm:t>
    </dgm:pt>
    <dgm:pt modelId="{FFB22A35-F603-456A-9117-4D4D930B59F8}" type="sibTrans" cxnId="{6EC20825-B3EA-4D23-A746-A81A2096A23E}">
      <dgm:prSet/>
      <dgm:spPr/>
      <dgm:t>
        <a:bodyPr/>
        <a:lstStyle/>
        <a:p>
          <a:endParaRPr lang="fr-FR"/>
        </a:p>
      </dgm:t>
    </dgm:pt>
    <dgm:pt modelId="{A86A11F8-DCAE-46FD-89AF-1ECAF1457561}" type="pres">
      <dgm:prSet presAssocID="{9CDEDBAB-B299-4A6E-A67A-30DC36778DED}" presName="Name0" presStyleCnt="0">
        <dgm:presLayoutVars>
          <dgm:dir/>
          <dgm:resizeHandles val="exact"/>
        </dgm:presLayoutVars>
      </dgm:prSet>
      <dgm:spPr/>
    </dgm:pt>
    <dgm:pt modelId="{E70B5AA5-2375-4738-B8C3-1EE90C62A19A}" type="pres">
      <dgm:prSet presAssocID="{E0B62017-348A-49FA-8596-A5C615AA4226}" presName="parTxOnly" presStyleLbl="node1" presStyleIdx="0" presStyleCnt="5">
        <dgm:presLayoutVars>
          <dgm:bulletEnabled val="1"/>
        </dgm:presLayoutVars>
      </dgm:prSet>
      <dgm:spPr/>
    </dgm:pt>
    <dgm:pt modelId="{DCCA740F-4299-4028-936A-17CA78E4B79F}" type="pres">
      <dgm:prSet presAssocID="{9CD3DF79-C0AC-41A7-BB3A-44B0E61DB928}" presName="parSpace" presStyleCnt="0"/>
      <dgm:spPr/>
    </dgm:pt>
    <dgm:pt modelId="{56610ADE-0EE9-4E58-8280-D65352F1F45E}" type="pres">
      <dgm:prSet presAssocID="{D4AA6DD4-321C-4C5D-A38A-AE64DC8AFCD7}" presName="parTxOnly" presStyleLbl="node1" presStyleIdx="1" presStyleCnt="5">
        <dgm:presLayoutVars>
          <dgm:bulletEnabled val="1"/>
        </dgm:presLayoutVars>
      </dgm:prSet>
      <dgm:spPr/>
    </dgm:pt>
    <dgm:pt modelId="{2133882C-7D21-4241-ABD1-48593E092374}" type="pres">
      <dgm:prSet presAssocID="{FB4E585D-7432-4D77-8C91-ED4DC9A5D853}" presName="parSpace" presStyleCnt="0"/>
      <dgm:spPr/>
    </dgm:pt>
    <dgm:pt modelId="{EDE64306-2649-4CB8-9430-CD1FDB9F6EEC}" type="pres">
      <dgm:prSet presAssocID="{C58064D8-BAC0-446F-8944-0FD3F42A69D7}" presName="parTxOnly" presStyleLbl="node1" presStyleIdx="2" presStyleCnt="5">
        <dgm:presLayoutVars>
          <dgm:bulletEnabled val="1"/>
        </dgm:presLayoutVars>
      </dgm:prSet>
      <dgm:spPr/>
    </dgm:pt>
    <dgm:pt modelId="{3FE9CE4F-0CD2-4545-9BF7-EFD7D5F4AC0C}" type="pres">
      <dgm:prSet presAssocID="{6AC34D37-5787-4EF9-B2E0-0C5C39A7D0FB}" presName="parSpace" presStyleCnt="0"/>
      <dgm:spPr/>
    </dgm:pt>
    <dgm:pt modelId="{2A55B0E5-311A-4AD1-B0CE-7951303B46C0}" type="pres">
      <dgm:prSet presAssocID="{7F16786C-9220-48C0-81A0-F174AE3C1686}" presName="parTxOnly" presStyleLbl="node1" presStyleIdx="3" presStyleCnt="5">
        <dgm:presLayoutVars>
          <dgm:bulletEnabled val="1"/>
        </dgm:presLayoutVars>
      </dgm:prSet>
      <dgm:spPr/>
    </dgm:pt>
    <dgm:pt modelId="{65A944C5-B094-4DD1-AEA4-24BD593EFDC2}" type="pres">
      <dgm:prSet presAssocID="{B7BDFA78-4065-4829-8B3B-2AA08F49A5E0}" presName="parSpace" presStyleCnt="0"/>
      <dgm:spPr/>
    </dgm:pt>
    <dgm:pt modelId="{722203EA-C626-4F77-8BEB-1A3F78EF9BDA}" type="pres">
      <dgm:prSet presAssocID="{4E51A8F7-08ED-4F47-96FC-C292ED6EAA5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6577E16-C818-4AF7-BB63-348B370E3715}" type="presOf" srcId="{9CDEDBAB-B299-4A6E-A67A-30DC36778DED}" destId="{A86A11F8-DCAE-46FD-89AF-1ECAF1457561}" srcOrd="0" destOrd="0" presId="urn:microsoft.com/office/officeart/2005/8/layout/hChevron3"/>
    <dgm:cxn modelId="{6EC20825-B3EA-4D23-A746-A81A2096A23E}" srcId="{9CDEDBAB-B299-4A6E-A67A-30DC36778DED}" destId="{4E51A8F7-08ED-4F47-96FC-C292ED6EAA5E}" srcOrd="4" destOrd="0" parTransId="{C2ED6B1F-2F3F-4106-B147-FC9FE3064D96}" sibTransId="{FFB22A35-F603-456A-9117-4D4D930B59F8}"/>
    <dgm:cxn modelId="{A7809845-DC77-4A4F-AA3B-4D35144F8DFC}" type="presOf" srcId="{C58064D8-BAC0-446F-8944-0FD3F42A69D7}" destId="{EDE64306-2649-4CB8-9430-CD1FDB9F6EEC}" srcOrd="0" destOrd="0" presId="urn:microsoft.com/office/officeart/2005/8/layout/hChevron3"/>
    <dgm:cxn modelId="{F0135255-5591-4DDF-A29A-39020DBD8C64}" srcId="{9CDEDBAB-B299-4A6E-A67A-30DC36778DED}" destId="{D4AA6DD4-321C-4C5D-A38A-AE64DC8AFCD7}" srcOrd="1" destOrd="0" parTransId="{7B2377B5-60A0-4654-98E1-B735FE491E67}" sibTransId="{FB4E585D-7432-4D77-8C91-ED4DC9A5D853}"/>
    <dgm:cxn modelId="{824A2F57-5C76-463A-B3B5-810F7C779670}" type="presOf" srcId="{7F16786C-9220-48C0-81A0-F174AE3C1686}" destId="{2A55B0E5-311A-4AD1-B0CE-7951303B46C0}" srcOrd="0" destOrd="0" presId="urn:microsoft.com/office/officeart/2005/8/layout/hChevron3"/>
    <dgm:cxn modelId="{C6CD7692-AE92-4858-96FA-1EC80A164641}" type="presOf" srcId="{4E51A8F7-08ED-4F47-96FC-C292ED6EAA5E}" destId="{722203EA-C626-4F77-8BEB-1A3F78EF9BDA}" srcOrd="0" destOrd="0" presId="urn:microsoft.com/office/officeart/2005/8/layout/hChevron3"/>
    <dgm:cxn modelId="{3F4C81A7-8D1E-44B0-B883-D6A69E44FF56}" srcId="{9CDEDBAB-B299-4A6E-A67A-30DC36778DED}" destId="{E0B62017-348A-49FA-8596-A5C615AA4226}" srcOrd="0" destOrd="0" parTransId="{B4AA1550-1DCF-4407-9DE9-51AD4CFA92F5}" sibTransId="{9CD3DF79-C0AC-41A7-BB3A-44B0E61DB928}"/>
    <dgm:cxn modelId="{8C6171C1-3D89-4736-A6A6-D2710EC5E47A}" srcId="{9CDEDBAB-B299-4A6E-A67A-30DC36778DED}" destId="{C58064D8-BAC0-446F-8944-0FD3F42A69D7}" srcOrd="2" destOrd="0" parTransId="{C3BF91FE-58FF-43D1-AE8B-3301E39E82AF}" sibTransId="{6AC34D37-5787-4EF9-B2E0-0C5C39A7D0FB}"/>
    <dgm:cxn modelId="{014A1DC5-1AD5-4366-8F8C-25684BD8A50F}" srcId="{9CDEDBAB-B299-4A6E-A67A-30DC36778DED}" destId="{7F16786C-9220-48C0-81A0-F174AE3C1686}" srcOrd="3" destOrd="0" parTransId="{EFE51655-86E9-4E94-BBE0-07ACA185AA59}" sibTransId="{B7BDFA78-4065-4829-8B3B-2AA08F49A5E0}"/>
    <dgm:cxn modelId="{0A88D1F0-B45C-4B13-90EE-1AA768C15585}" type="presOf" srcId="{D4AA6DD4-321C-4C5D-A38A-AE64DC8AFCD7}" destId="{56610ADE-0EE9-4E58-8280-D65352F1F45E}" srcOrd="0" destOrd="0" presId="urn:microsoft.com/office/officeart/2005/8/layout/hChevron3"/>
    <dgm:cxn modelId="{45B913F6-ED5B-4911-AA0F-C302DA58E4D3}" type="presOf" srcId="{E0B62017-348A-49FA-8596-A5C615AA4226}" destId="{E70B5AA5-2375-4738-B8C3-1EE90C62A19A}" srcOrd="0" destOrd="0" presId="urn:microsoft.com/office/officeart/2005/8/layout/hChevron3"/>
    <dgm:cxn modelId="{64BECC16-F4A2-45D4-88EA-1400ED9F7A73}" type="presParOf" srcId="{A86A11F8-DCAE-46FD-89AF-1ECAF1457561}" destId="{E70B5AA5-2375-4738-B8C3-1EE90C62A19A}" srcOrd="0" destOrd="0" presId="urn:microsoft.com/office/officeart/2005/8/layout/hChevron3"/>
    <dgm:cxn modelId="{A55300E9-0277-4D9A-B709-6668A59BF3DB}" type="presParOf" srcId="{A86A11F8-DCAE-46FD-89AF-1ECAF1457561}" destId="{DCCA740F-4299-4028-936A-17CA78E4B79F}" srcOrd="1" destOrd="0" presId="urn:microsoft.com/office/officeart/2005/8/layout/hChevron3"/>
    <dgm:cxn modelId="{26DFEA6F-CB9C-45CA-A717-626ECD33396F}" type="presParOf" srcId="{A86A11F8-DCAE-46FD-89AF-1ECAF1457561}" destId="{56610ADE-0EE9-4E58-8280-D65352F1F45E}" srcOrd="2" destOrd="0" presId="urn:microsoft.com/office/officeart/2005/8/layout/hChevron3"/>
    <dgm:cxn modelId="{0212CB46-2FB9-4AC2-95AC-BE8574CE5D6F}" type="presParOf" srcId="{A86A11F8-DCAE-46FD-89AF-1ECAF1457561}" destId="{2133882C-7D21-4241-ABD1-48593E092374}" srcOrd="3" destOrd="0" presId="urn:microsoft.com/office/officeart/2005/8/layout/hChevron3"/>
    <dgm:cxn modelId="{DA835265-B2B6-4730-A48D-814E8354EC0C}" type="presParOf" srcId="{A86A11F8-DCAE-46FD-89AF-1ECAF1457561}" destId="{EDE64306-2649-4CB8-9430-CD1FDB9F6EEC}" srcOrd="4" destOrd="0" presId="urn:microsoft.com/office/officeart/2005/8/layout/hChevron3"/>
    <dgm:cxn modelId="{EF783FB8-2E25-44EC-94CC-614DDCE423EE}" type="presParOf" srcId="{A86A11F8-DCAE-46FD-89AF-1ECAF1457561}" destId="{3FE9CE4F-0CD2-4545-9BF7-EFD7D5F4AC0C}" srcOrd="5" destOrd="0" presId="urn:microsoft.com/office/officeart/2005/8/layout/hChevron3"/>
    <dgm:cxn modelId="{86E03695-62E7-4B3A-9BF9-1B808B01E441}" type="presParOf" srcId="{A86A11F8-DCAE-46FD-89AF-1ECAF1457561}" destId="{2A55B0E5-311A-4AD1-B0CE-7951303B46C0}" srcOrd="6" destOrd="0" presId="urn:microsoft.com/office/officeart/2005/8/layout/hChevron3"/>
    <dgm:cxn modelId="{7F5E5D31-8A37-475F-A656-1AD32CC95A37}" type="presParOf" srcId="{A86A11F8-DCAE-46FD-89AF-1ECAF1457561}" destId="{65A944C5-B094-4DD1-AEA4-24BD593EFDC2}" srcOrd="7" destOrd="0" presId="urn:microsoft.com/office/officeart/2005/8/layout/hChevron3"/>
    <dgm:cxn modelId="{73089DBF-B4F8-45BD-AD39-12745AC33293}" type="presParOf" srcId="{A86A11F8-DCAE-46FD-89AF-1ECAF1457561}" destId="{722203EA-C626-4F77-8BEB-1A3F78EF9BD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CDEDBAB-B299-4A6E-A67A-30DC36778DE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B62017-348A-49FA-8596-A5C615AA4226}">
      <dgm:prSet phldrT="[Texte]"/>
      <dgm:spPr/>
      <dgm:t>
        <a:bodyPr/>
        <a:lstStyle/>
        <a:p>
          <a:r>
            <a:rPr lang="fr-FR" dirty="0"/>
            <a:t>Contexte général du projet</a:t>
          </a:r>
        </a:p>
      </dgm:t>
    </dgm:pt>
    <dgm:pt modelId="{B4AA1550-1DCF-4407-9DE9-51AD4CFA92F5}" type="parTrans" cxnId="{3F4C81A7-8D1E-44B0-B883-D6A69E44FF56}">
      <dgm:prSet/>
      <dgm:spPr/>
      <dgm:t>
        <a:bodyPr/>
        <a:lstStyle/>
        <a:p>
          <a:endParaRPr lang="fr-FR"/>
        </a:p>
      </dgm:t>
    </dgm:pt>
    <dgm:pt modelId="{9CD3DF79-C0AC-41A7-BB3A-44B0E61DB928}" type="sibTrans" cxnId="{3F4C81A7-8D1E-44B0-B883-D6A69E44FF56}">
      <dgm:prSet/>
      <dgm:spPr/>
      <dgm:t>
        <a:bodyPr/>
        <a:lstStyle/>
        <a:p>
          <a:endParaRPr lang="fr-FR"/>
        </a:p>
      </dgm:t>
    </dgm:pt>
    <dgm:pt modelId="{D4AA6DD4-321C-4C5D-A38A-AE64DC8AFCD7}">
      <dgm:prSet phldrT="[Texte]"/>
      <dgm:spPr/>
      <dgm:t>
        <a:bodyPr/>
        <a:lstStyle/>
        <a:p>
          <a:r>
            <a:rPr lang="fr-FR" dirty="0"/>
            <a:t>Analyse et conception</a:t>
          </a:r>
        </a:p>
      </dgm:t>
    </dgm:pt>
    <dgm:pt modelId="{7B2377B5-60A0-4654-98E1-B735FE491E67}" type="parTrans" cxnId="{F0135255-5591-4DDF-A29A-39020DBD8C64}">
      <dgm:prSet/>
      <dgm:spPr/>
      <dgm:t>
        <a:bodyPr/>
        <a:lstStyle/>
        <a:p>
          <a:endParaRPr lang="fr-FR"/>
        </a:p>
      </dgm:t>
    </dgm:pt>
    <dgm:pt modelId="{FB4E585D-7432-4D77-8C91-ED4DC9A5D853}" type="sibTrans" cxnId="{F0135255-5591-4DDF-A29A-39020DBD8C64}">
      <dgm:prSet/>
      <dgm:spPr/>
      <dgm:t>
        <a:bodyPr/>
        <a:lstStyle/>
        <a:p>
          <a:endParaRPr lang="fr-FR"/>
        </a:p>
      </dgm:t>
    </dgm:pt>
    <dgm:pt modelId="{C58064D8-BAC0-446F-8944-0FD3F42A69D7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Réalisation</a:t>
          </a:r>
        </a:p>
      </dgm:t>
    </dgm:pt>
    <dgm:pt modelId="{C3BF91FE-58FF-43D1-AE8B-3301E39E82AF}" type="parTrans" cxnId="{8C6171C1-3D89-4736-A6A6-D2710EC5E47A}">
      <dgm:prSet/>
      <dgm:spPr/>
      <dgm:t>
        <a:bodyPr/>
        <a:lstStyle/>
        <a:p>
          <a:endParaRPr lang="fr-FR"/>
        </a:p>
      </dgm:t>
    </dgm:pt>
    <dgm:pt modelId="{6AC34D37-5787-4EF9-B2E0-0C5C39A7D0FB}" type="sibTrans" cxnId="{8C6171C1-3D89-4736-A6A6-D2710EC5E47A}">
      <dgm:prSet/>
      <dgm:spPr/>
      <dgm:t>
        <a:bodyPr/>
        <a:lstStyle/>
        <a:p>
          <a:endParaRPr lang="fr-FR"/>
        </a:p>
      </dgm:t>
    </dgm:pt>
    <dgm:pt modelId="{7F16786C-9220-48C0-81A0-F174AE3C1686}">
      <dgm:prSet phldrT="[Texte]"/>
      <dgm:spPr>
        <a:solidFill>
          <a:srgbClr val="A53010"/>
        </a:solidFill>
      </dgm:spPr>
      <dgm:t>
        <a:bodyPr/>
        <a:lstStyle/>
        <a:p>
          <a:r>
            <a:rPr lang="fr-FR" dirty="0"/>
            <a:t>Démonstration</a:t>
          </a:r>
        </a:p>
      </dgm:t>
    </dgm:pt>
    <dgm:pt modelId="{EFE51655-86E9-4E94-BBE0-07ACA185AA59}" type="parTrans" cxnId="{014A1DC5-1AD5-4366-8F8C-25684BD8A50F}">
      <dgm:prSet/>
      <dgm:spPr/>
      <dgm:t>
        <a:bodyPr/>
        <a:lstStyle/>
        <a:p>
          <a:endParaRPr lang="fr-FR"/>
        </a:p>
      </dgm:t>
    </dgm:pt>
    <dgm:pt modelId="{B7BDFA78-4065-4829-8B3B-2AA08F49A5E0}" type="sibTrans" cxnId="{014A1DC5-1AD5-4366-8F8C-25684BD8A50F}">
      <dgm:prSet/>
      <dgm:spPr/>
      <dgm:t>
        <a:bodyPr/>
        <a:lstStyle/>
        <a:p>
          <a:endParaRPr lang="fr-FR"/>
        </a:p>
      </dgm:t>
    </dgm:pt>
    <dgm:pt modelId="{4E51A8F7-08ED-4F47-96FC-C292ED6EAA5E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C2ED6B1F-2F3F-4106-B147-FC9FE3064D96}" type="parTrans" cxnId="{6EC20825-B3EA-4D23-A746-A81A2096A23E}">
      <dgm:prSet/>
      <dgm:spPr/>
      <dgm:t>
        <a:bodyPr/>
        <a:lstStyle/>
        <a:p>
          <a:endParaRPr lang="fr-FR"/>
        </a:p>
      </dgm:t>
    </dgm:pt>
    <dgm:pt modelId="{FFB22A35-F603-456A-9117-4D4D930B59F8}" type="sibTrans" cxnId="{6EC20825-B3EA-4D23-A746-A81A2096A23E}">
      <dgm:prSet/>
      <dgm:spPr/>
      <dgm:t>
        <a:bodyPr/>
        <a:lstStyle/>
        <a:p>
          <a:endParaRPr lang="fr-FR"/>
        </a:p>
      </dgm:t>
    </dgm:pt>
    <dgm:pt modelId="{A86A11F8-DCAE-46FD-89AF-1ECAF1457561}" type="pres">
      <dgm:prSet presAssocID="{9CDEDBAB-B299-4A6E-A67A-30DC36778DED}" presName="Name0" presStyleCnt="0">
        <dgm:presLayoutVars>
          <dgm:dir/>
          <dgm:resizeHandles val="exact"/>
        </dgm:presLayoutVars>
      </dgm:prSet>
      <dgm:spPr/>
    </dgm:pt>
    <dgm:pt modelId="{E70B5AA5-2375-4738-B8C3-1EE90C62A19A}" type="pres">
      <dgm:prSet presAssocID="{E0B62017-348A-49FA-8596-A5C615AA4226}" presName="parTxOnly" presStyleLbl="node1" presStyleIdx="0" presStyleCnt="5">
        <dgm:presLayoutVars>
          <dgm:bulletEnabled val="1"/>
        </dgm:presLayoutVars>
      </dgm:prSet>
      <dgm:spPr/>
    </dgm:pt>
    <dgm:pt modelId="{DCCA740F-4299-4028-936A-17CA78E4B79F}" type="pres">
      <dgm:prSet presAssocID="{9CD3DF79-C0AC-41A7-BB3A-44B0E61DB928}" presName="parSpace" presStyleCnt="0"/>
      <dgm:spPr/>
    </dgm:pt>
    <dgm:pt modelId="{56610ADE-0EE9-4E58-8280-D65352F1F45E}" type="pres">
      <dgm:prSet presAssocID="{D4AA6DD4-321C-4C5D-A38A-AE64DC8AFCD7}" presName="parTxOnly" presStyleLbl="node1" presStyleIdx="1" presStyleCnt="5">
        <dgm:presLayoutVars>
          <dgm:bulletEnabled val="1"/>
        </dgm:presLayoutVars>
      </dgm:prSet>
      <dgm:spPr/>
    </dgm:pt>
    <dgm:pt modelId="{2133882C-7D21-4241-ABD1-48593E092374}" type="pres">
      <dgm:prSet presAssocID="{FB4E585D-7432-4D77-8C91-ED4DC9A5D853}" presName="parSpace" presStyleCnt="0"/>
      <dgm:spPr/>
    </dgm:pt>
    <dgm:pt modelId="{EDE64306-2649-4CB8-9430-CD1FDB9F6EEC}" type="pres">
      <dgm:prSet presAssocID="{C58064D8-BAC0-446F-8944-0FD3F42A69D7}" presName="parTxOnly" presStyleLbl="node1" presStyleIdx="2" presStyleCnt="5">
        <dgm:presLayoutVars>
          <dgm:bulletEnabled val="1"/>
        </dgm:presLayoutVars>
      </dgm:prSet>
      <dgm:spPr/>
    </dgm:pt>
    <dgm:pt modelId="{3FE9CE4F-0CD2-4545-9BF7-EFD7D5F4AC0C}" type="pres">
      <dgm:prSet presAssocID="{6AC34D37-5787-4EF9-B2E0-0C5C39A7D0FB}" presName="parSpace" presStyleCnt="0"/>
      <dgm:spPr/>
    </dgm:pt>
    <dgm:pt modelId="{2A55B0E5-311A-4AD1-B0CE-7951303B46C0}" type="pres">
      <dgm:prSet presAssocID="{7F16786C-9220-48C0-81A0-F174AE3C1686}" presName="parTxOnly" presStyleLbl="node1" presStyleIdx="3" presStyleCnt="5">
        <dgm:presLayoutVars>
          <dgm:bulletEnabled val="1"/>
        </dgm:presLayoutVars>
      </dgm:prSet>
      <dgm:spPr/>
    </dgm:pt>
    <dgm:pt modelId="{65A944C5-B094-4DD1-AEA4-24BD593EFDC2}" type="pres">
      <dgm:prSet presAssocID="{B7BDFA78-4065-4829-8B3B-2AA08F49A5E0}" presName="parSpace" presStyleCnt="0"/>
      <dgm:spPr/>
    </dgm:pt>
    <dgm:pt modelId="{722203EA-C626-4F77-8BEB-1A3F78EF9BDA}" type="pres">
      <dgm:prSet presAssocID="{4E51A8F7-08ED-4F47-96FC-C292ED6EAA5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6577E16-C818-4AF7-BB63-348B370E3715}" type="presOf" srcId="{9CDEDBAB-B299-4A6E-A67A-30DC36778DED}" destId="{A86A11F8-DCAE-46FD-89AF-1ECAF1457561}" srcOrd="0" destOrd="0" presId="urn:microsoft.com/office/officeart/2005/8/layout/hChevron3"/>
    <dgm:cxn modelId="{6EC20825-B3EA-4D23-A746-A81A2096A23E}" srcId="{9CDEDBAB-B299-4A6E-A67A-30DC36778DED}" destId="{4E51A8F7-08ED-4F47-96FC-C292ED6EAA5E}" srcOrd="4" destOrd="0" parTransId="{C2ED6B1F-2F3F-4106-B147-FC9FE3064D96}" sibTransId="{FFB22A35-F603-456A-9117-4D4D930B59F8}"/>
    <dgm:cxn modelId="{A7809845-DC77-4A4F-AA3B-4D35144F8DFC}" type="presOf" srcId="{C58064D8-BAC0-446F-8944-0FD3F42A69D7}" destId="{EDE64306-2649-4CB8-9430-CD1FDB9F6EEC}" srcOrd="0" destOrd="0" presId="urn:microsoft.com/office/officeart/2005/8/layout/hChevron3"/>
    <dgm:cxn modelId="{F0135255-5591-4DDF-A29A-39020DBD8C64}" srcId="{9CDEDBAB-B299-4A6E-A67A-30DC36778DED}" destId="{D4AA6DD4-321C-4C5D-A38A-AE64DC8AFCD7}" srcOrd="1" destOrd="0" parTransId="{7B2377B5-60A0-4654-98E1-B735FE491E67}" sibTransId="{FB4E585D-7432-4D77-8C91-ED4DC9A5D853}"/>
    <dgm:cxn modelId="{824A2F57-5C76-463A-B3B5-810F7C779670}" type="presOf" srcId="{7F16786C-9220-48C0-81A0-F174AE3C1686}" destId="{2A55B0E5-311A-4AD1-B0CE-7951303B46C0}" srcOrd="0" destOrd="0" presId="urn:microsoft.com/office/officeart/2005/8/layout/hChevron3"/>
    <dgm:cxn modelId="{C6CD7692-AE92-4858-96FA-1EC80A164641}" type="presOf" srcId="{4E51A8F7-08ED-4F47-96FC-C292ED6EAA5E}" destId="{722203EA-C626-4F77-8BEB-1A3F78EF9BDA}" srcOrd="0" destOrd="0" presId="urn:microsoft.com/office/officeart/2005/8/layout/hChevron3"/>
    <dgm:cxn modelId="{3F4C81A7-8D1E-44B0-B883-D6A69E44FF56}" srcId="{9CDEDBAB-B299-4A6E-A67A-30DC36778DED}" destId="{E0B62017-348A-49FA-8596-A5C615AA4226}" srcOrd="0" destOrd="0" parTransId="{B4AA1550-1DCF-4407-9DE9-51AD4CFA92F5}" sibTransId="{9CD3DF79-C0AC-41A7-BB3A-44B0E61DB928}"/>
    <dgm:cxn modelId="{8C6171C1-3D89-4736-A6A6-D2710EC5E47A}" srcId="{9CDEDBAB-B299-4A6E-A67A-30DC36778DED}" destId="{C58064D8-BAC0-446F-8944-0FD3F42A69D7}" srcOrd="2" destOrd="0" parTransId="{C3BF91FE-58FF-43D1-AE8B-3301E39E82AF}" sibTransId="{6AC34D37-5787-4EF9-B2E0-0C5C39A7D0FB}"/>
    <dgm:cxn modelId="{014A1DC5-1AD5-4366-8F8C-25684BD8A50F}" srcId="{9CDEDBAB-B299-4A6E-A67A-30DC36778DED}" destId="{7F16786C-9220-48C0-81A0-F174AE3C1686}" srcOrd="3" destOrd="0" parTransId="{EFE51655-86E9-4E94-BBE0-07ACA185AA59}" sibTransId="{B7BDFA78-4065-4829-8B3B-2AA08F49A5E0}"/>
    <dgm:cxn modelId="{0A88D1F0-B45C-4B13-90EE-1AA768C15585}" type="presOf" srcId="{D4AA6DD4-321C-4C5D-A38A-AE64DC8AFCD7}" destId="{56610ADE-0EE9-4E58-8280-D65352F1F45E}" srcOrd="0" destOrd="0" presId="urn:microsoft.com/office/officeart/2005/8/layout/hChevron3"/>
    <dgm:cxn modelId="{45B913F6-ED5B-4911-AA0F-C302DA58E4D3}" type="presOf" srcId="{E0B62017-348A-49FA-8596-A5C615AA4226}" destId="{E70B5AA5-2375-4738-B8C3-1EE90C62A19A}" srcOrd="0" destOrd="0" presId="urn:microsoft.com/office/officeart/2005/8/layout/hChevron3"/>
    <dgm:cxn modelId="{64BECC16-F4A2-45D4-88EA-1400ED9F7A73}" type="presParOf" srcId="{A86A11F8-DCAE-46FD-89AF-1ECAF1457561}" destId="{E70B5AA5-2375-4738-B8C3-1EE90C62A19A}" srcOrd="0" destOrd="0" presId="urn:microsoft.com/office/officeart/2005/8/layout/hChevron3"/>
    <dgm:cxn modelId="{A55300E9-0277-4D9A-B709-6668A59BF3DB}" type="presParOf" srcId="{A86A11F8-DCAE-46FD-89AF-1ECAF1457561}" destId="{DCCA740F-4299-4028-936A-17CA78E4B79F}" srcOrd="1" destOrd="0" presId="urn:microsoft.com/office/officeart/2005/8/layout/hChevron3"/>
    <dgm:cxn modelId="{26DFEA6F-CB9C-45CA-A717-626ECD33396F}" type="presParOf" srcId="{A86A11F8-DCAE-46FD-89AF-1ECAF1457561}" destId="{56610ADE-0EE9-4E58-8280-D65352F1F45E}" srcOrd="2" destOrd="0" presId="urn:microsoft.com/office/officeart/2005/8/layout/hChevron3"/>
    <dgm:cxn modelId="{0212CB46-2FB9-4AC2-95AC-BE8574CE5D6F}" type="presParOf" srcId="{A86A11F8-DCAE-46FD-89AF-1ECAF1457561}" destId="{2133882C-7D21-4241-ABD1-48593E092374}" srcOrd="3" destOrd="0" presId="urn:microsoft.com/office/officeart/2005/8/layout/hChevron3"/>
    <dgm:cxn modelId="{DA835265-B2B6-4730-A48D-814E8354EC0C}" type="presParOf" srcId="{A86A11F8-DCAE-46FD-89AF-1ECAF1457561}" destId="{EDE64306-2649-4CB8-9430-CD1FDB9F6EEC}" srcOrd="4" destOrd="0" presId="urn:microsoft.com/office/officeart/2005/8/layout/hChevron3"/>
    <dgm:cxn modelId="{EF783FB8-2E25-44EC-94CC-614DDCE423EE}" type="presParOf" srcId="{A86A11F8-DCAE-46FD-89AF-1ECAF1457561}" destId="{3FE9CE4F-0CD2-4545-9BF7-EFD7D5F4AC0C}" srcOrd="5" destOrd="0" presId="urn:microsoft.com/office/officeart/2005/8/layout/hChevron3"/>
    <dgm:cxn modelId="{86E03695-62E7-4B3A-9BF9-1B808B01E441}" type="presParOf" srcId="{A86A11F8-DCAE-46FD-89AF-1ECAF1457561}" destId="{2A55B0E5-311A-4AD1-B0CE-7951303B46C0}" srcOrd="6" destOrd="0" presId="urn:microsoft.com/office/officeart/2005/8/layout/hChevron3"/>
    <dgm:cxn modelId="{7F5E5D31-8A37-475F-A656-1AD32CC95A37}" type="presParOf" srcId="{A86A11F8-DCAE-46FD-89AF-1ECAF1457561}" destId="{65A944C5-B094-4DD1-AEA4-24BD593EFDC2}" srcOrd="7" destOrd="0" presId="urn:microsoft.com/office/officeart/2005/8/layout/hChevron3"/>
    <dgm:cxn modelId="{73089DBF-B4F8-45BD-AD39-12745AC33293}" type="presParOf" srcId="{A86A11F8-DCAE-46FD-89AF-1ECAF1457561}" destId="{722203EA-C626-4F77-8BEB-1A3F78EF9BD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CDEDBAB-B299-4A6E-A67A-30DC36778DE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B62017-348A-49FA-8596-A5C615AA4226}">
      <dgm:prSet phldrT="[Texte]"/>
      <dgm:spPr/>
      <dgm:t>
        <a:bodyPr/>
        <a:lstStyle/>
        <a:p>
          <a:r>
            <a:rPr lang="fr-FR" dirty="0"/>
            <a:t>Contexte général du projet</a:t>
          </a:r>
        </a:p>
      </dgm:t>
    </dgm:pt>
    <dgm:pt modelId="{B4AA1550-1DCF-4407-9DE9-51AD4CFA92F5}" type="parTrans" cxnId="{3F4C81A7-8D1E-44B0-B883-D6A69E44FF56}">
      <dgm:prSet/>
      <dgm:spPr/>
      <dgm:t>
        <a:bodyPr/>
        <a:lstStyle/>
        <a:p>
          <a:endParaRPr lang="fr-FR"/>
        </a:p>
      </dgm:t>
    </dgm:pt>
    <dgm:pt modelId="{9CD3DF79-C0AC-41A7-BB3A-44B0E61DB928}" type="sibTrans" cxnId="{3F4C81A7-8D1E-44B0-B883-D6A69E44FF56}">
      <dgm:prSet/>
      <dgm:spPr/>
      <dgm:t>
        <a:bodyPr/>
        <a:lstStyle/>
        <a:p>
          <a:endParaRPr lang="fr-FR"/>
        </a:p>
      </dgm:t>
    </dgm:pt>
    <dgm:pt modelId="{D4AA6DD4-321C-4C5D-A38A-AE64DC8AFCD7}">
      <dgm:prSet phldrT="[Texte]"/>
      <dgm:spPr/>
      <dgm:t>
        <a:bodyPr/>
        <a:lstStyle/>
        <a:p>
          <a:r>
            <a:rPr lang="fr-FR" dirty="0"/>
            <a:t>Analyse et conception</a:t>
          </a:r>
        </a:p>
      </dgm:t>
    </dgm:pt>
    <dgm:pt modelId="{7B2377B5-60A0-4654-98E1-B735FE491E67}" type="parTrans" cxnId="{F0135255-5591-4DDF-A29A-39020DBD8C64}">
      <dgm:prSet/>
      <dgm:spPr/>
      <dgm:t>
        <a:bodyPr/>
        <a:lstStyle/>
        <a:p>
          <a:endParaRPr lang="fr-FR"/>
        </a:p>
      </dgm:t>
    </dgm:pt>
    <dgm:pt modelId="{FB4E585D-7432-4D77-8C91-ED4DC9A5D853}" type="sibTrans" cxnId="{F0135255-5591-4DDF-A29A-39020DBD8C64}">
      <dgm:prSet/>
      <dgm:spPr/>
      <dgm:t>
        <a:bodyPr/>
        <a:lstStyle/>
        <a:p>
          <a:endParaRPr lang="fr-FR"/>
        </a:p>
      </dgm:t>
    </dgm:pt>
    <dgm:pt modelId="{C58064D8-BAC0-446F-8944-0FD3F42A69D7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Réalisation</a:t>
          </a:r>
        </a:p>
      </dgm:t>
    </dgm:pt>
    <dgm:pt modelId="{C3BF91FE-58FF-43D1-AE8B-3301E39E82AF}" type="parTrans" cxnId="{8C6171C1-3D89-4736-A6A6-D2710EC5E47A}">
      <dgm:prSet/>
      <dgm:spPr/>
      <dgm:t>
        <a:bodyPr/>
        <a:lstStyle/>
        <a:p>
          <a:endParaRPr lang="fr-FR"/>
        </a:p>
      </dgm:t>
    </dgm:pt>
    <dgm:pt modelId="{6AC34D37-5787-4EF9-B2E0-0C5C39A7D0FB}" type="sibTrans" cxnId="{8C6171C1-3D89-4736-A6A6-D2710EC5E47A}">
      <dgm:prSet/>
      <dgm:spPr/>
      <dgm:t>
        <a:bodyPr/>
        <a:lstStyle/>
        <a:p>
          <a:endParaRPr lang="fr-FR"/>
        </a:p>
      </dgm:t>
    </dgm:pt>
    <dgm:pt modelId="{7F16786C-9220-48C0-81A0-F174AE3C1686}">
      <dgm:prSet phldrT="[Texte]"/>
      <dgm:spPr>
        <a:solidFill>
          <a:srgbClr val="A53010"/>
        </a:solidFill>
      </dgm:spPr>
      <dgm:t>
        <a:bodyPr/>
        <a:lstStyle/>
        <a:p>
          <a:r>
            <a:rPr lang="fr-FR" dirty="0"/>
            <a:t>Démonstration</a:t>
          </a:r>
        </a:p>
      </dgm:t>
    </dgm:pt>
    <dgm:pt modelId="{EFE51655-86E9-4E94-BBE0-07ACA185AA59}" type="parTrans" cxnId="{014A1DC5-1AD5-4366-8F8C-25684BD8A50F}">
      <dgm:prSet/>
      <dgm:spPr/>
      <dgm:t>
        <a:bodyPr/>
        <a:lstStyle/>
        <a:p>
          <a:endParaRPr lang="fr-FR"/>
        </a:p>
      </dgm:t>
    </dgm:pt>
    <dgm:pt modelId="{B7BDFA78-4065-4829-8B3B-2AA08F49A5E0}" type="sibTrans" cxnId="{014A1DC5-1AD5-4366-8F8C-25684BD8A50F}">
      <dgm:prSet/>
      <dgm:spPr/>
      <dgm:t>
        <a:bodyPr/>
        <a:lstStyle/>
        <a:p>
          <a:endParaRPr lang="fr-FR"/>
        </a:p>
      </dgm:t>
    </dgm:pt>
    <dgm:pt modelId="{4E51A8F7-08ED-4F47-96FC-C292ED6EAA5E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C2ED6B1F-2F3F-4106-B147-FC9FE3064D96}" type="parTrans" cxnId="{6EC20825-B3EA-4D23-A746-A81A2096A23E}">
      <dgm:prSet/>
      <dgm:spPr/>
      <dgm:t>
        <a:bodyPr/>
        <a:lstStyle/>
        <a:p>
          <a:endParaRPr lang="fr-FR"/>
        </a:p>
      </dgm:t>
    </dgm:pt>
    <dgm:pt modelId="{FFB22A35-F603-456A-9117-4D4D930B59F8}" type="sibTrans" cxnId="{6EC20825-B3EA-4D23-A746-A81A2096A23E}">
      <dgm:prSet/>
      <dgm:spPr/>
      <dgm:t>
        <a:bodyPr/>
        <a:lstStyle/>
        <a:p>
          <a:endParaRPr lang="fr-FR"/>
        </a:p>
      </dgm:t>
    </dgm:pt>
    <dgm:pt modelId="{A86A11F8-DCAE-46FD-89AF-1ECAF1457561}" type="pres">
      <dgm:prSet presAssocID="{9CDEDBAB-B299-4A6E-A67A-30DC36778DED}" presName="Name0" presStyleCnt="0">
        <dgm:presLayoutVars>
          <dgm:dir/>
          <dgm:resizeHandles val="exact"/>
        </dgm:presLayoutVars>
      </dgm:prSet>
      <dgm:spPr/>
    </dgm:pt>
    <dgm:pt modelId="{E70B5AA5-2375-4738-B8C3-1EE90C62A19A}" type="pres">
      <dgm:prSet presAssocID="{E0B62017-348A-49FA-8596-A5C615AA4226}" presName="parTxOnly" presStyleLbl="node1" presStyleIdx="0" presStyleCnt="5">
        <dgm:presLayoutVars>
          <dgm:bulletEnabled val="1"/>
        </dgm:presLayoutVars>
      </dgm:prSet>
      <dgm:spPr/>
    </dgm:pt>
    <dgm:pt modelId="{DCCA740F-4299-4028-936A-17CA78E4B79F}" type="pres">
      <dgm:prSet presAssocID="{9CD3DF79-C0AC-41A7-BB3A-44B0E61DB928}" presName="parSpace" presStyleCnt="0"/>
      <dgm:spPr/>
    </dgm:pt>
    <dgm:pt modelId="{56610ADE-0EE9-4E58-8280-D65352F1F45E}" type="pres">
      <dgm:prSet presAssocID="{D4AA6DD4-321C-4C5D-A38A-AE64DC8AFCD7}" presName="parTxOnly" presStyleLbl="node1" presStyleIdx="1" presStyleCnt="5">
        <dgm:presLayoutVars>
          <dgm:bulletEnabled val="1"/>
        </dgm:presLayoutVars>
      </dgm:prSet>
      <dgm:spPr/>
    </dgm:pt>
    <dgm:pt modelId="{2133882C-7D21-4241-ABD1-48593E092374}" type="pres">
      <dgm:prSet presAssocID="{FB4E585D-7432-4D77-8C91-ED4DC9A5D853}" presName="parSpace" presStyleCnt="0"/>
      <dgm:spPr/>
    </dgm:pt>
    <dgm:pt modelId="{EDE64306-2649-4CB8-9430-CD1FDB9F6EEC}" type="pres">
      <dgm:prSet presAssocID="{C58064D8-BAC0-446F-8944-0FD3F42A69D7}" presName="parTxOnly" presStyleLbl="node1" presStyleIdx="2" presStyleCnt="5">
        <dgm:presLayoutVars>
          <dgm:bulletEnabled val="1"/>
        </dgm:presLayoutVars>
      </dgm:prSet>
      <dgm:spPr/>
    </dgm:pt>
    <dgm:pt modelId="{3FE9CE4F-0CD2-4545-9BF7-EFD7D5F4AC0C}" type="pres">
      <dgm:prSet presAssocID="{6AC34D37-5787-4EF9-B2E0-0C5C39A7D0FB}" presName="parSpace" presStyleCnt="0"/>
      <dgm:spPr/>
    </dgm:pt>
    <dgm:pt modelId="{2A55B0E5-311A-4AD1-B0CE-7951303B46C0}" type="pres">
      <dgm:prSet presAssocID="{7F16786C-9220-48C0-81A0-F174AE3C1686}" presName="parTxOnly" presStyleLbl="node1" presStyleIdx="3" presStyleCnt="5">
        <dgm:presLayoutVars>
          <dgm:bulletEnabled val="1"/>
        </dgm:presLayoutVars>
      </dgm:prSet>
      <dgm:spPr/>
    </dgm:pt>
    <dgm:pt modelId="{65A944C5-B094-4DD1-AEA4-24BD593EFDC2}" type="pres">
      <dgm:prSet presAssocID="{B7BDFA78-4065-4829-8B3B-2AA08F49A5E0}" presName="parSpace" presStyleCnt="0"/>
      <dgm:spPr/>
    </dgm:pt>
    <dgm:pt modelId="{722203EA-C626-4F77-8BEB-1A3F78EF9BDA}" type="pres">
      <dgm:prSet presAssocID="{4E51A8F7-08ED-4F47-96FC-C292ED6EAA5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6577E16-C818-4AF7-BB63-348B370E3715}" type="presOf" srcId="{9CDEDBAB-B299-4A6E-A67A-30DC36778DED}" destId="{A86A11F8-DCAE-46FD-89AF-1ECAF1457561}" srcOrd="0" destOrd="0" presId="urn:microsoft.com/office/officeart/2005/8/layout/hChevron3"/>
    <dgm:cxn modelId="{6EC20825-B3EA-4D23-A746-A81A2096A23E}" srcId="{9CDEDBAB-B299-4A6E-A67A-30DC36778DED}" destId="{4E51A8F7-08ED-4F47-96FC-C292ED6EAA5E}" srcOrd="4" destOrd="0" parTransId="{C2ED6B1F-2F3F-4106-B147-FC9FE3064D96}" sibTransId="{FFB22A35-F603-456A-9117-4D4D930B59F8}"/>
    <dgm:cxn modelId="{A7809845-DC77-4A4F-AA3B-4D35144F8DFC}" type="presOf" srcId="{C58064D8-BAC0-446F-8944-0FD3F42A69D7}" destId="{EDE64306-2649-4CB8-9430-CD1FDB9F6EEC}" srcOrd="0" destOrd="0" presId="urn:microsoft.com/office/officeart/2005/8/layout/hChevron3"/>
    <dgm:cxn modelId="{F0135255-5591-4DDF-A29A-39020DBD8C64}" srcId="{9CDEDBAB-B299-4A6E-A67A-30DC36778DED}" destId="{D4AA6DD4-321C-4C5D-A38A-AE64DC8AFCD7}" srcOrd="1" destOrd="0" parTransId="{7B2377B5-60A0-4654-98E1-B735FE491E67}" sibTransId="{FB4E585D-7432-4D77-8C91-ED4DC9A5D853}"/>
    <dgm:cxn modelId="{824A2F57-5C76-463A-B3B5-810F7C779670}" type="presOf" srcId="{7F16786C-9220-48C0-81A0-F174AE3C1686}" destId="{2A55B0E5-311A-4AD1-B0CE-7951303B46C0}" srcOrd="0" destOrd="0" presId="urn:microsoft.com/office/officeart/2005/8/layout/hChevron3"/>
    <dgm:cxn modelId="{C6CD7692-AE92-4858-96FA-1EC80A164641}" type="presOf" srcId="{4E51A8F7-08ED-4F47-96FC-C292ED6EAA5E}" destId="{722203EA-C626-4F77-8BEB-1A3F78EF9BDA}" srcOrd="0" destOrd="0" presId="urn:microsoft.com/office/officeart/2005/8/layout/hChevron3"/>
    <dgm:cxn modelId="{3F4C81A7-8D1E-44B0-B883-D6A69E44FF56}" srcId="{9CDEDBAB-B299-4A6E-A67A-30DC36778DED}" destId="{E0B62017-348A-49FA-8596-A5C615AA4226}" srcOrd="0" destOrd="0" parTransId="{B4AA1550-1DCF-4407-9DE9-51AD4CFA92F5}" sibTransId="{9CD3DF79-C0AC-41A7-BB3A-44B0E61DB928}"/>
    <dgm:cxn modelId="{8C6171C1-3D89-4736-A6A6-D2710EC5E47A}" srcId="{9CDEDBAB-B299-4A6E-A67A-30DC36778DED}" destId="{C58064D8-BAC0-446F-8944-0FD3F42A69D7}" srcOrd="2" destOrd="0" parTransId="{C3BF91FE-58FF-43D1-AE8B-3301E39E82AF}" sibTransId="{6AC34D37-5787-4EF9-B2E0-0C5C39A7D0FB}"/>
    <dgm:cxn modelId="{014A1DC5-1AD5-4366-8F8C-25684BD8A50F}" srcId="{9CDEDBAB-B299-4A6E-A67A-30DC36778DED}" destId="{7F16786C-9220-48C0-81A0-F174AE3C1686}" srcOrd="3" destOrd="0" parTransId="{EFE51655-86E9-4E94-BBE0-07ACA185AA59}" sibTransId="{B7BDFA78-4065-4829-8B3B-2AA08F49A5E0}"/>
    <dgm:cxn modelId="{0A88D1F0-B45C-4B13-90EE-1AA768C15585}" type="presOf" srcId="{D4AA6DD4-321C-4C5D-A38A-AE64DC8AFCD7}" destId="{56610ADE-0EE9-4E58-8280-D65352F1F45E}" srcOrd="0" destOrd="0" presId="urn:microsoft.com/office/officeart/2005/8/layout/hChevron3"/>
    <dgm:cxn modelId="{45B913F6-ED5B-4911-AA0F-C302DA58E4D3}" type="presOf" srcId="{E0B62017-348A-49FA-8596-A5C615AA4226}" destId="{E70B5AA5-2375-4738-B8C3-1EE90C62A19A}" srcOrd="0" destOrd="0" presId="urn:microsoft.com/office/officeart/2005/8/layout/hChevron3"/>
    <dgm:cxn modelId="{64BECC16-F4A2-45D4-88EA-1400ED9F7A73}" type="presParOf" srcId="{A86A11F8-DCAE-46FD-89AF-1ECAF1457561}" destId="{E70B5AA5-2375-4738-B8C3-1EE90C62A19A}" srcOrd="0" destOrd="0" presId="urn:microsoft.com/office/officeart/2005/8/layout/hChevron3"/>
    <dgm:cxn modelId="{A55300E9-0277-4D9A-B709-6668A59BF3DB}" type="presParOf" srcId="{A86A11F8-DCAE-46FD-89AF-1ECAF1457561}" destId="{DCCA740F-4299-4028-936A-17CA78E4B79F}" srcOrd="1" destOrd="0" presId="urn:microsoft.com/office/officeart/2005/8/layout/hChevron3"/>
    <dgm:cxn modelId="{26DFEA6F-CB9C-45CA-A717-626ECD33396F}" type="presParOf" srcId="{A86A11F8-DCAE-46FD-89AF-1ECAF1457561}" destId="{56610ADE-0EE9-4E58-8280-D65352F1F45E}" srcOrd="2" destOrd="0" presId="urn:microsoft.com/office/officeart/2005/8/layout/hChevron3"/>
    <dgm:cxn modelId="{0212CB46-2FB9-4AC2-95AC-BE8574CE5D6F}" type="presParOf" srcId="{A86A11F8-DCAE-46FD-89AF-1ECAF1457561}" destId="{2133882C-7D21-4241-ABD1-48593E092374}" srcOrd="3" destOrd="0" presId="urn:microsoft.com/office/officeart/2005/8/layout/hChevron3"/>
    <dgm:cxn modelId="{DA835265-B2B6-4730-A48D-814E8354EC0C}" type="presParOf" srcId="{A86A11F8-DCAE-46FD-89AF-1ECAF1457561}" destId="{EDE64306-2649-4CB8-9430-CD1FDB9F6EEC}" srcOrd="4" destOrd="0" presId="urn:microsoft.com/office/officeart/2005/8/layout/hChevron3"/>
    <dgm:cxn modelId="{EF783FB8-2E25-44EC-94CC-614DDCE423EE}" type="presParOf" srcId="{A86A11F8-DCAE-46FD-89AF-1ECAF1457561}" destId="{3FE9CE4F-0CD2-4545-9BF7-EFD7D5F4AC0C}" srcOrd="5" destOrd="0" presId="urn:microsoft.com/office/officeart/2005/8/layout/hChevron3"/>
    <dgm:cxn modelId="{86E03695-62E7-4B3A-9BF9-1B808B01E441}" type="presParOf" srcId="{A86A11F8-DCAE-46FD-89AF-1ECAF1457561}" destId="{2A55B0E5-311A-4AD1-B0CE-7951303B46C0}" srcOrd="6" destOrd="0" presId="urn:microsoft.com/office/officeart/2005/8/layout/hChevron3"/>
    <dgm:cxn modelId="{7F5E5D31-8A37-475F-A656-1AD32CC95A37}" type="presParOf" srcId="{A86A11F8-DCAE-46FD-89AF-1ECAF1457561}" destId="{65A944C5-B094-4DD1-AEA4-24BD593EFDC2}" srcOrd="7" destOrd="0" presId="urn:microsoft.com/office/officeart/2005/8/layout/hChevron3"/>
    <dgm:cxn modelId="{73089DBF-B4F8-45BD-AD39-12745AC33293}" type="presParOf" srcId="{A86A11F8-DCAE-46FD-89AF-1ECAF1457561}" destId="{722203EA-C626-4F77-8BEB-1A3F78EF9BD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CDEDBAB-B299-4A6E-A67A-30DC36778DE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B62017-348A-49FA-8596-A5C615AA4226}">
      <dgm:prSet phldrT="[Texte]"/>
      <dgm:spPr/>
      <dgm:t>
        <a:bodyPr/>
        <a:lstStyle/>
        <a:p>
          <a:r>
            <a:rPr lang="fr-FR" dirty="0"/>
            <a:t>Contexte général du projet</a:t>
          </a:r>
        </a:p>
      </dgm:t>
    </dgm:pt>
    <dgm:pt modelId="{B4AA1550-1DCF-4407-9DE9-51AD4CFA92F5}" type="parTrans" cxnId="{3F4C81A7-8D1E-44B0-B883-D6A69E44FF56}">
      <dgm:prSet/>
      <dgm:spPr/>
      <dgm:t>
        <a:bodyPr/>
        <a:lstStyle/>
        <a:p>
          <a:endParaRPr lang="fr-FR"/>
        </a:p>
      </dgm:t>
    </dgm:pt>
    <dgm:pt modelId="{9CD3DF79-C0AC-41A7-BB3A-44B0E61DB928}" type="sibTrans" cxnId="{3F4C81A7-8D1E-44B0-B883-D6A69E44FF56}">
      <dgm:prSet/>
      <dgm:spPr/>
      <dgm:t>
        <a:bodyPr/>
        <a:lstStyle/>
        <a:p>
          <a:endParaRPr lang="fr-FR"/>
        </a:p>
      </dgm:t>
    </dgm:pt>
    <dgm:pt modelId="{D4AA6DD4-321C-4C5D-A38A-AE64DC8AFCD7}">
      <dgm:prSet phldrT="[Texte]"/>
      <dgm:spPr/>
      <dgm:t>
        <a:bodyPr/>
        <a:lstStyle/>
        <a:p>
          <a:r>
            <a:rPr lang="fr-FR" dirty="0"/>
            <a:t>Analyse et conception</a:t>
          </a:r>
        </a:p>
      </dgm:t>
    </dgm:pt>
    <dgm:pt modelId="{7B2377B5-60A0-4654-98E1-B735FE491E67}" type="parTrans" cxnId="{F0135255-5591-4DDF-A29A-39020DBD8C64}">
      <dgm:prSet/>
      <dgm:spPr/>
      <dgm:t>
        <a:bodyPr/>
        <a:lstStyle/>
        <a:p>
          <a:endParaRPr lang="fr-FR"/>
        </a:p>
      </dgm:t>
    </dgm:pt>
    <dgm:pt modelId="{FB4E585D-7432-4D77-8C91-ED4DC9A5D853}" type="sibTrans" cxnId="{F0135255-5591-4DDF-A29A-39020DBD8C64}">
      <dgm:prSet/>
      <dgm:spPr/>
      <dgm:t>
        <a:bodyPr/>
        <a:lstStyle/>
        <a:p>
          <a:endParaRPr lang="fr-FR"/>
        </a:p>
      </dgm:t>
    </dgm:pt>
    <dgm:pt modelId="{C58064D8-BAC0-446F-8944-0FD3F42A69D7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Réalisation</a:t>
          </a:r>
        </a:p>
      </dgm:t>
    </dgm:pt>
    <dgm:pt modelId="{C3BF91FE-58FF-43D1-AE8B-3301E39E82AF}" type="parTrans" cxnId="{8C6171C1-3D89-4736-A6A6-D2710EC5E47A}">
      <dgm:prSet/>
      <dgm:spPr/>
      <dgm:t>
        <a:bodyPr/>
        <a:lstStyle/>
        <a:p>
          <a:endParaRPr lang="fr-FR"/>
        </a:p>
      </dgm:t>
    </dgm:pt>
    <dgm:pt modelId="{6AC34D37-5787-4EF9-B2E0-0C5C39A7D0FB}" type="sibTrans" cxnId="{8C6171C1-3D89-4736-A6A6-D2710EC5E47A}">
      <dgm:prSet/>
      <dgm:spPr/>
      <dgm:t>
        <a:bodyPr/>
        <a:lstStyle/>
        <a:p>
          <a:endParaRPr lang="fr-FR"/>
        </a:p>
      </dgm:t>
    </dgm:pt>
    <dgm:pt modelId="{7F16786C-9220-48C0-81A0-F174AE3C1686}">
      <dgm:prSet phldrT="[Texte]"/>
      <dgm:spPr>
        <a:solidFill>
          <a:srgbClr val="A53010"/>
        </a:solidFill>
      </dgm:spPr>
      <dgm:t>
        <a:bodyPr/>
        <a:lstStyle/>
        <a:p>
          <a:r>
            <a:rPr lang="fr-FR" dirty="0"/>
            <a:t>Démonstration</a:t>
          </a:r>
        </a:p>
      </dgm:t>
    </dgm:pt>
    <dgm:pt modelId="{EFE51655-86E9-4E94-BBE0-07ACA185AA59}" type="parTrans" cxnId="{014A1DC5-1AD5-4366-8F8C-25684BD8A50F}">
      <dgm:prSet/>
      <dgm:spPr/>
      <dgm:t>
        <a:bodyPr/>
        <a:lstStyle/>
        <a:p>
          <a:endParaRPr lang="fr-FR"/>
        </a:p>
      </dgm:t>
    </dgm:pt>
    <dgm:pt modelId="{B7BDFA78-4065-4829-8B3B-2AA08F49A5E0}" type="sibTrans" cxnId="{014A1DC5-1AD5-4366-8F8C-25684BD8A50F}">
      <dgm:prSet/>
      <dgm:spPr/>
      <dgm:t>
        <a:bodyPr/>
        <a:lstStyle/>
        <a:p>
          <a:endParaRPr lang="fr-FR"/>
        </a:p>
      </dgm:t>
    </dgm:pt>
    <dgm:pt modelId="{4E51A8F7-08ED-4F47-96FC-C292ED6EAA5E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C2ED6B1F-2F3F-4106-B147-FC9FE3064D96}" type="parTrans" cxnId="{6EC20825-B3EA-4D23-A746-A81A2096A23E}">
      <dgm:prSet/>
      <dgm:spPr/>
      <dgm:t>
        <a:bodyPr/>
        <a:lstStyle/>
        <a:p>
          <a:endParaRPr lang="fr-FR"/>
        </a:p>
      </dgm:t>
    </dgm:pt>
    <dgm:pt modelId="{FFB22A35-F603-456A-9117-4D4D930B59F8}" type="sibTrans" cxnId="{6EC20825-B3EA-4D23-A746-A81A2096A23E}">
      <dgm:prSet/>
      <dgm:spPr/>
      <dgm:t>
        <a:bodyPr/>
        <a:lstStyle/>
        <a:p>
          <a:endParaRPr lang="fr-FR"/>
        </a:p>
      </dgm:t>
    </dgm:pt>
    <dgm:pt modelId="{A86A11F8-DCAE-46FD-89AF-1ECAF1457561}" type="pres">
      <dgm:prSet presAssocID="{9CDEDBAB-B299-4A6E-A67A-30DC36778DED}" presName="Name0" presStyleCnt="0">
        <dgm:presLayoutVars>
          <dgm:dir/>
          <dgm:resizeHandles val="exact"/>
        </dgm:presLayoutVars>
      </dgm:prSet>
      <dgm:spPr/>
    </dgm:pt>
    <dgm:pt modelId="{E70B5AA5-2375-4738-B8C3-1EE90C62A19A}" type="pres">
      <dgm:prSet presAssocID="{E0B62017-348A-49FA-8596-A5C615AA4226}" presName="parTxOnly" presStyleLbl="node1" presStyleIdx="0" presStyleCnt="5">
        <dgm:presLayoutVars>
          <dgm:bulletEnabled val="1"/>
        </dgm:presLayoutVars>
      </dgm:prSet>
      <dgm:spPr/>
    </dgm:pt>
    <dgm:pt modelId="{DCCA740F-4299-4028-936A-17CA78E4B79F}" type="pres">
      <dgm:prSet presAssocID="{9CD3DF79-C0AC-41A7-BB3A-44B0E61DB928}" presName="parSpace" presStyleCnt="0"/>
      <dgm:spPr/>
    </dgm:pt>
    <dgm:pt modelId="{56610ADE-0EE9-4E58-8280-D65352F1F45E}" type="pres">
      <dgm:prSet presAssocID="{D4AA6DD4-321C-4C5D-A38A-AE64DC8AFCD7}" presName="parTxOnly" presStyleLbl="node1" presStyleIdx="1" presStyleCnt="5">
        <dgm:presLayoutVars>
          <dgm:bulletEnabled val="1"/>
        </dgm:presLayoutVars>
      </dgm:prSet>
      <dgm:spPr/>
    </dgm:pt>
    <dgm:pt modelId="{2133882C-7D21-4241-ABD1-48593E092374}" type="pres">
      <dgm:prSet presAssocID="{FB4E585D-7432-4D77-8C91-ED4DC9A5D853}" presName="parSpace" presStyleCnt="0"/>
      <dgm:spPr/>
    </dgm:pt>
    <dgm:pt modelId="{EDE64306-2649-4CB8-9430-CD1FDB9F6EEC}" type="pres">
      <dgm:prSet presAssocID="{C58064D8-BAC0-446F-8944-0FD3F42A69D7}" presName="parTxOnly" presStyleLbl="node1" presStyleIdx="2" presStyleCnt="5">
        <dgm:presLayoutVars>
          <dgm:bulletEnabled val="1"/>
        </dgm:presLayoutVars>
      </dgm:prSet>
      <dgm:spPr/>
    </dgm:pt>
    <dgm:pt modelId="{3FE9CE4F-0CD2-4545-9BF7-EFD7D5F4AC0C}" type="pres">
      <dgm:prSet presAssocID="{6AC34D37-5787-4EF9-B2E0-0C5C39A7D0FB}" presName="parSpace" presStyleCnt="0"/>
      <dgm:spPr/>
    </dgm:pt>
    <dgm:pt modelId="{2A55B0E5-311A-4AD1-B0CE-7951303B46C0}" type="pres">
      <dgm:prSet presAssocID="{7F16786C-9220-48C0-81A0-F174AE3C1686}" presName="parTxOnly" presStyleLbl="node1" presStyleIdx="3" presStyleCnt="5">
        <dgm:presLayoutVars>
          <dgm:bulletEnabled val="1"/>
        </dgm:presLayoutVars>
      </dgm:prSet>
      <dgm:spPr/>
    </dgm:pt>
    <dgm:pt modelId="{65A944C5-B094-4DD1-AEA4-24BD593EFDC2}" type="pres">
      <dgm:prSet presAssocID="{B7BDFA78-4065-4829-8B3B-2AA08F49A5E0}" presName="parSpace" presStyleCnt="0"/>
      <dgm:spPr/>
    </dgm:pt>
    <dgm:pt modelId="{722203EA-C626-4F77-8BEB-1A3F78EF9BDA}" type="pres">
      <dgm:prSet presAssocID="{4E51A8F7-08ED-4F47-96FC-C292ED6EAA5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6577E16-C818-4AF7-BB63-348B370E3715}" type="presOf" srcId="{9CDEDBAB-B299-4A6E-A67A-30DC36778DED}" destId="{A86A11F8-DCAE-46FD-89AF-1ECAF1457561}" srcOrd="0" destOrd="0" presId="urn:microsoft.com/office/officeart/2005/8/layout/hChevron3"/>
    <dgm:cxn modelId="{6EC20825-B3EA-4D23-A746-A81A2096A23E}" srcId="{9CDEDBAB-B299-4A6E-A67A-30DC36778DED}" destId="{4E51A8F7-08ED-4F47-96FC-C292ED6EAA5E}" srcOrd="4" destOrd="0" parTransId="{C2ED6B1F-2F3F-4106-B147-FC9FE3064D96}" sibTransId="{FFB22A35-F603-456A-9117-4D4D930B59F8}"/>
    <dgm:cxn modelId="{A7809845-DC77-4A4F-AA3B-4D35144F8DFC}" type="presOf" srcId="{C58064D8-BAC0-446F-8944-0FD3F42A69D7}" destId="{EDE64306-2649-4CB8-9430-CD1FDB9F6EEC}" srcOrd="0" destOrd="0" presId="urn:microsoft.com/office/officeart/2005/8/layout/hChevron3"/>
    <dgm:cxn modelId="{F0135255-5591-4DDF-A29A-39020DBD8C64}" srcId="{9CDEDBAB-B299-4A6E-A67A-30DC36778DED}" destId="{D4AA6DD4-321C-4C5D-A38A-AE64DC8AFCD7}" srcOrd="1" destOrd="0" parTransId="{7B2377B5-60A0-4654-98E1-B735FE491E67}" sibTransId="{FB4E585D-7432-4D77-8C91-ED4DC9A5D853}"/>
    <dgm:cxn modelId="{824A2F57-5C76-463A-B3B5-810F7C779670}" type="presOf" srcId="{7F16786C-9220-48C0-81A0-F174AE3C1686}" destId="{2A55B0E5-311A-4AD1-B0CE-7951303B46C0}" srcOrd="0" destOrd="0" presId="urn:microsoft.com/office/officeart/2005/8/layout/hChevron3"/>
    <dgm:cxn modelId="{C6CD7692-AE92-4858-96FA-1EC80A164641}" type="presOf" srcId="{4E51A8F7-08ED-4F47-96FC-C292ED6EAA5E}" destId="{722203EA-C626-4F77-8BEB-1A3F78EF9BDA}" srcOrd="0" destOrd="0" presId="urn:microsoft.com/office/officeart/2005/8/layout/hChevron3"/>
    <dgm:cxn modelId="{3F4C81A7-8D1E-44B0-B883-D6A69E44FF56}" srcId="{9CDEDBAB-B299-4A6E-A67A-30DC36778DED}" destId="{E0B62017-348A-49FA-8596-A5C615AA4226}" srcOrd="0" destOrd="0" parTransId="{B4AA1550-1DCF-4407-9DE9-51AD4CFA92F5}" sibTransId="{9CD3DF79-C0AC-41A7-BB3A-44B0E61DB928}"/>
    <dgm:cxn modelId="{8C6171C1-3D89-4736-A6A6-D2710EC5E47A}" srcId="{9CDEDBAB-B299-4A6E-A67A-30DC36778DED}" destId="{C58064D8-BAC0-446F-8944-0FD3F42A69D7}" srcOrd="2" destOrd="0" parTransId="{C3BF91FE-58FF-43D1-AE8B-3301E39E82AF}" sibTransId="{6AC34D37-5787-4EF9-B2E0-0C5C39A7D0FB}"/>
    <dgm:cxn modelId="{014A1DC5-1AD5-4366-8F8C-25684BD8A50F}" srcId="{9CDEDBAB-B299-4A6E-A67A-30DC36778DED}" destId="{7F16786C-9220-48C0-81A0-F174AE3C1686}" srcOrd="3" destOrd="0" parTransId="{EFE51655-86E9-4E94-BBE0-07ACA185AA59}" sibTransId="{B7BDFA78-4065-4829-8B3B-2AA08F49A5E0}"/>
    <dgm:cxn modelId="{0A88D1F0-B45C-4B13-90EE-1AA768C15585}" type="presOf" srcId="{D4AA6DD4-321C-4C5D-A38A-AE64DC8AFCD7}" destId="{56610ADE-0EE9-4E58-8280-D65352F1F45E}" srcOrd="0" destOrd="0" presId="urn:microsoft.com/office/officeart/2005/8/layout/hChevron3"/>
    <dgm:cxn modelId="{45B913F6-ED5B-4911-AA0F-C302DA58E4D3}" type="presOf" srcId="{E0B62017-348A-49FA-8596-A5C615AA4226}" destId="{E70B5AA5-2375-4738-B8C3-1EE90C62A19A}" srcOrd="0" destOrd="0" presId="urn:microsoft.com/office/officeart/2005/8/layout/hChevron3"/>
    <dgm:cxn modelId="{64BECC16-F4A2-45D4-88EA-1400ED9F7A73}" type="presParOf" srcId="{A86A11F8-DCAE-46FD-89AF-1ECAF1457561}" destId="{E70B5AA5-2375-4738-B8C3-1EE90C62A19A}" srcOrd="0" destOrd="0" presId="urn:microsoft.com/office/officeart/2005/8/layout/hChevron3"/>
    <dgm:cxn modelId="{A55300E9-0277-4D9A-B709-6668A59BF3DB}" type="presParOf" srcId="{A86A11F8-DCAE-46FD-89AF-1ECAF1457561}" destId="{DCCA740F-4299-4028-936A-17CA78E4B79F}" srcOrd="1" destOrd="0" presId="urn:microsoft.com/office/officeart/2005/8/layout/hChevron3"/>
    <dgm:cxn modelId="{26DFEA6F-CB9C-45CA-A717-626ECD33396F}" type="presParOf" srcId="{A86A11F8-DCAE-46FD-89AF-1ECAF1457561}" destId="{56610ADE-0EE9-4E58-8280-D65352F1F45E}" srcOrd="2" destOrd="0" presId="urn:microsoft.com/office/officeart/2005/8/layout/hChevron3"/>
    <dgm:cxn modelId="{0212CB46-2FB9-4AC2-95AC-BE8574CE5D6F}" type="presParOf" srcId="{A86A11F8-DCAE-46FD-89AF-1ECAF1457561}" destId="{2133882C-7D21-4241-ABD1-48593E092374}" srcOrd="3" destOrd="0" presId="urn:microsoft.com/office/officeart/2005/8/layout/hChevron3"/>
    <dgm:cxn modelId="{DA835265-B2B6-4730-A48D-814E8354EC0C}" type="presParOf" srcId="{A86A11F8-DCAE-46FD-89AF-1ECAF1457561}" destId="{EDE64306-2649-4CB8-9430-CD1FDB9F6EEC}" srcOrd="4" destOrd="0" presId="urn:microsoft.com/office/officeart/2005/8/layout/hChevron3"/>
    <dgm:cxn modelId="{EF783FB8-2E25-44EC-94CC-614DDCE423EE}" type="presParOf" srcId="{A86A11F8-DCAE-46FD-89AF-1ECAF1457561}" destId="{3FE9CE4F-0CD2-4545-9BF7-EFD7D5F4AC0C}" srcOrd="5" destOrd="0" presId="urn:microsoft.com/office/officeart/2005/8/layout/hChevron3"/>
    <dgm:cxn modelId="{86E03695-62E7-4B3A-9BF9-1B808B01E441}" type="presParOf" srcId="{A86A11F8-DCAE-46FD-89AF-1ECAF1457561}" destId="{2A55B0E5-311A-4AD1-B0CE-7951303B46C0}" srcOrd="6" destOrd="0" presId="urn:microsoft.com/office/officeart/2005/8/layout/hChevron3"/>
    <dgm:cxn modelId="{7F5E5D31-8A37-475F-A656-1AD32CC95A37}" type="presParOf" srcId="{A86A11F8-DCAE-46FD-89AF-1ECAF1457561}" destId="{65A944C5-B094-4DD1-AEA4-24BD593EFDC2}" srcOrd="7" destOrd="0" presId="urn:microsoft.com/office/officeart/2005/8/layout/hChevron3"/>
    <dgm:cxn modelId="{73089DBF-B4F8-45BD-AD39-12745AC33293}" type="presParOf" srcId="{A86A11F8-DCAE-46FD-89AF-1ECAF1457561}" destId="{722203EA-C626-4F77-8BEB-1A3F78EF9BD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CDEDBAB-B299-4A6E-A67A-30DC36778DE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B62017-348A-49FA-8596-A5C615AA4226}">
      <dgm:prSet phldrT="[Texte]"/>
      <dgm:spPr/>
      <dgm:t>
        <a:bodyPr/>
        <a:lstStyle/>
        <a:p>
          <a:r>
            <a:rPr lang="fr-FR" dirty="0"/>
            <a:t>Contexte général du projet</a:t>
          </a:r>
        </a:p>
      </dgm:t>
    </dgm:pt>
    <dgm:pt modelId="{B4AA1550-1DCF-4407-9DE9-51AD4CFA92F5}" type="parTrans" cxnId="{3F4C81A7-8D1E-44B0-B883-D6A69E44FF56}">
      <dgm:prSet/>
      <dgm:spPr/>
      <dgm:t>
        <a:bodyPr/>
        <a:lstStyle/>
        <a:p>
          <a:endParaRPr lang="fr-FR"/>
        </a:p>
      </dgm:t>
    </dgm:pt>
    <dgm:pt modelId="{9CD3DF79-C0AC-41A7-BB3A-44B0E61DB928}" type="sibTrans" cxnId="{3F4C81A7-8D1E-44B0-B883-D6A69E44FF56}">
      <dgm:prSet/>
      <dgm:spPr/>
      <dgm:t>
        <a:bodyPr/>
        <a:lstStyle/>
        <a:p>
          <a:endParaRPr lang="fr-FR"/>
        </a:p>
      </dgm:t>
    </dgm:pt>
    <dgm:pt modelId="{D4AA6DD4-321C-4C5D-A38A-AE64DC8AFCD7}">
      <dgm:prSet phldrT="[Texte]"/>
      <dgm:spPr/>
      <dgm:t>
        <a:bodyPr/>
        <a:lstStyle/>
        <a:p>
          <a:r>
            <a:rPr lang="fr-FR" dirty="0"/>
            <a:t>Analyse et conception</a:t>
          </a:r>
        </a:p>
      </dgm:t>
    </dgm:pt>
    <dgm:pt modelId="{7B2377B5-60A0-4654-98E1-B735FE491E67}" type="parTrans" cxnId="{F0135255-5591-4DDF-A29A-39020DBD8C64}">
      <dgm:prSet/>
      <dgm:spPr/>
      <dgm:t>
        <a:bodyPr/>
        <a:lstStyle/>
        <a:p>
          <a:endParaRPr lang="fr-FR"/>
        </a:p>
      </dgm:t>
    </dgm:pt>
    <dgm:pt modelId="{FB4E585D-7432-4D77-8C91-ED4DC9A5D853}" type="sibTrans" cxnId="{F0135255-5591-4DDF-A29A-39020DBD8C64}">
      <dgm:prSet/>
      <dgm:spPr/>
      <dgm:t>
        <a:bodyPr/>
        <a:lstStyle/>
        <a:p>
          <a:endParaRPr lang="fr-FR"/>
        </a:p>
      </dgm:t>
    </dgm:pt>
    <dgm:pt modelId="{C58064D8-BAC0-446F-8944-0FD3F42A69D7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Réalisation</a:t>
          </a:r>
        </a:p>
      </dgm:t>
    </dgm:pt>
    <dgm:pt modelId="{C3BF91FE-58FF-43D1-AE8B-3301E39E82AF}" type="parTrans" cxnId="{8C6171C1-3D89-4736-A6A6-D2710EC5E47A}">
      <dgm:prSet/>
      <dgm:spPr/>
      <dgm:t>
        <a:bodyPr/>
        <a:lstStyle/>
        <a:p>
          <a:endParaRPr lang="fr-FR"/>
        </a:p>
      </dgm:t>
    </dgm:pt>
    <dgm:pt modelId="{6AC34D37-5787-4EF9-B2E0-0C5C39A7D0FB}" type="sibTrans" cxnId="{8C6171C1-3D89-4736-A6A6-D2710EC5E47A}">
      <dgm:prSet/>
      <dgm:spPr/>
      <dgm:t>
        <a:bodyPr/>
        <a:lstStyle/>
        <a:p>
          <a:endParaRPr lang="fr-FR"/>
        </a:p>
      </dgm:t>
    </dgm:pt>
    <dgm:pt modelId="{7F16786C-9220-48C0-81A0-F174AE3C1686}">
      <dgm:prSet phldrT="[Texte]"/>
      <dgm:spPr>
        <a:solidFill>
          <a:srgbClr val="A53010"/>
        </a:solidFill>
      </dgm:spPr>
      <dgm:t>
        <a:bodyPr/>
        <a:lstStyle/>
        <a:p>
          <a:r>
            <a:rPr lang="fr-FR" dirty="0"/>
            <a:t>Démonstration</a:t>
          </a:r>
        </a:p>
      </dgm:t>
    </dgm:pt>
    <dgm:pt modelId="{EFE51655-86E9-4E94-BBE0-07ACA185AA59}" type="parTrans" cxnId="{014A1DC5-1AD5-4366-8F8C-25684BD8A50F}">
      <dgm:prSet/>
      <dgm:spPr/>
      <dgm:t>
        <a:bodyPr/>
        <a:lstStyle/>
        <a:p>
          <a:endParaRPr lang="fr-FR"/>
        </a:p>
      </dgm:t>
    </dgm:pt>
    <dgm:pt modelId="{B7BDFA78-4065-4829-8B3B-2AA08F49A5E0}" type="sibTrans" cxnId="{014A1DC5-1AD5-4366-8F8C-25684BD8A50F}">
      <dgm:prSet/>
      <dgm:spPr/>
      <dgm:t>
        <a:bodyPr/>
        <a:lstStyle/>
        <a:p>
          <a:endParaRPr lang="fr-FR"/>
        </a:p>
      </dgm:t>
    </dgm:pt>
    <dgm:pt modelId="{4E51A8F7-08ED-4F47-96FC-C292ED6EAA5E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C2ED6B1F-2F3F-4106-B147-FC9FE3064D96}" type="parTrans" cxnId="{6EC20825-B3EA-4D23-A746-A81A2096A23E}">
      <dgm:prSet/>
      <dgm:spPr/>
      <dgm:t>
        <a:bodyPr/>
        <a:lstStyle/>
        <a:p>
          <a:endParaRPr lang="fr-FR"/>
        </a:p>
      </dgm:t>
    </dgm:pt>
    <dgm:pt modelId="{FFB22A35-F603-456A-9117-4D4D930B59F8}" type="sibTrans" cxnId="{6EC20825-B3EA-4D23-A746-A81A2096A23E}">
      <dgm:prSet/>
      <dgm:spPr/>
      <dgm:t>
        <a:bodyPr/>
        <a:lstStyle/>
        <a:p>
          <a:endParaRPr lang="fr-FR"/>
        </a:p>
      </dgm:t>
    </dgm:pt>
    <dgm:pt modelId="{A86A11F8-DCAE-46FD-89AF-1ECAF1457561}" type="pres">
      <dgm:prSet presAssocID="{9CDEDBAB-B299-4A6E-A67A-30DC36778DED}" presName="Name0" presStyleCnt="0">
        <dgm:presLayoutVars>
          <dgm:dir/>
          <dgm:resizeHandles val="exact"/>
        </dgm:presLayoutVars>
      </dgm:prSet>
      <dgm:spPr/>
    </dgm:pt>
    <dgm:pt modelId="{E70B5AA5-2375-4738-B8C3-1EE90C62A19A}" type="pres">
      <dgm:prSet presAssocID="{E0B62017-348A-49FA-8596-A5C615AA4226}" presName="parTxOnly" presStyleLbl="node1" presStyleIdx="0" presStyleCnt="5">
        <dgm:presLayoutVars>
          <dgm:bulletEnabled val="1"/>
        </dgm:presLayoutVars>
      </dgm:prSet>
      <dgm:spPr/>
    </dgm:pt>
    <dgm:pt modelId="{DCCA740F-4299-4028-936A-17CA78E4B79F}" type="pres">
      <dgm:prSet presAssocID="{9CD3DF79-C0AC-41A7-BB3A-44B0E61DB928}" presName="parSpace" presStyleCnt="0"/>
      <dgm:spPr/>
    </dgm:pt>
    <dgm:pt modelId="{56610ADE-0EE9-4E58-8280-D65352F1F45E}" type="pres">
      <dgm:prSet presAssocID="{D4AA6DD4-321C-4C5D-A38A-AE64DC8AFCD7}" presName="parTxOnly" presStyleLbl="node1" presStyleIdx="1" presStyleCnt="5">
        <dgm:presLayoutVars>
          <dgm:bulletEnabled val="1"/>
        </dgm:presLayoutVars>
      </dgm:prSet>
      <dgm:spPr/>
    </dgm:pt>
    <dgm:pt modelId="{2133882C-7D21-4241-ABD1-48593E092374}" type="pres">
      <dgm:prSet presAssocID="{FB4E585D-7432-4D77-8C91-ED4DC9A5D853}" presName="parSpace" presStyleCnt="0"/>
      <dgm:spPr/>
    </dgm:pt>
    <dgm:pt modelId="{EDE64306-2649-4CB8-9430-CD1FDB9F6EEC}" type="pres">
      <dgm:prSet presAssocID="{C58064D8-BAC0-446F-8944-0FD3F42A69D7}" presName="parTxOnly" presStyleLbl="node1" presStyleIdx="2" presStyleCnt="5">
        <dgm:presLayoutVars>
          <dgm:bulletEnabled val="1"/>
        </dgm:presLayoutVars>
      </dgm:prSet>
      <dgm:spPr/>
    </dgm:pt>
    <dgm:pt modelId="{3FE9CE4F-0CD2-4545-9BF7-EFD7D5F4AC0C}" type="pres">
      <dgm:prSet presAssocID="{6AC34D37-5787-4EF9-B2E0-0C5C39A7D0FB}" presName="parSpace" presStyleCnt="0"/>
      <dgm:spPr/>
    </dgm:pt>
    <dgm:pt modelId="{2A55B0E5-311A-4AD1-B0CE-7951303B46C0}" type="pres">
      <dgm:prSet presAssocID="{7F16786C-9220-48C0-81A0-F174AE3C1686}" presName="parTxOnly" presStyleLbl="node1" presStyleIdx="3" presStyleCnt="5">
        <dgm:presLayoutVars>
          <dgm:bulletEnabled val="1"/>
        </dgm:presLayoutVars>
      </dgm:prSet>
      <dgm:spPr/>
    </dgm:pt>
    <dgm:pt modelId="{65A944C5-B094-4DD1-AEA4-24BD593EFDC2}" type="pres">
      <dgm:prSet presAssocID="{B7BDFA78-4065-4829-8B3B-2AA08F49A5E0}" presName="parSpace" presStyleCnt="0"/>
      <dgm:spPr/>
    </dgm:pt>
    <dgm:pt modelId="{722203EA-C626-4F77-8BEB-1A3F78EF9BDA}" type="pres">
      <dgm:prSet presAssocID="{4E51A8F7-08ED-4F47-96FC-C292ED6EAA5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6577E16-C818-4AF7-BB63-348B370E3715}" type="presOf" srcId="{9CDEDBAB-B299-4A6E-A67A-30DC36778DED}" destId="{A86A11F8-DCAE-46FD-89AF-1ECAF1457561}" srcOrd="0" destOrd="0" presId="urn:microsoft.com/office/officeart/2005/8/layout/hChevron3"/>
    <dgm:cxn modelId="{6EC20825-B3EA-4D23-A746-A81A2096A23E}" srcId="{9CDEDBAB-B299-4A6E-A67A-30DC36778DED}" destId="{4E51A8F7-08ED-4F47-96FC-C292ED6EAA5E}" srcOrd="4" destOrd="0" parTransId="{C2ED6B1F-2F3F-4106-B147-FC9FE3064D96}" sibTransId="{FFB22A35-F603-456A-9117-4D4D930B59F8}"/>
    <dgm:cxn modelId="{A7809845-DC77-4A4F-AA3B-4D35144F8DFC}" type="presOf" srcId="{C58064D8-BAC0-446F-8944-0FD3F42A69D7}" destId="{EDE64306-2649-4CB8-9430-CD1FDB9F6EEC}" srcOrd="0" destOrd="0" presId="urn:microsoft.com/office/officeart/2005/8/layout/hChevron3"/>
    <dgm:cxn modelId="{F0135255-5591-4DDF-A29A-39020DBD8C64}" srcId="{9CDEDBAB-B299-4A6E-A67A-30DC36778DED}" destId="{D4AA6DD4-321C-4C5D-A38A-AE64DC8AFCD7}" srcOrd="1" destOrd="0" parTransId="{7B2377B5-60A0-4654-98E1-B735FE491E67}" sibTransId="{FB4E585D-7432-4D77-8C91-ED4DC9A5D853}"/>
    <dgm:cxn modelId="{824A2F57-5C76-463A-B3B5-810F7C779670}" type="presOf" srcId="{7F16786C-9220-48C0-81A0-F174AE3C1686}" destId="{2A55B0E5-311A-4AD1-B0CE-7951303B46C0}" srcOrd="0" destOrd="0" presId="urn:microsoft.com/office/officeart/2005/8/layout/hChevron3"/>
    <dgm:cxn modelId="{C6CD7692-AE92-4858-96FA-1EC80A164641}" type="presOf" srcId="{4E51A8F7-08ED-4F47-96FC-C292ED6EAA5E}" destId="{722203EA-C626-4F77-8BEB-1A3F78EF9BDA}" srcOrd="0" destOrd="0" presId="urn:microsoft.com/office/officeart/2005/8/layout/hChevron3"/>
    <dgm:cxn modelId="{3F4C81A7-8D1E-44B0-B883-D6A69E44FF56}" srcId="{9CDEDBAB-B299-4A6E-A67A-30DC36778DED}" destId="{E0B62017-348A-49FA-8596-A5C615AA4226}" srcOrd="0" destOrd="0" parTransId="{B4AA1550-1DCF-4407-9DE9-51AD4CFA92F5}" sibTransId="{9CD3DF79-C0AC-41A7-BB3A-44B0E61DB928}"/>
    <dgm:cxn modelId="{8C6171C1-3D89-4736-A6A6-D2710EC5E47A}" srcId="{9CDEDBAB-B299-4A6E-A67A-30DC36778DED}" destId="{C58064D8-BAC0-446F-8944-0FD3F42A69D7}" srcOrd="2" destOrd="0" parTransId="{C3BF91FE-58FF-43D1-AE8B-3301E39E82AF}" sibTransId="{6AC34D37-5787-4EF9-B2E0-0C5C39A7D0FB}"/>
    <dgm:cxn modelId="{014A1DC5-1AD5-4366-8F8C-25684BD8A50F}" srcId="{9CDEDBAB-B299-4A6E-A67A-30DC36778DED}" destId="{7F16786C-9220-48C0-81A0-F174AE3C1686}" srcOrd="3" destOrd="0" parTransId="{EFE51655-86E9-4E94-BBE0-07ACA185AA59}" sibTransId="{B7BDFA78-4065-4829-8B3B-2AA08F49A5E0}"/>
    <dgm:cxn modelId="{0A88D1F0-B45C-4B13-90EE-1AA768C15585}" type="presOf" srcId="{D4AA6DD4-321C-4C5D-A38A-AE64DC8AFCD7}" destId="{56610ADE-0EE9-4E58-8280-D65352F1F45E}" srcOrd="0" destOrd="0" presId="urn:microsoft.com/office/officeart/2005/8/layout/hChevron3"/>
    <dgm:cxn modelId="{45B913F6-ED5B-4911-AA0F-C302DA58E4D3}" type="presOf" srcId="{E0B62017-348A-49FA-8596-A5C615AA4226}" destId="{E70B5AA5-2375-4738-B8C3-1EE90C62A19A}" srcOrd="0" destOrd="0" presId="urn:microsoft.com/office/officeart/2005/8/layout/hChevron3"/>
    <dgm:cxn modelId="{64BECC16-F4A2-45D4-88EA-1400ED9F7A73}" type="presParOf" srcId="{A86A11F8-DCAE-46FD-89AF-1ECAF1457561}" destId="{E70B5AA5-2375-4738-B8C3-1EE90C62A19A}" srcOrd="0" destOrd="0" presId="urn:microsoft.com/office/officeart/2005/8/layout/hChevron3"/>
    <dgm:cxn modelId="{A55300E9-0277-4D9A-B709-6668A59BF3DB}" type="presParOf" srcId="{A86A11F8-DCAE-46FD-89AF-1ECAF1457561}" destId="{DCCA740F-4299-4028-936A-17CA78E4B79F}" srcOrd="1" destOrd="0" presId="urn:microsoft.com/office/officeart/2005/8/layout/hChevron3"/>
    <dgm:cxn modelId="{26DFEA6F-CB9C-45CA-A717-626ECD33396F}" type="presParOf" srcId="{A86A11F8-DCAE-46FD-89AF-1ECAF1457561}" destId="{56610ADE-0EE9-4E58-8280-D65352F1F45E}" srcOrd="2" destOrd="0" presId="urn:microsoft.com/office/officeart/2005/8/layout/hChevron3"/>
    <dgm:cxn modelId="{0212CB46-2FB9-4AC2-95AC-BE8574CE5D6F}" type="presParOf" srcId="{A86A11F8-DCAE-46FD-89AF-1ECAF1457561}" destId="{2133882C-7D21-4241-ABD1-48593E092374}" srcOrd="3" destOrd="0" presId="urn:microsoft.com/office/officeart/2005/8/layout/hChevron3"/>
    <dgm:cxn modelId="{DA835265-B2B6-4730-A48D-814E8354EC0C}" type="presParOf" srcId="{A86A11F8-DCAE-46FD-89AF-1ECAF1457561}" destId="{EDE64306-2649-4CB8-9430-CD1FDB9F6EEC}" srcOrd="4" destOrd="0" presId="urn:microsoft.com/office/officeart/2005/8/layout/hChevron3"/>
    <dgm:cxn modelId="{EF783FB8-2E25-44EC-94CC-614DDCE423EE}" type="presParOf" srcId="{A86A11F8-DCAE-46FD-89AF-1ECAF1457561}" destId="{3FE9CE4F-0CD2-4545-9BF7-EFD7D5F4AC0C}" srcOrd="5" destOrd="0" presId="urn:microsoft.com/office/officeart/2005/8/layout/hChevron3"/>
    <dgm:cxn modelId="{86E03695-62E7-4B3A-9BF9-1B808B01E441}" type="presParOf" srcId="{A86A11F8-DCAE-46FD-89AF-1ECAF1457561}" destId="{2A55B0E5-311A-4AD1-B0CE-7951303B46C0}" srcOrd="6" destOrd="0" presId="urn:microsoft.com/office/officeart/2005/8/layout/hChevron3"/>
    <dgm:cxn modelId="{7F5E5D31-8A37-475F-A656-1AD32CC95A37}" type="presParOf" srcId="{A86A11F8-DCAE-46FD-89AF-1ECAF1457561}" destId="{65A944C5-B094-4DD1-AEA4-24BD593EFDC2}" srcOrd="7" destOrd="0" presId="urn:microsoft.com/office/officeart/2005/8/layout/hChevron3"/>
    <dgm:cxn modelId="{73089DBF-B4F8-45BD-AD39-12745AC33293}" type="presParOf" srcId="{A86A11F8-DCAE-46FD-89AF-1ECAF1457561}" destId="{722203EA-C626-4F77-8BEB-1A3F78EF9BD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CDEDBAB-B299-4A6E-A67A-30DC36778DE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B62017-348A-49FA-8596-A5C615AA4226}">
      <dgm:prSet phldrT="[Texte]"/>
      <dgm:spPr/>
      <dgm:t>
        <a:bodyPr/>
        <a:lstStyle/>
        <a:p>
          <a:r>
            <a:rPr lang="fr-FR" dirty="0"/>
            <a:t>Contexte général du projet</a:t>
          </a:r>
        </a:p>
      </dgm:t>
    </dgm:pt>
    <dgm:pt modelId="{B4AA1550-1DCF-4407-9DE9-51AD4CFA92F5}" type="parTrans" cxnId="{3F4C81A7-8D1E-44B0-B883-D6A69E44FF56}">
      <dgm:prSet/>
      <dgm:spPr/>
      <dgm:t>
        <a:bodyPr/>
        <a:lstStyle/>
        <a:p>
          <a:endParaRPr lang="fr-FR"/>
        </a:p>
      </dgm:t>
    </dgm:pt>
    <dgm:pt modelId="{9CD3DF79-C0AC-41A7-BB3A-44B0E61DB928}" type="sibTrans" cxnId="{3F4C81A7-8D1E-44B0-B883-D6A69E44FF56}">
      <dgm:prSet/>
      <dgm:spPr/>
      <dgm:t>
        <a:bodyPr/>
        <a:lstStyle/>
        <a:p>
          <a:endParaRPr lang="fr-FR"/>
        </a:p>
      </dgm:t>
    </dgm:pt>
    <dgm:pt modelId="{D4AA6DD4-321C-4C5D-A38A-AE64DC8AFCD7}">
      <dgm:prSet phldrT="[Texte]"/>
      <dgm:spPr/>
      <dgm:t>
        <a:bodyPr/>
        <a:lstStyle/>
        <a:p>
          <a:r>
            <a:rPr lang="fr-FR" dirty="0"/>
            <a:t>Analyse et conception</a:t>
          </a:r>
        </a:p>
      </dgm:t>
    </dgm:pt>
    <dgm:pt modelId="{7B2377B5-60A0-4654-98E1-B735FE491E67}" type="parTrans" cxnId="{F0135255-5591-4DDF-A29A-39020DBD8C64}">
      <dgm:prSet/>
      <dgm:spPr/>
      <dgm:t>
        <a:bodyPr/>
        <a:lstStyle/>
        <a:p>
          <a:endParaRPr lang="fr-FR"/>
        </a:p>
      </dgm:t>
    </dgm:pt>
    <dgm:pt modelId="{FB4E585D-7432-4D77-8C91-ED4DC9A5D853}" type="sibTrans" cxnId="{F0135255-5591-4DDF-A29A-39020DBD8C64}">
      <dgm:prSet/>
      <dgm:spPr/>
      <dgm:t>
        <a:bodyPr/>
        <a:lstStyle/>
        <a:p>
          <a:endParaRPr lang="fr-FR"/>
        </a:p>
      </dgm:t>
    </dgm:pt>
    <dgm:pt modelId="{C58064D8-BAC0-446F-8944-0FD3F42A69D7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Réalisation</a:t>
          </a:r>
        </a:p>
      </dgm:t>
    </dgm:pt>
    <dgm:pt modelId="{C3BF91FE-58FF-43D1-AE8B-3301E39E82AF}" type="parTrans" cxnId="{8C6171C1-3D89-4736-A6A6-D2710EC5E47A}">
      <dgm:prSet/>
      <dgm:spPr/>
      <dgm:t>
        <a:bodyPr/>
        <a:lstStyle/>
        <a:p>
          <a:endParaRPr lang="fr-FR"/>
        </a:p>
      </dgm:t>
    </dgm:pt>
    <dgm:pt modelId="{6AC34D37-5787-4EF9-B2E0-0C5C39A7D0FB}" type="sibTrans" cxnId="{8C6171C1-3D89-4736-A6A6-D2710EC5E47A}">
      <dgm:prSet/>
      <dgm:spPr/>
      <dgm:t>
        <a:bodyPr/>
        <a:lstStyle/>
        <a:p>
          <a:endParaRPr lang="fr-FR"/>
        </a:p>
      </dgm:t>
    </dgm:pt>
    <dgm:pt modelId="{7F16786C-9220-48C0-81A0-F174AE3C1686}">
      <dgm:prSet phldrT="[Texte]"/>
      <dgm:spPr>
        <a:solidFill>
          <a:srgbClr val="A53010"/>
        </a:solidFill>
      </dgm:spPr>
      <dgm:t>
        <a:bodyPr/>
        <a:lstStyle/>
        <a:p>
          <a:r>
            <a:rPr lang="fr-FR" dirty="0"/>
            <a:t>Démonstration</a:t>
          </a:r>
        </a:p>
      </dgm:t>
    </dgm:pt>
    <dgm:pt modelId="{EFE51655-86E9-4E94-BBE0-07ACA185AA59}" type="parTrans" cxnId="{014A1DC5-1AD5-4366-8F8C-25684BD8A50F}">
      <dgm:prSet/>
      <dgm:spPr/>
      <dgm:t>
        <a:bodyPr/>
        <a:lstStyle/>
        <a:p>
          <a:endParaRPr lang="fr-FR"/>
        </a:p>
      </dgm:t>
    </dgm:pt>
    <dgm:pt modelId="{B7BDFA78-4065-4829-8B3B-2AA08F49A5E0}" type="sibTrans" cxnId="{014A1DC5-1AD5-4366-8F8C-25684BD8A50F}">
      <dgm:prSet/>
      <dgm:spPr/>
      <dgm:t>
        <a:bodyPr/>
        <a:lstStyle/>
        <a:p>
          <a:endParaRPr lang="fr-FR"/>
        </a:p>
      </dgm:t>
    </dgm:pt>
    <dgm:pt modelId="{4E51A8F7-08ED-4F47-96FC-C292ED6EAA5E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C2ED6B1F-2F3F-4106-B147-FC9FE3064D96}" type="parTrans" cxnId="{6EC20825-B3EA-4D23-A746-A81A2096A23E}">
      <dgm:prSet/>
      <dgm:spPr/>
      <dgm:t>
        <a:bodyPr/>
        <a:lstStyle/>
        <a:p>
          <a:endParaRPr lang="fr-FR"/>
        </a:p>
      </dgm:t>
    </dgm:pt>
    <dgm:pt modelId="{FFB22A35-F603-456A-9117-4D4D930B59F8}" type="sibTrans" cxnId="{6EC20825-B3EA-4D23-A746-A81A2096A23E}">
      <dgm:prSet/>
      <dgm:spPr/>
      <dgm:t>
        <a:bodyPr/>
        <a:lstStyle/>
        <a:p>
          <a:endParaRPr lang="fr-FR"/>
        </a:p>
      </dgm:t>
    </dgm:pt>
    <dgm:pt modelId="{A86A11F8-DCAE-46FD-89AF-1ECAF1457561}" type="pres">
      <dgm:prSet presAssocID="{9CDEDBAB-B299-4A6E-A67A-30DC36778DED}" presName="Name0" presStyleCnt="0">
        <dgm:presLayoutVars>
          <dgm:dir/>
          <dgm:resizeHandles val="exact"/>
        </dgm:presLayoutVars>
      </dgm:prSet>
      <dgm:spPr/>
    </dgm:pt>
    <dgm:pt modelId="{E70B5AA5-2375-4738-B8C3-1EE90C62A19A}" type="pres">
      <dgm:prSet presAssocID="{E0B62017-348A-49FA-8596-A5C615AA4226}" presName="parTxOnly" presStyleLbl="node1" presStyleIdx="0" presStyleCnt="5">
        <dgm:presLayoutVars>
          <dgm:bulletEnabled val="1"/>
        </dgm:presLayoutVars>
      </dgm:prSet>
      <dgm:spPr/>
    </dgm:pt>
    <dgm:pt modelId="{DCCA740F-4299-4028-936A-17CA78E4B79F}" type="pres">
      <dgm:prSet presAssocID="{9CD3DF79-C0AC-41A7-BB3A-44B0E61DB928}" presName="parSpace" presStyleCnt="0"/>
      <dgm:spPr/>
    </dgm:pt>
    <dgm:pt modelId="{56610ADE-0EE9-4E58-8280-D65352F1F45E}" type="pres">
      <dgm:prSet presAssocID="{D4AA6DD4-321C-4C5D-A38A-AE64DC8AFCD7}" presName="parTxOnly" presStyleLbl="node1" presStyleIdx="1" presStyleCnt="5">
        <dgm:presLayoutVars>
          <dgm:bulletEnabled val="1"/>
        </dgm:presLayoutVars>
      </dgm:prSet>
      <dgm:spPr/>
    </dgm:pt>
    <dgm:pt modelId="{2133882C-7D21-4241-ABD1-48593E092374}" type="pres">
      <dgm:prSet presAssocID="{FB4E585D-7432-4D77-8C91-ED4DC9A5D853}" presName="parSpace" presStyleCnt="0"/>
      <dgm:spPr/>
    </dgm:pt>
    <dgm:pt modelId="{EDE64306-2649-4CB8-9430-CD1FDB9F6EEC}" type="pres">
      <dgm:prSet presAssocID="{C58064D8-BAC0-446F-8944-0FD3F42A69D7}" presName="parTxOnly" presStyleLbl="node1" presStyleIdx="2" presStyleCnt="5">
        <dgm:presLayoutVars>
          <dgm:bulletEnabled val="1"/>
        </dgm:presLayoutVars>
      </dgm:prSet>
      <dgm:spPr/>
    </dgm:pt>
    <dgm:pt modelId="{3FE9CE4F-0CD2-4545-9BF7-EFD7D5F4AC0C}" type="pres">
      <dgm:prSet presAssocID="{6AC34D37-5787-4EF9-B2E0-0C5C39A7D0FB}" presName="parSpace" presStyleCnt="0"/>
      <dgm:spPr/>
    </dgm:pt>
    <dgm:pt modelId="{2A55B0E5-311A-4AD1-B0CE-7951303B46C0}" type="pres">
      <dgm:prSet presAssocID="{7F16786C-9220-48C0-81A0-F174AE3C1686}" presName="parTxOnly" presStyleLbl="node1" presStyleIdx="3" presStyleCnt="5">
        <dgm:presLayoutVars>
          <dgm:bulletEnabled val="1"/>
        </dgm:presLayoutVars>
      </dgm:prSet>
      <dgm:spPr/>
    </dgm:pt>
    <dgm:pt modelId="{65A944C5-B094-4DD1-AEA4-24BD593EFDC2}" type="pres">
      <dgm:prSet presAssocID="{B7BDFA78-4065-4829-8B3B-2AA08F49A5E0}" presName="parSpace" presStyleCnt="0"/>
      <dgm:spPr/>
    </dgm:pt>
    <dgm:pt modelId="{722203EA-C626-4F77-8BEB-1A3F78EF9BDA}" type="pres">
      <dgm:prSet presAssocID="{4E51A8F7-08ED-4F47-96FC-C292ED6EAA5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6577E16-C818-4AF7-BB63-348B370E3715}" type="presOf" srcId="{9CDEDBAB-B299-4A6E-A67A-30DC36778DED}" destId="{A86A11F8-DCAE-46FD-89AF-1ECAF1457561}" srcOrd="0" destOrd="0" presId="urn:microsoft.com/office/officeart/2005/8/layout/hChevron3"/>
    <dgm:cxn modelId="{6EC20825-B3EA-4D23-A746-A81A2096A23E}" srcId="{9CDEDBAB-B299-4A6E-A67A-30DC36778DED}" destId="{4E51A8F7-08ED-4F47-96FC-C292ED6EAA5E}" srcOrd="4" destOrd="0" parTransId="{C2ED6B1F-2F3F-4106-B147-FC9FE3064D96}" sibTransId="{FFB22A35-F603-456A-9117-4D4D930B59F8}"/>
    <dgm:cxn modelId="{A7809845-DC77-4A4F-AA3B-4D35144F8DFC}" type="presOf" srcId="{C58064D8-BAC0-446F-8944-0FD3F42A69D7}" destId="{EDE64306-2649-4CB8-9430-CD1FDB9F6EEC}" srcOrd="0" destOrd="0" presId="urn:microsoft.com/office/officeart/2005/8/layout/hChevron3"/>
    <dgm:cxn modelId="{F0135255-5591-4DDF-A29A-39020DBD8C64}" srcId="{9CDEDBAB-B299-4A6E-A67A-30DC36778DED}" destId="{D4AA6DD4-321C-4C5D-A38A-AE64DC8AFCD7}" srcOrd="1" destOrd="0" parTransId="{7B2377B5-60A0-4654-98E1-B735FE491E67}" sibTransId="{FB4E585D-7432-4D77-8C91-ED4DC9A5D853}"/>
    <dgm:cxn modelId="{824A2F57-5C76-463A-B3B5-810F7C779670}" type="presOf" srcId="{7F16786C-9220-48C0-81A0-F174AE3C1686}" destId="{2A55B0E5-311A-4AD1-B0CE-7951303B46C0}" srcOrd="0" destOrd="0" presId="urn:microsoft.com/office/officeart/2005/8/layout/hChevron3"/>
    <dgm:cxn modelId="{C6CD7692-AE92-4858-96FA-1EC80A164641}" type="presOf" srcId="{4E51A8F7-08ED-4F47-96FC-C292ED6EAA5E}" destId="{722203EA-C626-4F77-8BEB-1A3F78EF9BDA}" srcOrd="0" destOrd="0" presId="urn:microsoft.com/office/officeart/2005/8/layout/hChevron3"/>
    <dgm:cxn modelId="{3F4C81A7-8D1E-44B0-B883-D6A69E44FF56}" srcId="{9CDEDBAB-B299-4A6E-A67A-30DC36778DED}" destId="{E0B62017-348A-49FA-8596-A5C615AA4226}" srcOrd="0" destOrd="0" parTransId="{B4AA1550-1DCF-4407-9DE9-51AD4CFA92F5}" sibTransId="{9CD3DF79-C0AC-41A7-BB3A-44B0E61DB928}"/>
    <dgm:cxn modelId="{8C6171C1-3D89-4736-A6A6-D2710EC5E47A}" srcId="{9CDEDBAB-B299-4A6E-A67A-30DC36778DED}" destId="{C58064D8-BAC0-446F-8944-0FD3F42A69D7}" srcOrd="2" destOrd="0" parTransId="{C3BF91FE-58FF-43D1-AE8B-3301E39E82AF}" sibTransId="{6AC34D37-5787-4EF9-B2E0-0C5C39A7D0FB}"/>
    <dgm:cxn modelId="{014A1DC5-1AD5-4366-8F8C-25684BD8A50F}" srcId="{9CDEDBAB-B299-4A6E-A67A-30DC36778DED}" destId="{7F16786C-9220-48C0-81A0-F174AE3C1686}" srcOrd="3" destOrd="0" parTransId="{EFE51655-86E9-4E94-BBE0-07ACA185AA59}" sibTransId="{B7BDFA78-4065-4829-8B3B-2AA08F49A5E0}"/>
    <dgm:cxn modelId="{0A88D1F0-B45C-4B13-90EE-1AA768C15585}" type="presOf" srcId="{D4AA6DD4-321C-4C5D-A38A-AE64DC8AFCD7}" destId="{56610ADE-0EE9-4E58-8280-D65352F1F45E}" srcOrd="0" destOrd="0" presId="urn:microsoft.com/office/officeart/2005/8/layout/hChevron3"/>
    <dgm:cxn modelId="{45B913F6-ED5B-4911-AA0F-C302DA58E4D3}" type="presOf" srcId="{E0B62017-348A-49FA-8596-A5C615AA4226}" destId="{E70B5AA5-2375-4738-B8C3-1EE90C62A19A}" srcOrd="0" destOrd="0" presId="urn:microsoft.com/office/officeart/2005/8/layout/hChevron3"/>
    <dgm:cxn modelId="{64BECC16-F4A2-45D4-88EA-1400ED9F7A73}" type="presParOf" srcId="{A86A11F8-DCAE-46FD-89AF-1ECAF1457561}" destId="{E70B5AA5-2375-4738-B8C3-1EE90C62A19A}" srcOrd="0" destOrd="0" presId="urn:microsoft.com/office/officeart/2005/8/layout/hChevron3"/>
    <dgm:cxn modelId="{A55300E9-0277-4D9A-B709-6668A59BF3DB}" type="presParOf" srcId="{A86A11F8-DCAE-46FD-89AF-1ECAF1457561}" destId="{DCCA740F-4299-4028-936A-17CA78E4B79F}" srcOrd="1" destOrd="0" presId="urn:microsoft.com/office/officeart/2005/8/layout/hChevron3"/>
    <dgm:cxn modelId="{26DFEA6F-CB9C-45CA-A717-626ECD33396F}" type="presParOf" srcId="{A86A11F8-DCAE-46FD-89AF-1ECAF1457561}" destId="{56610ADE-0EE9-4E58-8280-D65352F1F45E}" srcOrd="2" destOrd="0" presId="urn:microsoft.com/office/officeart/2005/8/layout/hChevron3"/>
    <dgm:cxn modelId="{0212CB46-2FB9-4AC2-95AC-BE8574CE5D6F}" type="presParOf" srcId="{A86A11F8-DCAE-46FD-89AF-1ECAF1457561}" destId="{2133882C-7D21-4241-ABD1-48593E092374}" srcOrd="3" destOrd="0" presId="urn:microsoft.com/office/officeart/2005/8/layout/hChevron3"/>
    <dgm:cxn modelId="{DA835265-B2B6-4730-A48D-814E8354EC0C}" type="presParOf" srcId="{A86A11F8-DCAE-46FD-89AF-1ECAF1457561}" destId="{EDE64306-2649-4CB8-9430-CD1FDB9F6EEC}" srcOrd="4" destOrd="0" presId="urn:microsoft.com/office/officeart/2005/8/layout/hChevron3"/>
    <dgm:cxn modelId="{EF783FB8-2E25-44EC-94CC-614DDCE423EE}" type="presParOf" srcId="{A86A11F8-DCAE-46FD-89AF-1ECAF1457561}" destId="{3FE9CE4F-0CD2-4545-9BF7-EFD7D5F4AC0C}" srcOrd="5" destOrd="0" presId="urn:microsoft.com/office/officeart/2005/8/layout/hChevron3"/>
    <dgm:cxn modelId="{86E03695-62E7-4B3A-9BF9-1B808B01E441}" type="presParOf" srcId="{A86A11F8-DCAE-46FD-89AF-1ECAF1457561}" destId="{2A55B0E5-311A-4AD1-B0CE-7951303B46C0}" srcOrd="6" destOrd="0" presId="urn:microsoft.com/office/officeart/2005/8/layout/hChevron3"/>
    <dgm:cxn modelId="{7F5E5D31-8A37-475F-A656-1AD32CC95A37}" type="presParOf" srcId="{A86A11F8-DCAE-46FD-89AF-1ECAF1457561}" destId="{65A944C5-B094-4DD1-AEA4-24BD593EFDC2}" srcOrd="7" destOrd="0" presId="urn:microsoft.com/office/officeart/2005/8/layout/hChevron3"/>
    <dgm:cxn modelId="{73089DBF-B4F8-45BD-AD39-12745AC33293}" type="presParOf" srcId="{A86A11F8-DCAE-46FD-89AF-1ECAF1457561}" destId="{722203EA-C626-4F77-8BEB-1A3F78EF9BD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EED4A-9367-4AE3-B8D4-C6BAE03D7D2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190971-7F11-4D27-9C43-C2E4EF2DBC97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Contexte générale du projet</a:t>
          </a:r>
        </a:p>
      </dgm:t>
    </dgm:pt>
    <dgm:pt modelId="{D85993D2-85EF-44E2-8156-FE6D1AFB4720}" type="parTrans" cxnId="{80E21318-DE19-4759-8514-D6BC1699A76D}">
      <dgm:prSet/>
      <dgm:spPr/>
      <dgm:t>
        <a:bodyPr/>
        <a:lstStyle/>
        <a:p>
          <a:endParaRPr lang="fr-FR"/>
        </a:p>
      </dgm:t>
    </dgm:pt>
    <dgm:pt modelId="{D09FEFD5-2571-4CE3-8916-078D2A0A9793}" type="sibTrans" cxnId="{80E21318-DE19-4759-8514-D6BC1699A76D}">
      <dgm:prSet/>
      <dgm:spPr/>
      <dgm:t>
        <a:bodyPr/>
        <a:lstStyle/>
        <a:p>
          <a:endParaRPr lang="fr-FR"/>
        </a:p>
      </dgm:t>
    </dgm:pt>
    <dgm:pt modelId="{CC418F56-4B1F-460B-91A9-E3F9FC43B8E7}">
      <dgm:prSet phldrT="[Texte]"/>
      <dgm:spPr/>
      <dgm:t>
        <a:bodyPr/>
        <a:lstStyle/>
        <a:p>
          <a:r>
            <a:rPr lang="fr-FR" dirty="0"/>
            <a:t>Analyse et conception</a:t>
          </a:r>
        </a:p>
      </dgm:t>
    </dgm:pt>
    <dgm:pt modelId="{D02D5D93-E37E-45B5-81FE-37BC75A1C34A}" type="parTrans" cxnId="{E65BF20E-25B1-40F2-AEF8-9EC90F9CC047}">
      <dgm:prSet/>
      <dgm:spPr/>
      <dgm:t>
        <a:bodyPr/>
        <a:lstStyle/>
        <a:p>
          <a:endParaRPr lang="fr-FR"/>
        </a:p>
      </dgm:t>
    </dgm:pt>
    <dgm:pt modelId="{6481252E-B3E4-4652-B6E3-91036D9904D0}" type="sibTrans" cxnId="{E65BF20E-25B1-40F2-AEF8-9EC90F9CC047}">
      <dgm:prSet/>
      <dgm:spPr/>
      <dgm:t>
        <a:bodyPr/>
        <a:lstStyle/>
        <a:p>
          <a:endParaRPr lang="fr-FR"/>
        </a:p>
      </dgm:t>
    </dgm:pt>
    <dgm:pt modelId="{2329D638-0BDE-41D5-8294-3693DC89AC13}">
      <dgm:prSet phldrT="[Texte]"/>
      <dgm:spPr/>
      <dgm:t>
        <a:bodyPr/>
        <a:lstStyle/>
        <a:p>
          <a:r>
            <a:rPr lang="fr-FR" dirty="0"/>
            <a:t>Réalisation</a:t>
          </a:r>
        </a:p>
      </dgm:t>
    </dgm:pt>
    <dgm:pt modelId="{AEEAC90E-5F3E-421C-8175-CA4CE2A7A9BA}" type="parTrans" cxnId="{292D2A54-4CDC-4749-898C-16D578781AC8}">
      <dgm:prSet/>
      <dgm:spPr/>
      <dgm:t>
        <a:bodyPr/>
        <a:lstStyle/>
        <a:p>
          <a:endParaRPr lang="fr-FR"/>
        </a:p>
      </dgm:t>
    </dgm:pt>
    <dgm:pt modelId="{D1164413-951E-4985-8071-F456FBC9C3F9}" type="sibTrans" cxnId="{292D2A54-4CDC-4749-898C-16D578781AC8}">
      <dgm:prSet/>
      <dgm:spPr/>
      <dgm:t>
        <a:bodyPr/>
        <a:lstStyle/>
        <a:p>
          <a:endParaRPr lang="fr-FR"/>
        </a:p>
      </dgm:t>
    </dgm:pt>
    <dgm:pt modelId="{63149FF9-E05B-4663-B7D0-45DD755F946F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FAAFA5DA-9955-4029-84E4-8A0CE9560A32}" type="parTrans" cxnId="{D9EF0113-F2E6-44D1-877B-71B9E97E2BC5}">
      <dgm:prSet/>
      <dgm:spPr/>
      <dgm:t>
        <a:bodyPr/>
        <a:lstStyle/>
        <a:p>
          <a:endParaRPr lang="fr-FR"/>
        </a:p>
      </dgm:t>
    </dgm:pt>
    <dgm:pt modelId="{98A020D7-9398-4EE0-BE40-41711E0321ED}" type="sibTrans" cxnId="{D9EF0113-F2E6-44D1-877B-71B9E97E2BC5}">
      <dgm:prSet/>
      <dgm:spPr/>
      <dgm:t>
        <a:bodyPr/>
        <a:lstStyle/>
        <a:p>
          <a:endParaRPr lang="fr-FR"/>
        </a:p>
      </dgm:t>
    </dgm:pt>
    <dgm:pt modelId="{D5B67805-B2F8-4C98-9966-2F982F4200A1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0815217F-4660-40DA-86FF-755F8BB5CEE2}" type="sibTrans" cxnId="{81CC311A-4F1E-4D10-A300-CFE59834EB99}">
      <dgm:prSet/>
      <dgm:spPr/>
      <dgm:t>
        <a:bodyPr/>
        <a:lstStyle/>
        <a:p>
          <a:endParaRPr lang="fr-FR"/>
        </a:p>
      </dgm:t>
    </dgm:pt>
    <dgm:pt modelId="{1D48A24F-E677-4EA0-9EA5-C781CCB27B51}" type="parTrans" cxnId="{81CC311A-4F1E-4D10-A300-CFE59834EB99}">
      <dgm:prSet/>
      <dgm:spPr/>
      <dgm:t>
        <a:bodyPr/>
        <a:lstStyle/>
        <a:p>
          <a:endParaRPr lang="fr-FR"/>
        </a:p>
      </dgm:t>
    </dgm:pt>
    <dgm:pt modelId="{9E9BE1E8-AA48-4520-BDC9-830618FAA3FC}" type="pres">
      <dgm:prSet presAssocID="{52CEED4A-9367-4AE3-B8D4-C6BAE03D7D2A}" presName="Name0" presStyleCnt="0">
        <dgm:presLayoutVars>
          <dgm:dir/>
          <dgm:resizeHandles val="exact"/>
        </dgm:presLayoutVars>
      </dgm:prSet>
      <dgm:spPr/>
    </dgm:pt>
    <dgm:pt modelId="{F8741701-D6B7-4D7B-8BCF-464AED9339D7}" type="pres">
      <dgm:prSet presAssocID="{30190971-7F11-4D27-9C43-C2E4EF2DBC97}" presName="parTxOnly" presStyleLbl="node1" presStyleIdx="0" presStyleCnt="5">
        <dgm:presLayoutVars>
          <dgm:bulletEnabled val="1"/>
        </dgm:presLayoutVars>
      </dgm:prSet>
      <dgm:spPr/>
    </dgm:pt>
    <dgm:pt modelId="{07C3AB43-4044-4722-AA0F-14F880E45AD0}" type="pres">
      <dgm:prSet presAssocID="{D09FEFD5-2571-4CE3-8916-078D2A0A9793}" presName="parSpace" presStyleCnt="0"/>
      <dgm:spPr/>
    </dgm:pt>
    <dgm:pt modelId="{5707B724-F18F-4AEB-9FF1-52218A92663E}" type="pres">
      <dgm:prSet presAssocID="{CC418F56-4B1F-460B-91A9-E3F9FC43B8E7}" presName="parTxOnly" presStyleLbl="node1" presStyleIdx="1" presStyleCnt="5">
        <dgm:presLayoutVars>
          <dgm:bulletEnabled val="1"/>
        </dgm:presLayoutVars>
      </dgm:prSet>
      <dgm:spPr/>
    </dgm:pt>
    <dgm:pt modelId="{59966974-F7A3-4BF3-89B1-AB026C3F77E2}" type="pres">
      <dgm:prSet presAssocID="{6481252E-B3E4-4652-B6E3-91036D9904D0}" presName="parSpace" presStyleCnt="0"/>
      <dgm:spPr/>
    </dgm:pt>
    <dgm:pt modelId="{9958C2B1-0824-45AF-B510-0F28B5C9946D}" type="pres">
      <dgm:prSet presAssocID="{2329D638-0BDE-41D5-8294-3693DC89AC13}" presName="parTxOnly" presStyleLbl="node1" presStyleIdx="2" presStyleCnt="5">
        <dgm:presLayoutVars>
          <dgm:bulletEnabled val="1"/>
        </dgm:presLayoutVars>
      </dgm:prSet>
      <dgm:spPr/>
    </dgm:pt>
    <dgm:pt modelId="{9D589CEA-1E9C-418E-9CC9-A5E8884001FA}" type="pres">
      <dgm:prSet presAssocID="{D1164413-951E-4985-8071-F456FBC9C3F9}" presName="parSpace" presStyleCnt="0"/>
      <dgm:spPr/>
    </dgm:pt>
    <dgm:pt modelId="{372B00B9-531D-4346-8EE3-0CA3B538567B}" type="pres">
      <dgm:prSet presAssocID="{63149FF9-E05B-4663-B7D0-45DD755F946F}" presName="parTxOnly" presStyleLbl="node1" presStyleIdx="3" presStyleCnt="5">
        <dgm:presLayoutVars>
          <dgm:bulletEnabled val="1"/>
        </dgm:presLayoutVars>
      </dgm:prSet>
      <dgm:spPr/>
    </dgm:pt>
    <dgm:pt modelId="{5652D824-9858-4D73-9113-44AC86F939A7}" type="pres">
      <dgm:prSet presAssocID="{98A020D7-9398-4EE0-BE40-41711E0321ED}" presName="parSpace" presStyleCnt="0"/>
      <dgm:spPr/>
    </dgm:pt>
    <dgm:pt modelId="{F209D7A2-77D3-403A-A695-AAA338A5CC87}" type="pres">
      <dgm:prSet presAssocID="{D5B67805-B2F8-4C98-9966-2F982F4200A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65BF20E-25B1-40F2-AEF8-9EC90F9CC047}" srcId="{52CEED4A-9367-4AE3-B8D4-C6BAE03D7D2A}" destId="{CC418F56-4B1F-460B-91A9-E3F9FC43B8E7}" srcOrd="1" destOrd="0" parTransId="{D02D5D93-E37E-45B5-81FE-37BC75A1C34A}" sibTransId="{6481252E-B3E4-4652-B6E3-91036D9904D0}"/>
    <dgm:cxn modelId="{D9EF0113-F2E6-44D1-877B-71B9E97E2BC5}" srcId="{52CEED4A-9367-4AE3-B8D4-C6BAE03D7D2A}" destId="{63149FF9-E05B-4663-B7D0-45DD755F946F}" srcOrd="3" destOrd="0" parTransId="{FAAFA5DA-9955-4029-84E4-8A0CE9560A32}" sibTransId="{98A020D7-9398-4EE0-BE40-41711E0321ED}"/>
    <dgm:cxn modelId="{80E21318-DE19-4759-8514-D6BC1699A76D}" srcId="{52CEED4A-9367-4AE3-B8D4-C6BAE03D7D2A}" destId="{30190971-7F11-4D27-9C43-C2E4EF2DBC97}" srcOrd="0" destOrd="0" parTransId="{D85993D2-85EF-44E2-8156-FE6D1AFB4720}" sibTransId="{D09FEFD5-2571-4CE3-8916-078D2A0A9793}"/>
    <dgm:cxn modelId="{81CC311A-4F1E-4D10-A300-CFE59834EB99}" srcId="{52CEED4A-9367-4AE3-B8D4-C6BAE03D7D2A}" destId="{D5B67805-B2F8-4C98-9966-2F982F4200A1}" srcOrd="4" destOrd="0" parTransId="{1D48A24F-E677-4EA0-9EA5-C781CCB27B51}" sibTransId="{0815217F-4660-40DA-86FF-755F8BB5CEE2}"/>
    <dgm:cxn modelId="{5E3E4B5B-4213-4227-BA45-1762C5CA2E2E}" type="presOf" srcId="{30190971-7F11-4D27-9C43-C2E4EF2DBC97}" destId="{F8741701-D6B7-4D7B-8BCF-464AED9339D7}" srcOrd="0" destOrd="0" presId="urn:microsoft.com/office/officeart/2005/8/layout/hChevron3"/>
    <dgm:cxn modelId="{0B1D6264-CB89-4EEB-9678-38513DB7C144}" type="presOf" srcId="{2329D638-0BDE-41D5-8294-3693DC89AC13}" destId="{9958C2B1-0824-45AF-B510-0F28B5C9946D}" srcOrd="0" destOrd="0" presId="urn:microsoft.com/office/officeart/2005/8/layout/hChevron3"/>
    <dgm:cxn modelId="{292D2A54-4CDC-4749-898C-16D578781AC8}" srcId="{52CEED4A-9367-4AE3-B8D4-C6BAE03D7D2A}" destId="{2329D638-0BDE-41D5-8294-3693DC89AC13}" srcOrd="2" destOrd="0" parTransId="{AEEAC90E-5F3E-421C-8175-CA4CE2A7A9BA}" sibTransId="{D1164413-951E-4985-8071-F456FBC9C3F9}"/>
    <dgm:cxn modelId="{A848DAA3-DA12-4261-AF9A-1A8CEA6F3B6E}" type="presOf" srcId="{CC418F56-4B1F-460B-91A9-E3F9FC43B8E7}" destId="{5707B724-F18F-4AEB-9FF1-52218A92663E}" srcOrd="0" destOrd="0" presId="urn:microsoft.com/office/officeart/2005/8/layout/hChevron3"/>
    <dgm:cxn modelId="{F74210BC-7375-4F16-B195-8E6A8C65B71F}" type="presOf" srcId="{D5B67805-B2F8-4C98-9966-2F982F4200A1}" destId="{F209D7A2-77D3-403A-A695-AAA338A5CC87}" srcOrd="0" destOrd="0" presId="urn:microsoft.com/office/officeart/2005/8/layout/hChevron3"/>
    <dgm:cxn modelId="{454F67CA-40A9-473D-BA8B-205227D92071}" type="presOf" srcId="{63149FF9-E05B-4663-B7D0-45DD755F946F}" destId="{372B00B9-531D-4346-8EE3-0CA3B538567B}" srcOrd="0" destOrd="0" presId="urn:microsoft.com/office/officeart/2005/8/layout/hChevron3"/>
    <dgm:cxn modelId="{C06C71DE-2349-460F-926A-1C726F77FD81}" type="presOf" srcId="{52CEED4A-9367-4AE3-B8D4-C6BAE03D7D2A}" destId="{9E9BE1E8-AA48-4520-BDC9-830618FAA3FC}" srcOrd="0" destOrd="0" presId="urn:microsoft.com/office/officeart/2005/8/layout/hChevron3"/>
    <dgm:cxn modelId="{D5737483-FF77-4A00-8B65-95A73B73BF76}" type="presParOf" srcId="{9E9BE1E8-AA48-4520-BDC9-830618FAA3FC}" destId="{F8741701-D6B7-4D7B-8BCF-464AED9339D7}" srcOrd="0" destOrd="0" presId="urn:microsoft.com/office/officeart/2005/8/layout/hChevron3"/>
    <dgm:cxn modelId="{4EE438B0-E4D9-4702-9811-497939584D21}" type="presParOf" srcId="{9E9BE1E8-AA48-4520-BDC9-830618FAA3FC}" destId="{07C3AB43-4044-4722-AA0F-14F880E45AD0}" srcOrd="1" destOrd="0" presId="urn:microsoft.com/office/officeart/2005/8/layout/hChevron3"/>
    <dgm:cxn modelId="{3E78C93A-2AF1-473E-89DE-ED69015BEE14}" type="presParOf" srcId="{9E9BE1E8-AA48-4520-BDC9-830618FAA3FC}" destId="{5707B724-F18F-4AEB-9FF1-52218A92663E}" srcOrd="2" destOrd="0" presId="urn:microsoft.com/office/officeart/2005/8/layout/hChevron3"/>
    <dgm:cxn modelId="{0CFE826D-0A53-4EC4-B761-741B1C80EA38}" type="presParOf" srcId="{9E9BE1E8-AA48-4520-BDC9-830618FAA3FC}" destId="{59966974-F7A3-4BF3-89B1-AB026C3F77E2}" srcOrd="3" destOrd="0" presId="urn:microsoft.com/office/officeart/2005/8/layout/hChevron3"/>
    <dgm:cxn modelId="{900A5D61-4908-480C-ACF0-98EFE033B049}" type="presParOf" srcId="{9E9BE1E8-AA48-4520-BDC9-830618FAA3FC}" destId="{9958C2B1-0824-45AF-B510-0F28B5C9946D}" srcOrd="4" destOrd="0" presId="urn:microsoft.com/office/officeart/2005/8/layout/hChevron3"/>
    <dgm:cxn modelId="{70240004-C16D-4400-BEE1-749FB40FBB4E}" type="presParOf" srcId="{9E9BE1E8-AA48-4520-BDC9-830618FAA3FC}" destId="{9D589CEA-1E9C-418E-9CC9-A5E8884001FA}" srcOrd="5" destOrd="0" presId="urn:microsoft.com/office/officeart/2005/8/layout/hChevron3"/>
    <dgm:cxn modelId="{B113E0E9-3669-4B94-987E-C850A7393B8D}" type="presParOf" srcId="{9E9BE1E8-AA48-4520-BDC9-830618FAA3FC}" destId="{372B00B9-531D-4346-8EE3-0CA3B538567B}" srcOrd="6" destOrd="0" presId="urn:microsoft.com/office/officeart/2005/8/layout/hChevron3"/>
    <dgm:cxn modelId="{47C18FFF-05C8-4420-8823-47AC9C07FE6A}" type="presParOf" srcId="{9E9BE1E8-AA48-4520-BDC9-830618FAA3FC}" destId="{5652D824-9858-4D73-9113-44AC86F939A7}" srcOrd="7" destOrd="0" presId="urn:microsoft.com/office/officeart/2005/8/layout/hChevron3"/>
    <dgm:cxn modelId="{E1794E52-5699-4A5F-81FB-66BFCC8A8B19}" type="presParOf" srcId="{9E9BE1E8-AA48-4520-BDC9-830618FAA3FC}" destId="{F209D7A2-77D3-403A-A695-AAA338A5CC8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CEED4A-9367-4AE3-B8D4-C6BAE03D7D2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190971-7F11-4D27-9C43-C2E4EF2DBC97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Contexte générale du projet</a:t>
          </a:r>
        </a:p>
      </dgm:t>
    </dgm:pt>
    <dgm:pt modelId="{D85993D2-85EF-44E2-8156-FE6D1AFB4720}" type="parTrans" cxnId="{80E21318-DE19-4759-8514-D6BC1699A76D}">
      <dgm:prSet/>
      <dgm:spPr/>
      <dgm:t>
        <a:bodyPr/>
        <a:lstStyle/>
        <a:p>
          <a:endParaRPr lang="fr-FR"/>
        </a:p>
      </dgm:t>
    </dgm:pt>
    <dgm:pt modelId="{D09FEFD5-2571-4CE3-8916-078D2A0A9793}" type="sibTrans" cxnId="{80E21318-DE19-4759-8514-D6BC1699A76D}">
      <dgm:prSet/>
      <dgm:spPr/>
      <dgm:t>
        <a:bodyPr/>
        <a:lstStyle/>
        <a:p>
          <a:endParaRPr lang="fr-FR"/>
        </a:p>
      </dgm:t>
    </dgm:pt>
    <dgm:pt modelId="{CC418F56-4B1F-460B-91A9-E3F9FC43B8E7}">
      <dgm:prSet phldrT="[Texte]"/>
      <dgm:spPr/>
      <dgm:t>
        <a:bodyPr/>
        <a:lstStyle/>
        <a:p>
          <a:r>
            <a:rPr lang="fr-FR" dirty="0"/>
            <a:t>Analyse et conception</a:t>
          </a:r>
        </a:p>
      </dgm:t>
    </dgm:pt>
    <dgm:pt modelId="{D02D5D93-E37E-45B5-81FE-37BC75A1C34A}" type="parTrans" cxnId="{E65BF20E-25B1-40F2-AEF8-9EC90F9CC047}">
      <dgm:prSet/>
      <dgm:spPr/>
      <dgm:t>
        <a:bodyPr/>
        <a:lstStyle/>
        <a:p>
          <a:endParaRPr lang="fr-FR"/>
        </a:p>
      </dgm:t>
    </dgm:pt>
    <dgm:pt modelId="{6481252E-B3E4-4652-B6E3-91036D9904D0}" type="sibTrans" cxnId="{E65BF20E-25B1-40F2-AEF8-9EC90F9CC047}">
      <dgm:prSet/>
      <dgm:spPr/>
      <dgm:t>
        <a:bodyPr/>
        <a:lstStyle/>
        <a:p>
          <a:endParaRPr lang="fr-FR"/>
        </a:p>
      </dgm:t>
    </dgm:pt>
    <dgm:pt modelId="{2329D638-0BDE-41D5-8294-3693DC89AC13}">
      <dgm:prSet phldrT="[Texte]"/>
      <dgm:spPr/>
      <dgm:t>
        <a:bodyPr/>
        <a:lstStyle/>
        <a:p>
          <a:r>
            <a:rPr lang="fr-FR" dirty="0"/>
            <a:t>Réalisation</a:t>
          </a:r>
        </a:p>
      </dgm:t>
    </dgm:pt>
    <dgm:pt modelId="{AEEAC90E-5F3E-421C-8175-CA4CE2A7A9BA}" type="parTrans" cxnId="{292D2A54-4CDC-4749-898C-16D578781AC8}">
      <dgm:prSet/>
      <dgm:spPr/>
      <dgm:t>
        <a:bodyPr/>
        <a:lstStyle/>
        <a:p>
          <a:endParaRPr lang="fr-FR"/>
        </a:p>
      </dgm:t>
    </dgm:pt>
    <dgm:pt modelId="{D1164413-951E-4985-8071-F456FBC9C3F9}" type="sibTrans" cxnId="{292D2A54-4CDC-4749-898C-16D578781AC8}">
      <dgm:prSet/>
      <dgm:spPr/>
      <dgm:t>
        <a:bodyPr/>
        <a:lstStyle/>
        <a:p>
          <a:endParaRPr lang="fr-FR"/>
        </a:p>
      </dgm:t>
    </dgm:pt>
    <dgm:pt modelId="{63149FF9-E05B-4663-B7D0-45DD755F946F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FAAFA5DA-9955-4029-84E4-8A0CE9560A32}" type="parTrans" cxnId="{D9EF0113-F2E6-44D1-877B-71B9E97E2BC5}">
      <dgm:prSet/>
      <dgm:spPr/>
      <dgm:t>
        <a:bodyPr/>
        <a:lstStyle/>
        <a:p>
          <a:endParaRPr lang="fr-FR"/>
        </a:p>
      </dgm:t>
    </dgm:pt>
    <dgm:pt modelId="{98A020D7-9398-4EE0-BE40-41711E0321ED}" type="sibTrans" cxnId="{D9EF0113-F2E6-44D1-877B-71B9E97E2BC5}">
      <dgm:prSet/>
      <dgm:spPr/>
      <dgm:t>
        <a:bodyPr/>
        <a:lstStyle/>
        <a:p>
          <a:endParaRPr lang="fr-FR"/>
        </a:p>
      </dgm:t>
    </dgm:pt>
    <dgm:pt modelId="{D5B67805-B2F8-4C98-9966-2F982F4200A1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0815217F-4660-40DA-86FF-755F8BB5CEE2}" type="sibTrans" cxnId="{81CC311A-4F1E-4D10-A300-CFE59834EB99}">
      <dgm:prSet/>
      <dgm:spPr/>
      <dgm:t>
        <a:bodyPr/>
        <a:lstStyle/>
        <a:p>
          <a:endParaRPr lang="fr-FR"/>
        </a:p>
      </dgm:t>
    </dgm:pt>
    <dgm:pt modelId="{1D48A24F-E677-4EA0-9EA5-C781CCB27B51}" type="parTrans" cxnId="{81CC311A-4F1E-4D10-A300-CFE59834EB99}">
      <dgm:prSet/>
      <dgm:spPr/>
      <dgm:t>
        <a:bodyPr/>
        <a:lstStyle/>
        <a:p>
          <a:endParaRPr lang="fr-FR"/>
        </a:p>
      </dgm:t>
    </dgm:pt>
    <dgm:pt modelId="{9E9BE1E8-AA48-4520-BDC9-830618FAA3FC}" type="pres">
      <dgm:prSet presAssocID="{52CEED4A-9367-4AE3-B8D4-C6BAE03D7D2A}" presName="Name0" presStyleCnt="0">
        <dgm:presLayoutVars>
          <dgm:dir/>
          <dgm:resizeHandles val="exact"/>
        </dgm:presLayoutVars>
      </dgm:prSet>
      <dgm:spPr/>
    </dgm:pt>
    <dgm:pt modelId="{F8741701-D6B7-4D7B-8BCF-464AED9339D7}" type="pres">
      <dgm:prSet presAssocID="{30190971-7F11-4D27-9C43-C2E4EF2DBC97}" presName="parTxOnly" presStyleLbl="node1" presStyleIdx="0" presStyleCnt="5">
        <dgm:presLayoutVars>
          <dgm:bulletEnabled val="1"/>
        </dgm:presLayoutVars>
      </dgm:prSet>
      <dgm:spPr/>
    </dgm:pt>
    <dgm:pt modelId="{07C3AB43-4044-4722-AA0F-14F880E45AD0}" type="pres">
      <dgm:prSet presAssocID="{D09FEFD5-2571-4CE3-8916-078D2A0A9793}" presName="parSpace" presStyleCnt="0"/>
      <dgm:spPr/>
    </dgm:pt>
    <dgm:pt modelId="{5707B724-F18F-4AEB-9FF1-52218A92663E}" type="pres">
      <dgm:prSet presAssocID="{CC418F56-4B1F-460B-91A9-E3F9FC43B8E7}" presName="parTxOnly" presStyleLbl="node1" presStyleIdx="1" presStyleCnt="5">
        <dgm:presLayoutVars>
          <dgm:bulletEnabled val="1"/>
        </dgm:presLayoutVars>
      </dgm:prSet>
      <dgm:spPr/>
    </dgm:pt>
    <dgm:pt modelId="{59966974-F7A3-4BF3-89B1-AB026C3F77E2}" type="pres">
      <dgm:prSet presAssocID="{6481252E-B3E4-4652-B6E3-91036D9904D0}" presName="parSpace" presStyleCnt="0"/>
      <dgm:spPr/>
    </dgm:pt>
    <dgm:pt modelId="{9958C2B1-0824-45AF-B510-0F28B5C9946D}" type="pres">
      <dgm:prSet presAssocID="{2329D638-0BDE-41D5-8294-3693DC89AC13}" presName="parTxOnly" presStyleLbl="node1" presStyleIdx="2" presStyleCnt="5">
        <dgm:presLayoutVars>
          <dgm:bulletEnabled val="1"/>
        </dgm:presLayoutVars>
      </dgm:prSet>
      <dgm:spPr/>
    </dgm:pt>
    <dgm:pt modelId="{9D589CEA-1E9C-418E-9CC9-A5E8884001FA}" type="pres">
      <dgm:prSet presAssocID="{D1164413-951E-4985-8071-F456FBC9C3F9}" presName="parSpace" presStyleCnt="0"/>
      <dgm:spPr/>
    </dgm:pt>
    <dgm:pt modelId="{372B00B9-531D-4346-8EE3-0CA3B538567B}" type="pres">
      <dgm:prSet presAssocID="{63149FF9-E05B-4663-B7D0-45DD755F946F}" presName="parTxOnly" presStyleLbl="node1" presStyleIdx="3" presStyleCnt="5">
        <dgm:presLayoutVars>
          <dgm:bulletEnabled val="1"/>
        </dgm:presLayoutVars>
      </dgm:prSet>
      <dgm:spPr/>
    </dgm:pt>
    <dgm:pt modelId="{5652D824-9858-4D73-9113-44AC86F939A7}" type="pres">
      <dgm:prSet presAssocID="{98A020D7-9398-4EE0-BE40-41711E0321ED}" presName="parSpace" presStyleCnt="0"/>
      <dgm:spPr/>
    </dgm:pt>
    <dgm:pt modelId="{F209D7A2-77D3-403A-A695-AAA338A5CC87}" type="pres">
      <dgm:prSet presAssocID="{D5B67805-B2F8-4C98-9966-2F982F4200A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65BF20E-25B1-40F2-AEF8-9EC90F9CC047}" srcId="{52CEED4A-9367-4AE3-B8D4-C6BAE03D7D2A}" destId="{CC418F56-4B1F-460B-91A9-E3F9FC43B8E7}" srcOrd="1" destOrd="0" parTransId="{D02D5D93-E37E-45B5-81FE-37BC75A1C34A}" sibTransId="{6481252E-B3E4-4652-B6E3-91036D9904D0}"/>
    <dgm:cxn modelId="{D9EF0113-F2E6-44D1-877B-71B9E97E2BC5}" srcId="{52CEED4A-9367-4AE3-B8D4-C6BAE03D7D2A}" destId="{63149FF9-E05B-4663-B7D0-45DD755F946F}" srcOrd="3" destOrd="0" parTransId="{FAAFA5DA-9955-4029-84E4-8A0CE9560A32}" sibTransId="{98A020D7-9398-4EE0-BE40-41711E0321ED}"/>
    <dgm:cxn modelId="{80E21318-DE19-4759-8514-D6BC1699A76D}" srcId="{52CEED4A-9367-4AE3-B8D4-C6BAE03D7D2A}" destId="{30190971-7F11-4D27-9C43-C2E4EF2DBC97}" srcOrd="0" destOrd="0" parTransId="{D85993D2-85EF-44E2-8156-FE6D1AFB4720}" sibTransId="{D09FEFD5-2571-4CE3-8916-078D2A0A9793}"/>
    <dgm:cxn modelId="{81CC311A-4F1E-4D10-A300-CFE59834EB99}" srcId="{52CEED4A-9367-4AE3-B8D4-C6BAE03D7D2A}" destId="{D5B67805-B2F8-4C98-9966-2F982F4200A1}" srcOrd="4" destOrd="0" parTransId="{1D48A24F-E677-4EA0-9EA5-C781CCB27B51}" sibTransId="{0815217F-4660-40DA-86FF-755F8BB5CEE2}"/>
    <dgm:cxn modelId="{5E3E4B5B-4213-4227-BA45-1762C5CA2E2E}" type="presOf" srcId="{30190971-7F11-4D27-9C43-C2E4EF2DBC97}" destId="{F8741701-D6B7-4D7B-8BCF-464AED9339D7}" srcOrd="0" destOrd="0" presId="urn:microsoft.com/office/officeart/2005/8/layout/hChevron3"/>
    <dgm:cxn modelId="{0B1D6264-CB89-4EEB-9678-38513DB7C144}" type="presOf" srcId="{2329D638-0BDE-41D5-8294-3693DC89AC13}" destId="{9958C2B1-0824-45AF-B510-0F28B5C9946D}" srcOrd="0" destOrd="0" presId="urn:microsoft.com/office/officeart/2005/8/layout/hChevron3"/>
    <dgm:cxn modelId="{292D2A54-4CDC-4749-898C-16D578781AC8}" srcId="{52CEED4A-9367-4AE3-B8D4-C6BAE03D7D2A}" destId="{2329D638-0BDE-41D5-8294-3693DC89AC13}" srcOrd="2" destOrd="0" parTransId="{AEEAC90E-5F3E-421C-8175-CA4CE2A7A9BA}" sibTransId="{D1164413-951E-4985-8071-F456FBC9C3F9}"/>
    <dgm:cxn modelId="{A848DAA3-DA12-4261-AF9A-1A8CEA6F3B6E}" type="presOf" srcId="{CC418F56-4B1F-460B-91A9-E3F9FC43B8E7}" destId="{5707B724-F18F-4AEB-9FF1-52218A92663E}" srcOrd="0" destOrd="0" presId="urn:microsoft.com/office/officeart/2005/8/layout/hChevron3"/>
    <dgm:cxn modelId="{F74210BC-7375-4F16-B195-8E6A8C65B71F}" type="presOf" srcId="{D5B67805-B2F8-4C98-9966-2F982F4200A1}" destId="{F209D7A2-77D3-403A-A695-AAA338A5CC87}" srcOrd="0" destOrd="0" presId="urn:microsoft.com/office/officeart/2005/8/layout/hChevron3"/>
    <dgm:cxn modelId="{454F67CA-40A9-473D-BA8B-205227D92071}" type="presOf" srcId="{63149FF9-E05B-4663-B7D0-45DD755F946F}" destId="{372B00B9-531D-4346-8EE3-0CA3B538567B}" srcOrd="0" destOrd="0" presId="urn:microsoft.com/office/officeart/2005/8/layout/hChevron3"/>
    <dgm:cxn modelId="{C06C71DE-2349-460F-926A-1C726F77FD81}" type="presOf" srcId="{52CEED4A-9367-4AE3-B8D4-C6BAE03D7D2A}" destId="{9E9BE1E8-AA48-4520-BDC9-830618FAA3FC}" srcOrd="0" destOrd="0" presId="urn:microsoft.com/office/officeart/2005/8/layout/hChevron3"/>
    <dgm:cxn modelId="{D5737483-FF77-4A00-8B65-95A73B73BF76}" type="presParOf" srcId="{9E9BE1E8-AA48-4520-BDC9-830618FAA3FC}" destId="{F8741701-D6B7-4D7B-8BCF-464AED9339D7}" srcOrd="0" destOrd="0" presId="urn:microsoft.com/office/officeart/2005/8/layout/hChevron3"/>
    <dgm:cxn modelId="{4EE438B0-E4D9-4702-9811-497939584D21}" type="presParOf" srcId="{9E9BE1E8-AA48-4520-BDC9-830618FAA3FC}" destId="{07C3AB43-4044-4722-AA0F-14F880E45AD0}" srcOrd="1" destOrd="0" presId="urn:microsoft.com/office/officeart/2005/8/layout/hChevron3"/>
    <dgm:cxn modelId="{3E78C93A-2AF1-473E-89DE-ED69015BEE14}" type="presParOf" srcId="{9E9BE1E8-AA48-4520-BDC9-830618FAA3FC}" destId="{5707B724-F18F-4AEB-9FF1-52218A92663E}" srcOrd="2" destOrd="0" presId="urn:microsoft.com/office/officeart/2005/8/layout/hChevron3"/>
    <dgm:cxn modelId="{0CFE826D-0A53-4EC4-B761-741B1C80EA38}" type="presParOf" srcId="{9E9BE1E8-AA48-4520-BDC9-830618FAA3FC}" destId="{59966974-F7A3-4BF3-89B1-AB026C3F77E2}" srcOrd="3" destOrd="0" presId="urn:microsoft.com/office/officeart/2005/8/layout/hChevron3"/>
    <dgm:cxn modelId="{900A5D61-4908-480C-ACF0-98EFE033B049}" type="presParOf" srcId="{9E9BE1E8-AA48-4520-BDC9-830618FAA3FC}" destId="{9958C2B1-0824-45AF-B510-0F28B5C9946D}" srcOrd="4" destOrd="0" presId="urn:microsoft.com/office/officeart/2005/8/layout/hChevron3"/>
    <dgm:cxn modelId="{70240004-C16D-4400-BEE1-749FB40FBB4E}" type="presParOf" srcId="{9E9BE1E8-AA48-4520-BDC9-830618FAA3FC}" destId="{9D589CEA-1E9C-418E-9CC9-A5E8884001FA}" srcOrd="5" destOrd="0" presId="urn:microsoft.com/office/officeart/2005/8/layout/hChevron3"/>
    <dgm:cxn modelId="{B113E0E9-3669-4B94-987E-C850A7393B8D}" type="presParOf" srcId="{9E9BE1E8-AA48-4520-BDC9-830618FAA3FC}" destId="{372B00B9-531D-4346-8EE3-0CA3B538567B}" srcOrd="6" destOrd="0" presId="urn:microsoft.com/office/officeart/2005/8/layout/hChevron3"/>
    <dgm:cxn modelId="{47C18FFF-05C8-4420-8823-47AC9C07FE6A}" type="presParOf" srcId="{9E9BE1E8-AA48-4520-BDC9-830618FAA3FC}" destId="{5652D824-9858-4D73-9113-44AC86F939A7}" srcOrd="7" destOrd="0" presId="urn:microsoft.com/office/officeart/2005/8/layout/hChevron3"/>
    <dgm:cxn modelId="{E1794E52-5699-4A5F-81FB-66BFCC8A8B19}" type="presParOf" srcId="{9E9BE1E8-AA48-4520-BDC9-830618FAA3FC}" destId="{F209D7A2-77D3-403A-A695-AAA338A5CC8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CEED4A-9367-4AE3-B8D4-C6BAE03D7D2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190971-7F11-4D27-9C43-C2E4EF2DBC97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Contexte générale du projet</a:t>
          </a:r>
        </a:p>
      </dgm:t>
    </dgm:pt>
    <dgm:pt modelId="{D85993D2-85EF-44E2-8156-FE6D1AFB4720}" type="parTrans" cxnId="{80E21318-DE19-4759-8514-D6BC1699A76D}">
      <dgm:prSet/>
      <dgm:spPr/>
      <dgm:t>
        <a:bodyPr/>
        <a:lstStyle/>
        <a:p>
          <a:endParaRPr lang="fr-FR"/>
        </a:p>
      </dgm:t>
    </dgm:pt>
    <dgm:pt modelId="{D09FEFD5-2571-4CE3-8916-078D2A0A9793}" type="sibTrans" cxnId="{80E21318-DE19-4759-8514-D6BC1699A76D}">
      <dgm:prSet/>
      <dgm:spPr/>
      <dgm:t>
        <a:bodyPr/>
        <a:lstStyle/>
        <a:p>
          <a:endParaRPr lang="fr-FR"/>
        </a:p>
      </dgm:t>
    </dgm:pt>
    <dgm:pt modelId="{CC418F56-4B1F-460B-91A9-E3F9FC43B8E7}">
      <dgm:prSet phldrT="[Texte]"/>
      <dgm:spPr/>
      <dgm:t>
        <a:bodyPr/>
        <a:lstStyle/>
        <a:p>
          <a:r>
            <a:rPr lang="fr-FR" dirty="0"/>
            <a:t>Analyse et conception</a:t>
          </a:r>
        </a:p>
      </dgm:t>
    </dgm:pt>
    <dgm:pt modelId="{D02D5D93-E37E-45B5-81FE-37BC75A1C34A}" type="parTrans" cxnId="{E65BF20E-25B1-40F2-AEF8-9EC90F9CC047}">
      <dgm:prSet/>
      <dgm:spPr/>
      <dgm:t>
        <a:bodyPr/>
        <a:lstStyle/>
        <a:p>
          <a:endParaRPr lang="fr-FR"/>
        </a:p>
      </dgm:t>
    </dgm:pt>
    <dgm:pt modelId="{6481252E-B3E4-4652-B6E3-91036D9904D0}" type="sibTrans" cxnId="{E65BF20E-25B1-40F2-AEF8-9EC90F9CC047}">
      <dgm:prSet/>
      <dgm:spPr/>
      <dgm:t>
        <a:bodyPr/>
        <a:lstStyle/>
        <a:p>
          <a:endParaRPr lang="fr-FR"/>
        </a:p>
      </dgm:t>
    </dgm:pt>
    <dgm:pt modelId="{2329D638-0BDE-41D5-8294-3693DC89AC13}">
      <dgm:prSet phldrT="[Texte]"/>
      <dgm:spPr/>
      <dgm:t>
        <a:bodyPr/>
        <a:lstStyle/>
        <a:p>
          <a:r>
            <a:rPr lang="fr-FR" dirty="0"/>
            <a:t>Réalisation</a:t>
          </a:r>
        </a:p>
      </dgm:t>
    </dgm:pt>
    <dgm:pt modelId="{AEEAC90E-5F3E-421C-8175-CA4CE2A7A9BA}" type="parTrans" cxnId="{292D2A54-4CDC-4749-898C-16D578781AC8}">
      <dgm:prSet/>
      <dgm:spPr/>
      <dgm:t>
        <a:bodyPr/>
        <a:lstStyle/>
        <a:p>
          <a:endParaRPr lang="fr-FR"/>
        </a:p>
      </dgm:t>
    </dgm:pt>
    <dgm:pt modelId="{D1164413-951E-4985-8071-F456FBC9C3F9}" type="sibTrans" cxnId="{292D2A54-4CDC-4749-898C-16D578781AC8}">
      <dgm:prSet/>
      <dgm:spPr/>
      <dgm:t>
        <a:bodyPr/>
        <a:lstStyle/>
        <a:p>
          <a:endParaRPr lang="fr-FR"/>
        </a:p>
      </dgm:t>
    </dgm:pt>
    <dgm:pt modelId="{63149FF9-E05B-4663-B7D0-45DD755F946F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FAAFA5DA-9955-4029-84E4-8A0CE9560A32}" type="parTrans" cxnId="{D9EF0113-F2E6-44D1-877B-71B9E97E2BC5}">
      <dgm:prSet/>
      <dgm:spPr/>
      <dgm:t>
        <a:bodyPr/>
        <a:lstStyle/>
        <a:p>
          <a:endParaRPr lang="fr-FR"/>
        </a:p>
      </dgm:t>
    </dgm:pt>
    <dgm:pt modelId="{98A020D7-9398-4EE0-BE40-41711E0321ED}" type="sibTrans" cxnId="{D9EF0113-F2E6-44D1-877B-71B9E97E2BC5}">
      <dgm:prSet/>
      <dgm:spPr/>
      <dgm:t>
        <a:bodyPr/>
        <a:lstStyle/>
        <a:p>
          <a:endParaRPr lang="fr-FR"/>
        </a:p>
      </dgm:t>
    </dgm:pt>
    <dgm:pt modelId="{D5B67805-B2F8-4C98-9966-2F982F4200A1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0815217F-4660-40DA-86FF-755F8BB5CEE2}" type="sibTrans" cxnId="{81CC311A-4F1E-4D10-A300-CFE59834EB99}">
      <dgm:prSet/>
      <dgm:spPr/>
      <dgm:t>
        <a:bodyPr/>
        <a:lstStyle/>
        <a:p>
          <a:endParaRPr lang="fr-FR"/>
        </a:p>
      </dgm:t>
    </dgm:pt>
    <dgm:pt modelId="{1D48A24F-E677-4EA0-9EA5-C781CCB27B51}" type="parTrans" cxnId="{81CC311A-4F1E-4D10-A300-CFE59834EB99}">
      <dgm:prSet/>
      <dgm:spPr/>
      <dgm:t>
        <a:bodyPr/>
        <a:lstStyle/>
        <a:p>
          <a:endParaRPr lang="fr-FR"/>
        </a:p>
      </dgm:t>
    </dgm:pt>
    <dgm:pt modelId="{9E9BE1E8-AA48-4520-BDC9-830618FAA3FC}" type="pres">
      <dgm:prSet presAssocID="{52CEED4A-9367-4AE3-B8D4-C6BAE03D7D2A}" presName="Name0" presStyleCnt="0">
        <dgm:presLayoutVars>
          <dgm:dir/>
          <dgm:resizeHandles val="exact"/>
        </dgm:presLayoutVars>
      </dgm:prSet>
      <dgm:spPr/>
    </dgm:pt>
    <dgm:pt modelId="{F8741701-D6B7-4D7B-8BCF-464AED9339D7}" type="pres">
      <dgm:prSet presAssocID="{30190971-7F11-4D27-9C43-C2E4EF2DBC97}" presName="parTxOnly" presStyleLbl="node1" presStyleIdx="0" presStyleCnt="5">
        <dgm:presLayoutVars>
          <dgm:bulletEnabled val="1"/>
        </dgm:presLayoutVars>
      </dgm:prSet>
      <dgm:spPr/>
    </dgm:pt>
    <dgm:pt modelId="{07C3AB43-4044-4722-AA0F-14F880E45AD0}" type="pres">
      <dgm:prSet presAssocID="{D09FEFD5-2571-4CE3-8916-078D2A0A9793}" presName="parSpace" presStyleCnt="0"/>
      <dgm:spPr/>
    </dgm:pt>
    <dgm:pt modelId="{5707B724-F18F-4AEB-9FF1-52218A92663E}" type="pres">
      <dgm:prSet presAssocID="{CC418F56-4B1F-460B-91A9-E3F9FC43B8E7}" presName="parTxOnly" presStyleLbl="node1" presStyleIdx="1" presStyleCnt="5">
        <dgm:presLayoutVars>
          <dgm:bulletEnabled val="1"/>
        </dgm:presLayoutVars>
      </dgm:prSet>
      <dgm:spPr/>
    </dgm:pt>
    <dgm:pt modelId="{59966974-F7A3-4BF3-89B1-AB026C3F77E2}" type="pres">
      <dgm:prSet presAssocID="{6481252E-B3E4-4652-B6E3-91036D9904D0}" presName="parSpace" presStyleCnt="0"/>
      <dgm:spPr/>
    </dgm:pt>
    <dgm:pt modelId="{9958C2B1-0824-45AF-B510-0F28B5C9946D}" type="pres">
      <dgm:prSet presAssocID="{2329D638-0BDE-41D5-8294-3693DC89AC13}" presName="parTxOnly" presStyleLbl="node1" presStyleIdx="2" presStyleCnt="5">
        <dgm:presLayoutVars>
          <dgm:bulletEnabled val="1"/>
        </dgm:presLayoutVars>
      </dgm:prSet>
      <dgm:spPr/>
    </dgm:pt>
    <dgm:pt modelId="{9D589CEA-1E9C-418E-9CC9-A5E8884001FA}" type="pres">
      <dgm:prSet presAssocID="{D1164413-951E-4985-8071-F456FBC9C3F9}" presName="parSpace" presStyleCnt="0"/>
      <dgm:spPr/>
    </dgm:pt>
    <dgm:pt modelId="{372B00B9-531D-4346-8EE3-0CA3B538567B}" type="pres">
      <dgm:prSet presAssocID="{63149FF9-E05B-4663-B7D0-45DD755F946F}" presName="parTxOnly" presStyleLbl="node1" presStyleIdx="3" presStyleCnt="5">
        <dgm:presLayoutVars>
          <dgm:bulletEnabled val="1"/>
        </dgm:presLayoutVars>
      </dgm:prSet>
      <dgm:spPr/>
    </dgm:pt>
    <dgm:pt modelId="{5652D824-9858-4D73-9113-44AC86F939A7}" type="pres">
      <dgm:prSet presAssocID="{98A020D7-9398-4EE0-BE40-41711E0321ED}" presName="parSpace" presStyleCnt="0"/>
      <dgm:spPr/>
    </dgm:pt>
    <dgm:pt modelId="{F209D7A2-77D3-403A-A695-AAA338A5CC87}" type="pres">
      <dgm:prSet presAssocID="{D5B67805-B2F8-4C98-9966-2F982F4200A1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65BF20E-25B1-40F2-AEF8-9EC90F9CC047}" srcId="{52CEED4A-9367-4AE3-B8D4-C6BAE03D7D2A}" destId="{CC418F56-4B1F-460B-91A9-E3F9FC43B8E7}" srcOrd="1" destOrd="0" parTransId="{D02D5D93-E37E-45B5-81FE-37BC75A1C34A}" sibTransId="{6481252E-B3E4-4652-B6E3-91036D9904D0}"/>
    <dgm:cxn modelId="{D9EF0113-F2E6-44D1-877B-71B9E97E2BC5}" srcId="{52CEED4A-9367-4AE3-B8D4-C6BAE03D7D2A}" destId="{63149FF9-E05B-4663-B7D0-45DD755F946F}" srcOrd="3" destOrd="0" parTransId="{FAAFA5DA-9955-4029-84E4-8A0CE9560A32}" sibTransId="{98A020D7-9398-4EE0-BE40-41711E0321ED}"/>
    <dgm:cxn modelId="{80E21318-DE19-4759-8514-D6BC1699A76D}" srcId="{52CEED4A-9367-4AE3-B8D4-C6BAE03D7D2A}" destId="{30190971-7F11-4D27-9C43-C2E4EF2DBC97}" srcOrd="0" destOrd="0" parTransId="{D85993D2-85EF-44E2-8156-FE6D1AFB4720}" sibTransId="{D09FEFD5-2571-4CE3-8916-078D2A0A9793}"/>
    <dgm:cxn modelId="{81CC311A-4F1E-4D10-A300-CFE59834EB99}" srcId="{52CEED4A-9367-4AE3-B8D4-C6BAE03D7D2A}" destId="{D5B67805-B2F8-4C98-9966-2F982F4200A1}" srcOrd="4" destOrd="0" parTransId="{1D48A24F-E677-4EA0-9EA5-C781CCB27B51}" sibTransId="{0815217F-4660-40DA-86FF-755F8BB5CEE2}"/>
    <dgm:cxn modelId="{5E3E4B5B-4213-4227-BA45-1762C5CA2E2E}" type="presOf" srcId="{30190971-7F11-4D27-9C43-C2E4EF2DBC97}" destId="{F8741701-D6B7-4D7B-8BCF-464AED9339D7}" srcOrd="0" destOrd="0" presId="urn:microsoft.com/office/officeart/2005/8/layout/hChevron3"/>
    <dgm:cxn modelId="{0B1D6264-CB89-4EEB-9678-38513DB7C144}" type="presOf" srcId="{2329D638-0BDE-41D5-8294-3693DC89AC13}" destId="{9958C2B1-0824-45AF-B510-0F28B5C9946D}" srcOrd="0" destOrd="0" presId="urn:microsoft.com/office/officeart/2005/8/layout/hChevron3"/>
    <dgm:cxn modelId="{292D2A54-4CDC-4749-898C-16D578781AC8}" srcId="{52CEED4A-9367-4AE3-B8D4-C6BAE03D7D2A}" destId="{2329D638-0BDE-41D5-8294-3693DC89AC13}" srcOrd="2" destOrd="0" parTransId="{AEEAC90E-5F3E-421C-8175-CA4CE2A7A9BA}" sibTransId="{D1164413-951E-4985-8071-F456FBC9C3F9}"/>
    <dgm:cxn modelId="{A848DAA3-DA12-4261-AF9A-1A8CEA6F3B6E}" type="presOf" srcId="{CC418F56-4B1F-460B-91A9-E3F9FC43B8E7}" destId="{5707B724-F18F-4AEB-9FF1-52218A92663E}" srcOrd="0" destOrd="0" presId="urn:microsoft.com/office/officeart/2005/8/layout/hChevron3"/>
    <dgm:cxn modelId="{F74210BC-7375-4F16-B195-8E6A8C65B71F}" type="presOf" srcId="{D5B67805-B2F8-4C98-9966-2F982F4200A1}" destId="{F209D7A2-77D3-403A-A695-AAA338A5CC87}" srcOrd="0" destOrd="0" presId="urn:microsoft.com/office/officeart/2005/8/layout/hChevron3"/>
    <dgm:cxn modelId="{454F67CA-40A9-473D-BA8B-205227D92071}" type="presOf" srcId="{63149FF9-E05B-4663-B7D0-45DD755F946F}" destId="{372B00B9-531D-4346-8EE3-0CA3B538567B}" srcOrd="0" destOrd="0" presId="urn:microsoft.com/office/officeart/2005/8/layout/hChevron3"/>
    <dgm:cxn modelId="{C06C71DE-2349-460F-926A-1C726F77FD81}" type="presOf" srcId="{52CEED4A-9367-4AE3-B8D4-C6BAE03D7D2A}" destId="{9E9BE1E8-AA48-4520-BDC9-830618FAA3FC}" srcOrd="0" destOrd="0" presId="urn:microsoft.com/office/officeart/2005/8/layout/hChevron3"/>
    <dgm:cxn modelId="{D5737483-FF77-4A00-8B65-95A73B73BF76}" type="presParOf" srcId="{9E9BE1E8-AA48-4520-BDC9-830618FAA3FC}" destId="{F8741701-D6B7-4D7B-8BCF-464AED9339D7}" srcOrd="0" destOrd="0" presId="urn:microsoft.com/office/officeart/2005/8/layout/hChevron3"/>
    <dgm:cxn modelId="{4EE438B0-E4D9-4702-9811-497939584D21}" type="presParOf" srcId="{9E9BE1E8-AA48-4520-BDC9-830618FAA3FC}" destId="{07C3AB43-4044-4722-AA0F-14F880E45AD0}" srcOrd="1" destOrd="0" presId="urn:microsoft.com/office/officeart/2005/8/layout/hChevron3"/>
    <dgm:cxn modelId="{3E78C93A-2AF1-473E-89DE-ED69015BEE14}" type="presParOf" srcId="{9E9BE1E8-AA48-4520-BDC9-830618FAA3FC}" destId="{5707B724-F18F-4AEB-9FF1-52218A92663E}" srcOrd="2" destOrd="0" presId="urn:microsoft.com/office/officeart/2005/8/layout/hChevron3"/>
    <dgm:cxn modelId="{0CFE826D-0A53-4EC4-B761-741B1C80EA38}" type="presParOf" srcId="{9E9BE1E8-AA48-4520-BDC9-830618FAA3FC}" destId="{59966974-F7A3-4BF3-89B1-AB026C3F77E2}" srcOrd="3" destOrd="0" presId="urn:microsoft.com/office/officeart/2005/8/layout/hChevron3"/>
    <dgm:cxn modelId="{900A5D61-4908-480C-ACF0-98EFE033B049}" type="presParOf" srcId="{9E9BE1E8-AA48-4520-BDC9-830618FAA3FC}" destId="{9958C2B1-0824-45AF-B510-0F28B5C9946D}" srcOrd="4" destOrd="0" presId="urn:microsoft.com/office/officeart/2005/8/layout/hChevron3"/>
    <dgm:cxn modelId="{70240004-C16D-4400-BEE1-749FB40FBB4E}" type="presParOf" srcId="{9E9BE1E8-AA48-4520-BDC9-830618FAA3FC}" destId="{9D589CEA-1E9C-418E-9CC9-A5E8884001FA}" srcOrd="5" destOrd="0" presId="urn:microsoft.com/office/officeart/2005/8/layout/hChevron3"/>
    <dgm:cxn modelId="{B113E0E9-3669-4B94-987E-C850A7393B8D}" type="presParOf" srcId="{9E9BE1E8-AA48-4520-BDC9-830618FAA3FC}" destId="{372B00B9-531D-4346-8EE3-0CA3B538567B}" srcOrd="6" destOrd="0" presId="urn:microsoft.com/office/officeart/2005/8/layout/hChevron3"/>
    <dgm:cxn modelId="{47C18FFF-05C8-4420-8823-47AC9C07FE6A}" type="presParOf" srcId="{9E9BE1E8-AA48-4520-BDC9-830618FAA3FC}" destId="{5652D824-9858-4D73-9113-44AC86F939A7}" srcOrd="7" destOrd="0" presId="urn:microsoft.com/office/officeart/2005/8/layout/hChevron3"/>
    <dgm:cxn modelId="{E1794E52-5699-4A5F-81FB-66BFCC8A8B19}" type="presParOf" srcId="{9E9BE1E8-AA48-4520-BDC9-830618FAA3FC}" destId="{F209D7A2-77D3-403A-A695-AAA338A5CC8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FC4416-7AF3-4420-A6AF-5BB98930F6D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E209EEA-ECDB-4CCF-AA48-A202971FD6C6}">
      <dgm:prSet phldrT="[Texte]"/>
      <dgm:spPr/>
      <dgm:t>
        <a:bodyPr/>
        <a:lstStyle/>
        <a:p>
          <a:r>
            <a:rPr lang="fr-FR" dirty="0"/>
            <a:t>Contexte général du projet</a:t>
          </a:r>
        </a:p>
      </dgm:t>
    </dgm:pt>
    <dgm:pt modelId="{1EB847E3-D574-4E02-8654-A182B355F7E3}" type="parTrans" cxnId="{E74DAA90-2013-4DCA-ACD1-65335313F4F8}">
      <dgm:prSet/>
      <dgm:spPr/>
      <dgm:t>
        <a:bodyPr/>
        <a:lstStyle/>
        <a:p>
          <a:endParaRPr lang="fr-FR"/>
        </a:p>
      </dgm:t>
    </dgm:pt>
    <dgm:pt modelId="{84BF61C1-D2CF-4E40-B724-3441E8368820}" type="sibTrans" cxnId="{E74DAA90-2013-4DCA-ACD1-65335313F4F8}">
      <dgm:prSet/>
      <dgm:spPr/>
      <dgm:t>
        <a:bodyPr/>
        <a:lstStyle/>
        <a:p>
          <a:endParaRPr lang="fr-FR"/>
        </a:p>
      </dgm:t>
    </dgm:pt>
    <dgm:pt modelId="{F8AE7B87-BC8A-4BCE-9EF9-E49E0809EF78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Analyse et conception</a:t>
          </a:r>
        </a:p>
      </dgm:t>
    </dgm:pt>
    <dgm:pt modelId="{B8341BD0-9CD6-4878-9735-10638D04D1B5}" type="parTrans" cxnId="{8E84C744-7484-4B12-A7BB-6AF6530AA824}">
      <dgm:prSet/>
      <dgm:spPr/>
      <dgm:t>
        <a:bodyPr/>
        <a:lstStyle/>
        <a:p>
          <a:endParaRPr lang="fr-FR"/>
        </a:p>
      </dgm:t>
    </dgm:pt>
    <dgm:pt modelId="{7913768D-D0F2-4724-886B-F143A3986EBE}" type="sibTrans" cxnId="{8E84C744-7484-4B12-A7BB-6AF6530AA824}">
      <dgm:prSet/>
      <dgm:spPr/>
      <dgm:t>
        <a:bodyPr/>
        <a:lstStyle/>
        <a:p>
          <a:endParaRPr lang="fr-FR"/>
        </a:p>
      </dgm:t>
    </dgm:pt>
    <dgm:pt modelId="{941412E7-6DCD-4C87-80D3-E247FECF5E08}">
      <dgm:prSet phldrT="[Texte]"/>
      <dgm:spPr/>
      <dgm:t>
        <a:bodyPr/>
        <a:lstStyle/>
        <a:p>
          <a:r>
            <a:rPr lang="fr-FR" dirty="0"/>
            <a:t>Réalisation</a:t>
          </a:r>
        </a:p>
      </dgm:t>
    </dgm:pt>
    <dgm:pt modelId="{ED734B92-E89E-4A06-9D37-31DAF9D93E86}" type="parTrans" cxnId="{FAF77432-C37E-42C2-83A5-4351A4C46F6F}">
      <dgm:prSet/>
      <dgm:spPr/>
      <dgm:t>
        <a:bodyPr/>
        <a:lstStyle/>
        <a:p>
          <a:endParaRPr lang="fr-FR"/>
        </a:p>
      </dgm:t>
    </dgm:pt>
    <dgm:pt modelId="{020838EC-DC26-4B33-9CB6-6D34B34AE8B9}" type="sibTrans" cxnId="{FAF77432-C37E-42C2-83A5-4351A4C46F6F}">
      <dgm:prSet/>
      <dgm:spPr/>
      <dgm:t>
        <a:bodyPr/>
        <a:lstStyle/>
        <a:p>
          <a:endParaRPr lang="fr-FR"/>
        </a:p>
      </dgm:t>
    </dgm:pt>
    <dgm:pt modelId="{F1FC7370-DC86-4B40-874D-62BB729AB793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9E4C4F1F-B92E-4146-A40F-8CA5E8864838}" type="parTrans" cxnId="{72112C80-C274-4725-8282-27DADCC2C3ED}">
      <dgm:prSet/>
      <dgm:spPr/>
      <dgm:t>
        <a:bodyPr/>
        <a:lstStyle/>
        <a:p>
          <a:endParaRPr lang="fr-FR"/>
        </a:p>
      </dgm:t>
    </dgm:pt>
    <dgm:pt modelId="{C8C37006-B343-4994-BA6A-D22D823CAC3D}" type="sibTrans" cxnId="{72112C80-C274-4725-8282-27DADCC2C3ED}">
      <dgm:prSet/>
      <dgm:spPr/>
      <dgm:t>
        <a:bodyPr/>
        <a:lstStyle/>
        <a:p>
          <a:endParaRPr lang="fr-FR"/>
        </a:p>
      </dgm:t>
    </dgm:pt>
    <dgm:pt modelId="{C25631B9-ECC7-4EC1-8B8F-CC6FAE2A5926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3D05F749-93EE-4931-B94A-C8F763A8386A}" type="parTrans" cxnId="{86C947D6-0A7F-403F-8B7B-9F0252905DCA}">
      <dgm:prSet/>
      <dgm:spPr/>
      <dgm:t>
        <a:bodyPr/>
        <a:lstStyle/>
        <a:p>
          <a:endParaRPr lang="fr-FR"/>
        </a:p>
      </dgm:t>
    </dgm:pt>
    <dgm:pt modelId="{2511A4D0-416C-47F9-8180-767585584E7F}" type="sibTrans" cxnId="{86C947D6-0A7F-403F-8B7B-9F0252905DCA}">
      <dgm:prSet/>
      <dgm:spPr/>
      <dgm:t>
        <a:bodyPr/>
        <a:lstStyle/>
        <a:p>
          <a:endParaRPr lang="fr-FR"/>
        </a:p>
      </dgm:t>
    </dgm:pt>
    <dgm:pt modelId="{21AEEA16-4E88-4631-9957-30DC617A01DC}" type="pres">
      <dgm:prSet presAssocID="{F7FC4416-7AF3-4420-A6AF-5BB98930F6D9}" presName="Name0" presStyleCnt="0">
        <dgm:presLayoutVars>
          <dgm:dir/>
          <dgm:resizeHandles val="exact"/>
        </dgm:presLayoutVars>
      </dgm:prSet>
      <dgm:spPr/>
    </dgm:pt>
    <dgm:pt modelId="{CB6F6DE2-08FD-436A-B73A-887D95285F04}" type="pres">
      <dgm:prSet presAssocID="{BE209EEA-ECDB-4CCF-AA48-A202971FD6C6}" presName="parTxOnly" presStyleLbl="node1" presStyleIdx="0" presStyleCnt="5">
        <dgm:presLayoutVars>
          <dgm:bulletEnabled val="1"/>
        </dgm:presLayoutVars>
      </dgm:prSet>
      <dgm:spPr/>
    </dgm:pt>
    <dgm:pt modelId="{BE821E05-794E-4F77-8E38-0695DAFB575B}" type="pres">
      <dgm:prSet presAssocID="{84BF61C1-D2CF-4E40-B724-3441E8368820}" presName="parSpace" presStyleCnt="0"/>
      <dgm:spPr/>
    </dgm:pt>
    <dgm:pt modelId="{1AD6B31C-B9F8-4B44-8754-5AB2A02B843D}" type="pres">
      <dgm:prSet presAssocID="{F8AE7B87-BC8A-4BCE-9EF9-E49E0809EF78}" presName="parTxOnly" presStyleLbl="node1" presStyleIdx="1" presStyleCnt="5">
        <dgm:presLayoutVars>
          <dgm:bulletEnabled val="1"/>
        </dgm:presLayoutVars>
      </dgm:prSet>
      <dgm:spPr/>
    </dgm:pt>
    <dgm:pt modelId="{A849493F-1F48-4074-942A-434298D190CC}" type="pres">
      <dgm:prSet presAssocID="{7913768D-D0F2-4724-886B-F143A3986EBE}" presName="parSpace" presStyleCnt="0"/>
      <dgm:spPr/>
    </dgm:pt>
    <dgm:pt modelId="{C6EA3DD7-79F2-40CF-B325-D9662C4BCAFB}" type="pres">
      <dgm:prSet presAssocID="{941412E7-6DCD-4C87-80D3-E247FECF5E08}" presName="parTxOnly" presStyleLbl="node1" presStyleIdx="2" presStyleCnt="5">
        <dgm:presLayoutVars>
          <dgm:bulletEnabled val="1"/>
        </dgm:presLayoutVars>
      </dgm:prSet>
      <dgm:spPr/>
    </dgm:pt>
    <dgm:pt modelId="{81957E56-BF68-4668-BC69-2EB85EE54E9E}" type="pres">
      <dgm:prSet presAssocID="{020838EC-DC26-4B33-9CB6-6D34B34AE8B9}" presName="parSpace" presStyleCnt="0"/>
      <dgm:spPr/>
    </dgm:pt>
    <dgm:pt modelId="{41564054-2081-41EB-831D-3B33DDD1C1E0}" type="pres">
      <dgm:prSet presAssocID="{F1FC7370-DC86-4B40-874D-62BB729AB793}" presName="parTxOnly" presStyleLbl="node1" presStyleIdx="3" presStyleCnt="5">
        <dgm:presLayoutVars>
          <dgm:bulletEnabled val="1"/>
        </dgm:presLayoutVars>
      </dgm:prSet>
      <dgm:spPr/>
    </dgm:pt>
    <dgm:pt modelId="{5B04A6FC-888E-40BD-B07A-CBC597F47E95}" type="pres">
      <dgm:prSet presAssocID="{C8C37006-B343-4994-BA6A-D22D823CAC3D}" presName="parSpace" presStyleCnt="0"/>
      <dgm:spPr/>
    </dgm:pt>
    <dgm:pt modelId="{F4D72AB8-B080-4CC4-8B2A-E7EC74D4B7E3}" type="pres">
      <dgm:prSet presAssocID="{C25631B9-ECC7-4EC1-8B8F-CC6FAE2A592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48B7B07-92FC-40F5-A67D-3639467AEA6F}" type="presOf" srcId="{F8AE7B87-BC8A-4BCE-9EF9-E49E0809EF78}" destId="{1AD6B31C-B9F8-4B44-8754-5AB2A02B843D}" srcOrd="0" destOrd="0" presId="urn:microsoft.com/office/officeart/2005/8/layout/hChevron3"/>
    <dgm:cxn modelId="{C91D2008-AFEA-4680-BD2B-492841BA3520}" type="presOf" srcId="{F1FC7370-DC86-4B40-874D-62BB729AB793}" destId="{41564054-2081-41EB-831D-3B33DDD1C1E0}" srcOrd="0" destOrd="0" presId="urn:microsoft.com/office/officeart/2005/8/layout/hChevron3"/>
    <dgm:cxn modelId="{191BC51D-D2F2-4357-9B11-42330A695E26}" type="presOf" srcId="{C25631B9-ECC7-4EC1-8B8F-CC6FAE2A5926}" destId="{F4D72AB8-B080-4CC4-8B2A-E7EC74D4B7E3}" srcOrd="0" destOrd="0" presId="urn:microsoft.com/office/officeart/2005/8/layout/hChevron3"/>
    <dgm:cxn modelId="{FAF77432-C37E-42C2-83A5-4351A4C46F6F}" srcId="{F7FC4416-7AF3-4420-A6AF-5BB98930F6D9}" destId="{941412E7-6DCD-4C87-80D3-E247FECF5E08}" srcOrd="2" destOrd="0" parTransId="{ED734B92-E89E-4A06-9D37-31DAF9D93E86}" sibTransId="{020838EC-DC26-4B33-9CB6-6D34B34AE8B9}"/>
    <dgm:cxn modelId="{8E84C744-7484-4B12-A7BB-6AF6530AA824}" srcId="{F7FC4416-7AF3-4420-A6AF-5BB98930F6D9}" destId="{F8AE7B87-BC8A-4BCE-9EF9-E49E0809EF78}" srcOrd="1" destOrd="0" parTransId="{B8341BD0-9CD6-4878-9735-10638D04D1B5}" sibTransId="{7913768D-D0F2-4724-886B-F143A3986EBE}"/>
    <dgm:cxn modelId="{98D0DF58-849A-489D-B953-8E1378F2359E}" type="presOf" srcId="{941412E7-6DCD-4C87-80D3-E247FECF5E08}" destId="{C6EA3DD7-79F2-40CF-B325-D9662C4BCAFB}" srcOrd="0" destOrd="0" presId="urn:microsoft.com/office/officeart/2005/8/layout/hChevron3"/>
    <dgm:cxn modelId="{72112C80-C274-4725-8282-27DADCC2C3ED}" srcId="{F7FC4416-7AF3-4420-A6AF-5BB98930F6D9}" destId="{F1FC7370-DC86-4B40-874D-62BB729AB793}" srcOrd="3" destOrd="0" parTransId="{9E4C4F1F-B92E-4146-A40F-8CA5E8864838}" sibTransId="{C8C37006-B343-4994-BA6A-D22D823CAC3D}"/>
    <dgm:cxn modelId="{8EE5D48C-FA65-4688-95F4-8A16DEBB7026}" type="presOf" srcId="{F7FC4416-7AF3-4420-A6AF-5BB98930F6D9}" destId="{21AEEA16-4E88-4631-9957-30DC617A01DC}" srcOrd="0" destOrd="0" presId="urn:microsoft.com/office/officeart/2005/8/layout/hChevron3"/>
    <dgm:cxn modelId="{E74DAA90-2013-4DCA-ACD1-65335313F4F8}" srcId="{F7FC4416-7AF3-4420-A6AF-5BB98930F6D9}" destId="{BE209EEA-ECDB-4CCF-AA48-A202971FD6C6}" srcOrd="0" destOrd="0" parTransId="{1EB847E3-D574-4E02-8654-A182B355F7E3}" sibTransId="{84BF61C1-D2CF-4E40-B724-3441E8368820}"/>
    <dgm:cxn modelId="{098172B2-EC2E-46A7-B811-B34263C62A5A}" type="presOf" srcId="{BE209EEA-ECDB-4CCF-AA48-A202971FD6C6}" destId="{CB6F6DE2-08FD-436A-B73A-887D95285F04}" srcOrd="0" destOrd="0" presId="urn:microsoft.com/office/officeart/2005/8/layout/hChevron3"/>
    <dgm:cxn modelId="{86C947D6-0A7F-403F-8B7B-9F0252905DCA}" srcId="{F7FC4416-7AF3-4420-A6AF-5BB98930F6D9}" destId="{C25631B9-ECC7-4EC1-8B8F-CC6FAE2A5926}" srcOrd="4" destOrd="0" parTransId="{3D05F749-93EE-4931-B94A-C8F763A8386A}" sibTransId="{2511A4D0-416C-47F9-8180-767585584E7F}"/>
    <dgm:cxn modelId="{B568D5D9-99BE-4CCB-9C58-A8BE6B3BBBFE}" type="presParOf" srcId="{21AEEA16-4E88-4631-9957-30DC617A01DC}" destId="{CB6F6DE2-08FD-436A-B73A-887D95285F04}" srcOrd="0" destOrd="0" presId="urn:microsoft.com/office/officeart/2005/8/layout/hChevron3"/>
    <dgm:cxn modelId="{ABC9E8E7-46CE-4767-A7E5-C7B2CEB394C0}" type="presParOf" srcId="{21AEEA16-4E88-4631-9957-30DC617A01DC}" destId="{BE821E05-794E-4F77-8E38-0695DAFB575B}" srcOrd="1" destOrd="0" presId="urn:microsoft.com/office/officeart/2005/8/layout/hChevron3"/>
    <dgm:cxn modelId="{11FC805A-95D6-4801-BB21-7F8696B85733}" type="presParOf" srcId="{21AEEA16-4E88-4631-9957-30DC617A01DC}" destId="{1AD6B31C-B9F8-4B44-8754-5AB2A02B843D}" srcOrd="2" destOrd="0" presId="urn:microsoft.com/office/officeart/2005/8/layout/hChevron3"/>
    <dgm:cxn modelId="{F3E54BD4-8924-492A-838D-5F71CE322CF1}" type="presParOf" srcId="{21AEEA16-4E88-4631-9957-30DC617A01DC}" destId="{A849493F-1F48-4074-942A-434298D190CC}" srcOrd="3" destOrd="0" presId="urn:microsoft.com/office/officeart/2005/8/layout/hChevron3"/>
    <dgm:cxn modelId="{218461E3-59FA-421A-8E56-20A3BFB63939}" type="presParOf" srcId="{21AEEA16-4E88-4631-9957-30DC617A01DC}" destId="{C6EA3DD7-79F2-40CF-B325-D9662C4BCAFB}" srcOrd="4" destOrd="0" presId="urn:microsoft.com/office/officeart/2005/8/layout/hChevron3"/>
    <dgm:cxn modelId="{0F848D70-9212-4DD2-9807-7263BB5955EE}" type="presParOf" srcId="{21AEEA16-4E88-4631-9957-30DC617A01DC}" destId="{81957E56-BF68-4668-BC69-2EB85EE54E9E}" srcOrd="5" destOrd="0" presId="urn:microsoft.com/office/officeart/2005/8/layout/hChevron3"/>
    <dgm:cxn modelId="{2FC5116F-3080-4DA9-8FE1-62BF84970334}" type="presParOf" srcId="{21AEEA16-4E88-4631-9957-30DC617A01DC}" destId="{41564054-2081-41EB-831D-3B33DDD1C1E0}" srcOrd="6" destOrd="0" presId="urn:microsoft.com/office/officeart/2005/8/layout/hChevron3"/>
    <dgm:cxn modelId="{F2F418E0-8E0C-4A83-A00C-F84F146499A4}" type="presParOf" srcId="{21AEEA16-4E88-4631-9957-30DC617A01DC}" destId="{5B04A6FC-888E-40BD-B07A-CBC597F47E95}" srcOrd="7" destOrd="0" presId="urn:microsoft.com/office/officeart/2005/8/layout/hChevron3"/>
    <dgm:cxn modelId="{5C3B0914-715A-48CA-B40E-B3D6E0D00B08}" type="presParOf" srcId="{21AEEA16-4E88-4631-9957-30DC617A01DC}" destId="{F4D72AB8-B080-4CC4-8B2A-E7EC74D4B7E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FC4416-7AF3-4420-A6AF-5BB98930F6D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E209EEA-ECDB-4CCF-AA48-A202971FD6C6}">
      <dgm:prSet phldrT="[Texte]"/>
      <dgm:spPr/>
      <dgm:t>
        <a:bodyPr/>
        <a:lstStyle/>
        <a:p>
          <a:r>
            <a:rPr lang="fr-FR" dirty="0"/>
            <a:t>Contexte général du projet</a:t>
          </a:r>
        </a:p>
      </dgm:t>
    </dgm:pt>
    <dgm:pt modelId="{1EB847E3-D574-4E02-8654-A182B355F7E3}" type="parTrans" cxnId="{E74DAA90-2013-4DCA-ACD1-65335313F4F8}">
      <dgm:prSet/>
      <dgm:spPr/>
      <dgm:t>
        <a:bodyPr/>
        <a:lstStyle/>
        <a:p>
          <a:endParaRPr lang="fr-FR"/>
        </a:p>
      </dgm:t>
    </dgm:pt>
    <dgm:pt modelId="{84BF61C1-D2CF-4E40-B724-3441E8368820}" type="sibTrans" cxnId="{E74DAA90-2013-4DCA-ACD1-65335313F4F8}">
      <dgm:prSet/>
      <dgm:spPr/>
      <dgm:t>
        <a:bodyPr/>
        <a:lstStyle/>
        <a:p>
          <a:endParaRPr lang="fr-FR"/>
        </a:p>
      </dgm:t>
    </dgm:pt>
    <dgm:pt modelId="{F8AE7B87-BC8A-4BCE-9EF9-E49E0809EF78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Analyse et conception</a:t>
          </a:r>
        </a:p>
      </dgm:t>
    </dgm:pt>
    <dgm:pt modelId="{B8341BD0-9CD6-4878-9735-10638D04D1B5}" type="parTrans" cxnId="{8E84C744-7484-4B12-A7BB-6AF6530AA824}">
      <dgm:prSet/>
      <dgm:spPr/>
      <dgm:t>
        <a:bodyPr/>
        <a:lstStyle/>
        <a:p>
          <a:endParaRPr lang="fr-FR"/>
        </a:p>
      </dgm:t>
    </dgm:pt>
    <dgm:pt modelId="{7913768D-D0F2-4724-886B-F143A3986EBE}" type="sibTrans" cxnId="{8E84C744-7484-4B12-A7BB-6AF6530AA824}">
      <dgm:prSet/>
      <dgm:spPr/>
      <dgm:t>
        <a:bodyPr/>
        <a:lstStyle/>
        <a:p>
          <a:endParaRPr lang="fr-FR"/>
        </a:p>
      </dgm:t>
    </dgm:pt>
    <dgm:pt modelId="{941412E7-6DCD-4C87-80D3-E247FECF5E08}">
      <dgm:prSet phldrT="[Texte]"/>
      <dgm:spPr/>
      <dgm:t>
        <a:bodyPr/>
        <a:lstStyle/>
        <a:p>
          <a:r>
            <a:rPr lang="fr-FR" dirty="0"/>
            <a:t>Réalisation</a:t>
          </a:r>
        </a:p>
      </dgm:t>
    </dgm:pt>
    <dgm:pt modelId="{ED734B92-E89E-4A06-9D37-31DAF9D93E86}" type="parTrans" cxnId="{FAF77432-C37E-42C2-83A5-4351A4C46F6F}">
      <dgm:prSet/>
      <dgm:spPr/>
      <dgm:t>
        <a:bodyPr/>
        <a:lstStyle/>
        <a:p>
          <a:endParaRPr lang="fr-FR"/>
        </a:p>
      </dgm:t>
    </dgm:pt>
    <dgm:pt modelId="{020838EC-DC26-4B33-9CB6-6D34B34AE8B9}" type="sibTrans" cxnId="{FAF77432-C37E-42C2-83A5-4351A4C46F6F}">
      <dgm:prSet/>
      <dgm:spPr/>
      <dgm:t>
        <a:bodyPr/>
        <a:lstStyle/>
        <a:p>
          <a:endParaRPr lang="fr-FR"/>
        </a:p>
      </dgm:t>
    </dgm:pt>
    <dgm:pt modelId="{F1FC7370-DC86-4B40-874D-62BB729AB793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9E4C4F1F-B92E-4146-A40F-8CA5E8864838}" type="parTrans" cxnId="{72112C80-C274-4725-8282-27DADCC2C3ED}">
      <dgm:prSet/>
      <dgm:spPr/>
      <dgm:t>
        <a:bodyPr/>
        <a:lstStyle/>
        <a:p>
          <a:endParaRPr lang="fr-FR"/>
        </a:p>
      </dgm:t>
    </dgm:pt>
    <dgm:pt modelId="{C8C37006-B343-4994-BA6A-D22D823CAC3D}" type="sibTrans" cxnId="{72112C80-C274-4725-8282-27DADCC2C3ED}">
      <dgm:prSet/>
      <dgm:spPr/>
      <dgm:t>
        <a:bodyPr/>
        <a:lstStyle/>
        <a:p>
          <a:endParaRPr lang="fr-FR"/>
        </a:p>
      </dgm:t>
    </dgm:pt>
    <dgm:pt modelId="{C25631B9-ECC7-4EC1-8B8F-CC6FAE2A5926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3D05F749-93EE-4931-B94A-C8F763A8386A}" type="parTrans" cxnId="{86C947D6-0A7F-403F-8B7B-9F0252905DCA}">
      <dgm:prSet/>
      <dgm:spPr/>
      <dgm:t>
        <a:bodyPr/>
        <a:lstStyle/>
        <a:p>
          <a:endParaRPr lang="fr-FR"/>
        </a:p>
      </dgm:t>
    </dgm:pt>
    <dgm:pt modelId="{2511A4D0-416C-47F9-8180-767585584E7F}" type="sibTrans" cxnId="{86C947D6-0A7F-403F-8B7B-9F0252905DCA}">
      <dgm:prSet/>
      <dgm:spPr/>
      <dgm:t>
        <a:bodyPr/>
        <a:lstStyle/>
        <a:p>
          <a:endParaRPr lang="fr-FR"/>
        </a:p>
      </dgm:t>
    </dgm:pt>
    <dgm:pt modelId="{21AEEA16-4E88-4631-9957-30DC617A01DC}" type="pres">
      <dgm:prSet presAssocID="{F7FC4416-7AF3-4420-A6AF-5BB98930F6D9}" presName="Name0" presStyleCnt="0">
        <dgm:presLayoutVars>
          <dgm:dir/>
          <dgm:resizeHandles val="exact"/>
        </dgm:presLayoutVars>
      </dgm:prSet>
      <dgm:spPr/>
    </dgm:pt>
    <dgm:pt modelId="{CB6F6DE2-08FD-436A-B73A-887D95285F04}" type="pres">
      <dgm:prSet presAssocID="{BE209EEA-ECDB-4CCF-AA48-A202971FD6C6}" presName="parTxOnly" presStyleLbl="node1" presStyleIdx="0" presStyleCnt="5">
        <dgm:presLayoutVars>
          <dgm:bulletEnabled val="1"/>
        </dgm:presLayoutVars>
      </dgm:prSet>
      <dgm:spPr/>
    </dgm:pt>
    <dgm:pt modelId="{BE821E05-794E-4F77-8E38-0695DAFB575B}" type="pres">
      <dgm:prSet presAssocID="{84BF61C1-D2CF-4E40-B724-3441E8368820}" presName="parSpace" presStyleCnt="0"/>
      <dgm:spPr/>
    </dgm:pt>
    <dgm:pt modelId="{1AD6B31C-B9F8-4B44-8754-5AB2A02B843D}" type="pres">
      <dgm:prSet presAssocID="{F8AE7B87-BC8A-4BCE-9EF9-E49E0809EF78}" presName="parTxOnly" presStyleLbl="node1" presStyleIdx="1" presStyleCnt="5">
        <dgm:presLayoutVars>
          <dgm:bulletEnabled val="1"/>
        </dgm:presLayoutVars>
      </dgm:prSet>
      <dgm:spPr/>
    </dgm:pt>
    <dgm:pt modelId="{A849493F-1F48-4074-942A-434298D190CC}" type="pres">
      <dgm:prSet presAssocID="{7913768D-D0F2-4724-886B-F143A3986EBE}" presName="parSpace" presStyleCnt="0"/>
      <dgm:spPr/>
    </dgm:pt>
    <dgm:pt modelId="{C6EA3DD7-79F2-40CF-B325-D9662C4BCAFB}" type="pres">
      <dgm:prSet presAssocID="{941412E7-6DCD-4C87-80D3-E247FECF5E08}" presName="parTxOnly" presStyleLbl="node1" presStyleIdx="2" presStyleCnt="5">
        <dgm:presLayoutVars>
          <dgm:bulletEnabled val="1"/>
        </dgm:presLayoutVars>
      </dgm:prSet>
      <dgm:spPr/>
    </dgm:pt>
    <dgm:pt modelId="{81957E56-BF68-4668-BC69-2EB85EE54E9E}" type="pres">
      <dgm:prSet presAssocID="{020838EC-DC26-4B33-9CB6-6D34B34AE8B9}" presName="parSpace" presStyleCnt="0"/>
      <dgm:spPr/>
    </dgm:pt>
    <dgm:pt modelId="{41564054-2081-41EB-831D-3B33DDD1C1E0}" type="pres">
      <dgm:prSet presAssocID="{F1FC7370-DC86-4B40-874D-62BB729AB793}" presName="parTxOnly" presStyleLbl="node1" presStyleIdx="3" presStyleCnt="5">
        <dgm:presLayoutVars>
          <dgm:bulletEnabled val="1"/>
        </dgm:presLayoutVars>
      </dgm:prSet>
      <dgm:spPr/>
    </dgm:pt>
    <dgm:pt modelId="{5B04A6FC-888E-40BD-B07A-CBC597F47E95}" type="pres">
      <dgm:prSet presAssocID="{C8C37006-B343-4994-BA6A-D22D823CAC3D}" presName="parSpace" presStyleCnt="0"/>
      <dgm:spPr/>
    </dgm:pt>
    <dgm:pt modelId="{F4D72AB8-B080-4CC4-8B2A-E7EC74D4B7E3}" type="pres">
      <dgm:prSet presAssocID="{C25631B9-ECC7-4EC1-8B8F-CC6FAE2A592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48B7B07-92FC-40F5-A67D-3639467AEA6F}" type="presOf" srcId="{F8AE7B87-BC8A-4BCE-9EF9-E49E0809EF78}" destId="{1AD6B31C-B9F8-4B44-8754-5AB2A02B843D}" srcOrd="0" destOrd="0" presId="urn:microsoft.com/office/officeart/2005/8/layout/hChevron3"/>
    <dgm:cxn modelId="{C91D2008-AFEA-4680-BD2B-492841BA3520}" type="presOf" srcId="{F1FC7370-DC86-4B40-874D-62BB729AB793}" destId="{41564054-2081-41EB-831D-3B33DDD1C1E0}" srcOrd="0" destOrd="0" presId="urn:microsoft.com/office/officeart/2005/8/layout/hChevron3"/>
    <dgm:cxn modelId="{191BC51D-D2F2-4357-9B11-42330A695E26}" type="presOf" srcId="{C25631B9-ECC7-4EC1-8B8F-CC6FAE2A5926}" destId="{F4D72AB8-B080-4CC4-8B2A-E7EC74D4B7E3}" srcOrd="0" destOrd="0" presId="urn:microsoft.com/office/officeart/2005/8/layout/hChevron3"/>
    <dgm:cxn modelId="{FAF77432-C37E-42C2-83A5-4351A4C46F6F}" srcId="{F7FC4416-7AF3-4420-A6AF-5BB98930F6D9}" destId="{941412E7-6DCD-4C87-80D3-E247FECF5E08}" srcOrd="2" destOrd="0" parTransId="{ED734B92-E89E-4A06-9D37-31DAF9D93E86}" sibTransId="{020838EC-DC26-4B33-9CB6-6D34B34AE8B9}"/>
    <dgm:cxn modelId="{8E84C744-7484-4B12-A7BB-6AF6530AA824}" srcId="{F7FC4416-7AF3-4420-A6AF-5BB98930F6D9}" destId="{F8AE7B87-BC8A-4BCE-9EF9-E49E0809EF78}" srcOrd="1" destOrd="0" parTransId="{B8341BD0-9CD6-4878-9735-10638D04D1B5}" sibTransId="{7913768D-D0F2-4724-886B-F143A3986EBE}"/>
    <dgm:cxn modelId="{98D0DF58-849A-489D-B953-8E1378F2359E}" type="presOf" srcId="{941412E7-6DCD-4C87-80D3-E247FECF5E08}" destId="{C6EA3DD7-79F2-40CF-B325-D9662C4BCAFB}" srcOrd="0" destOrd="0" presId="urn:microsoft.com/office/officeart/2005/8/layout/hChevron3"/>
    <dgm:cxn modelId="{72112C80-C274-4725-8282-27DADCC2C3ED}" srcId="{F7FC4416-7AF3-4420-A6AF-5BB98930F6D9}" destId="{F1FC7370-DC86-4B40-874D-62BB729AB793}" srcOrd="3" destOrd="0" parTransId="{9E4C4F1F-B92E-4146-A40F-8CA5E8864838}" sibTransId="{C8C37006-B343-4994-BA6A-D22D823CAC3D}"/>
    <dgm:cxn modelId="{8EE5D48C-FA65-4688-95F4-8A16DEBB7026}" type="presOf" srcId="{F7FC4416-7AF3-4420-A6AF-5BB98930F6D9}" destId="{21AEEA16-4E88-4631-9957-30DC617A01DC}" srcOrd="0" destOrd="0" presId="urn:microsoft.com/office/officeart/2005/8/layout/hChevron3"/>
    <dgm:cxn modelId="{E74DAA90-2013-4DCA-ACD1-65335313F4F8}" srcId="{F7FC4416-7AF3-4420-A6AF-5BB98930F6D9}" destId="{BE209EEA-ECDB-4CCF-AA48-A202971FD6C6}" srcOrd="0" destOrd="0" parTransId="{1EB847E3-D574-4E02-8654-A182B355F7E3}" sibTransId="{84BF61C1-D2CF-4E40-B724-3441E8368820}"/>
    <dgm:cxn modelId="{098172B2-EC2E-46A7-B811-B34263C62A5A}" type="presOf" srcId="{BE209EEA-ECDB-4CCF-AA48-A202971FD6C6}" destId="{CB6F6DE2-08FD-436A-B73A-887D95285F04}" srcOrd="0" destOrd="0" presId="urn:microsoft.com/office/officeart/2005/8/layout/hChevron3"/>
    <dgm:cxn modelId="{86C947D6-0A7F-403F-8B7B-9F0252905DCA}" srcId="{F7FC4416-7AF3-4420-A6AF-5BB98930F6D9}" destId="{C25631B9-ECC7-4EC1-8B8F-CC6FAE2A5926}" srcOrd="4" destOrd="0" parTransId="{3D05F749-93EE-4931-B94A-C8F763A8386A}" sibTransId="{2511A4D0-416C-47F9-8180-767585584E7F}"/>
    <dgm:cxn modelId="{B568D5D9-99BE-4CCB-9C58-A8BE6B3BBBFE}" type="presParOf" srcId="{21AEEA16-4E88-4631-9957-30DC617A01DC}" destId="{CB6F6DE2-08FD-436A-B73A-887D95285F04}" srcOrd="0" destOrd="0" presId="urn:microsoft.com/office/officeart/2005/8/layout/hChevron3"/>
    <dgm:cxn modelId="{ABC9E8E7-46CE-4767-A7E5-C7B2CEB394C0}" type="presParOf" srcId="{21AEEA16-4E88-4631-9957-30DC617A01DC}" destId="{BE821E05-794E-4F77-8E38-0695DAFB575B}" srcOrd="1" destOrd="0" presId="urn:microsoft.com/office/officeart/2005/8/layout/hChevron3"/>
    <dgm:cxn modelId="{11FC805A-95D6-4801-BB21-7F8696B85733}" type="presParOf" srcId="{21AEEA16-4E88-4631-9957-30DC617A01DC}" destId="{1AD6B31C-B9F8-4B44-8754-5AB2A02B843D}" srcOrd="2" destOrd="0" presId="urn:microsoft.com/office/officeart/2005/8/layout/hChevron3"/>
    <dgm:cxn modelId="{F3E54BD4-8924-492A-838D-5F71CE322CF1}" type="presParOf" srcId="{21AEEA16-4E88-4631-9957-30DC617A01DC}" destId="{A849493F-1F48-4074-942A-434298D190CC}" srcOrd="3" destOrd="0" presId="urn:microsoft.com/office/officeart/2005/8/layout/hChevron3"/>
    <dgm:cxn modelId="{218461E3-59FA-421A-8E56-20A3BFB63939}" type="presParOf" srcId="{21AEEA16-4E88-4631-9957-30DC617A01DC}" destId="{C6EA3DD7-79F2-40CF-B325-D9662C4BCAFB}" srcOrd="4" destOrd="0" presId="urn:microsoft.com/office/officeart/2005/8/layout/hChevron3"/>
    <dgm:cxn modelId="{0F848D70-9212-4DD2-9807-7263BB5955EE}" type="presParOf" srcId="{21AEEA16-4E88-4631-9957-30DC617A01DC}" destId="{81957E56-BF68-4668-BC69-2EB85EE54E9E}" srcOrd="5" destOrd="0" presId="urn:microsoft.com/office/officeart/2005/8/layout/hChevron3"/>
    <dgm:cxn modelId="{2FC5116F-3080-4DA9-8FE1-62BF84970334}" type="presParOf" srcId="{21AEEA16-4E88-4631-9957-30DC617A01DC}" destId="{41564054-2081-41EB-831D-3B33DDD1C1E0}" srcOrd="6" destOrd="0" presId="urn:microsoft.com/office/officeart/2005/8/layout/hChevron3"/>
    <dgm:cxn modelId="{F2F418E0-8E0C-4A83-A00C-F84F146499A4}" type="presParOf" srcId="{21AEEA16-4E88-4631-9957-30DC617A01DC}" destId="{5B04A6FC-888E-40BD-B07A-CBC597F47E95}" srcOrd="7" destOrd="0" presId="urn:microsoft.com/office/officeart/2005/8/layout/hChevron3"/>
    <dgm:cxn modelId="{5C3B0914-715A-48CA-B40E-B3D6E0D00B08}" type="presParOf" srcId="{21AEEA16-4E88-4631-9957-30DC617A01DC}" destId="{F4D72AB8-B080-4CC4-8B2A-E7EC74D4B7E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FC4416-7AF3-4420-A6AF-5BB98930F6D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E209EEA-ECDB-4CCF-AA48-A202971FD6C6}">
      <dgm:prSet phldrT="[Texte]"/>
      <dgm:spPr/>
      <dgm:t>
        <a:bodyPr/>
        <a:lstStyle/>
        <a:p>
          <a:r>
            <a:rPr lang="fr-FR" dirty="0"/>
            <a:t>Contexte général du projet</a:t>
          </a:r>
        </a:p>
      </dgm:t>
    </dgm:pt>
    <dgm:pt modelId="{1EB847E3-D574-4E02-8654-A182B355F7E3}" type="parTrans" cxnId="{E74DAA90-2013-4DCA-ACD1-65335313F4F8}">
      <dgm:prSet/>
      <dgm:spPr/>
      <dgm:t>
        <a:bodyPr/>
        <a:lstStyle/>
        <a:p>
          <a:endParaRPr lang="fr-FR"/>
        </a:p>
      </dgm:t>
    </dgm:pt>
    <dgm:pt modelId="{84BF61C1-D2CF-4E40-B724-3441E8368820}" type="sibTrans" cxnId="{E74DAA90-2013-4DCA-ACD1-65335313F4F8}">
      <dgm:prSet/>
      <dgm:spPr/>
      <dgm:t>
        <a:bodyPr/>
        <a:lstStyle/>
        <a:p>
          <a:endParaRPr lang="fr-FR"/>
        </a:p>
      </dgm:t>
    </dgm:pt>
    <dgm:pt modelId="{F8AE7B87-BC8A-4BCE-9EF9-E49E0809EF78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Analyse et conception</a:t>
          </a:r>
        </a:p>
      </dgm:t>
    </dgm:pt>
    <dgm:pt modelId="{B8341BD0-9CD6-4878-9735-10638D04D1B5}" type="parTrans" cxnId="{8E84C744-7484-4B12-A7BB-6AF6530AA824}">
      <dgm:prSet/>
      <dgm:spPr/>
      <dgm:t>
        <a:bodyPr/>
        <a:lstStyle/>
        <a:p>
          <a:endParaRPr lang="fr-FR"/>
        </a:p>
      </dgm:t>
    </dgm:pt>
    <dgm:pt modelId="{7913768D-D0F2-4724-886B-F143A3986EBE}" type="sibTrans" cxnId="{8E84C744-7484-4B12-A7BB-6AF6530AA824}">
      <dgm:prSet/>
      <dgm:spPr/>
      <dgm:t>
        <a:bodyPr/>
        <a:lstStyle/>
        <a:p>
          <a:endParaRPr lang="fr-FR"/>
        </a:p>
      </dgm:t>
    </dgm:pt>
    <dgm:pt modelId="{941412E7-6DCD-4C87-80D3-E247FECF5E08}">
      <dgm:prSet phldrT="[Texte]"/>
      <dgm:spPr/>
      <dgm:t>
        <a:bodyPr/>
        <a:lstStyle/>
        <a:p>
          <a:r>
            <a:rPr lang="fr-FR" dirty="0"/>
            <a:t>Réalisation</a:t>
          </a:r>
        </a:p>
      </dgm:t>
    </dgm:pt>
    <dgm:pt modelId="{ED734B92-E89E-4A06-9D37-31DAF9D93E86}" type="parTrans" cxnId="{FAF77432-C37E-42C2-83A5-4351A4C46F6F}">
      <dgm:prSet/>
      <dgm:spPr/>
      <dgm:t>
        <a:bodyPr/>
        <a:lstStyle/>
        <a:p>
          <a:endParaRPr lang="fr-FR"/>
        </a:p>
      </dgm:t>
    </dgm:pt>
    <dgm:pt modelId="{020838EC-DC26-4B33-9CB6-6D34B34AE8B9}" type="sibTrans" cxnId="{FAF77432-C37E-42C2-83A5-4351A4C46F6F}">
      <dgm:prSet/>
      <dgm:spPr/>
      <dgm:t>
        <a:bodyPr/>
        <a:lstStyle/>
        <a:p>
          <a:endParaRPr lang="fr-FR"/>
        </a:p>
      </dgm:t>
    </dgm:pt>
    <dgm:pt modelId="{F1FC7370-DC86-4B40-874D-62BB729AB793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9E4C4F1F-B92E-4146-A40F-8CA5E8864838}" type="parTrans" cxnId="{72112C80-C274-4725-8282-27DADCC2C3ED}">
      <dgm:prSet/>
      <dgm:spPr/>
      <dgm:t>
        <a:bodyPr/>
        <a:lstStyle/>
        <a:p>
          <a:endParaRPr lang="fr-FR"/>
        </a:p>
      </dgm:t>
    </dgm:pt>
    <dgm:pt modelId="{C8C37006-B343-4994-BA6A-D22D823CAC3D}" type="sibTrans" cxnId="{72112C80-C274-4725-8282-27DADCC2C3ED}">
      <dgm:prSet/>
      <dgm:spPr/>
      <dgm:t>
        <a:bodyPr/>
        <a:lstStyle/>
        <a:p>
          <a:endParaRPr lang="fr-FR"/>
        </a:p>
      </dgm:t>
    </dgm:pt>
    <dgm:pt modelId="{C25631B9-ECC7-4EC1-8B8F-CC6FAE2A5926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3D05F749-93EE-4931-B94A-C8F763A8386A}" type="parTrans" cxnId="{86C947D6-0A7F-403F-8B7B-9F0252905DCA}">
      <dgm:prSet/>
      <dgm:spPr/>
      <dgm:t>
        <a:bodyPr/>
        <a:lstStyle/>
        <a:p>
          <a:endParaRPr lang="fr-FR"/>
        </a:p>
      </dgm:t>
    </dgm:pt>
    <dgm:pt modelId="{2511A4D0-416C-47F9-8180-767585584E7F}" type="sibTrans" cxnId="{86C947D6-0A7F-403F-8B7B-9F0252905DCA}">
      <dgm:prSet/>
      <dgm:spPr/>
      <dgm:t>
        <a:bodyPr/>
        <a:lstStyle/>
        <a:p>
          <a:endParaRPr lang="fr-FR"/>
        </a:p>
      </dgm:t>
    </dgm:pt>
    <dgm:pt modelId="{21AEEA16-4E88-4631-9957-30DC617A01DC}" type="pres">
      <dgm:prSet presAssocID="{F7FC4416-7AF3-4420-A6AF-5BB98930F6D9}" presName="Name0" presStyleCnt="0">
        <dgm:presLayoutVars>
          <dgm:dir/>
          <dgm:resizeHandles val="exact"/>
        </dgm:presLayoutVars>
      </dgm:prSet>
      <dgm:spPr/>
    </dgm:pt>
    <dgm:pt modelId="{CB6F6DE2-08FD-436A-B73A-887D95285F04}" type="pres">
      <dgm:prSet presAssocID="{BE209EEA-ECDB-4CCF-AA48-A202971FD6C6}" presName="parTxOnly" presStyleLbl="node1" presStyleIdx="0" presStyleCnt="5">
        <dgm:presLayoutVars>
          <dgm:bulletEnabled val="1"/>
        </dgm:presLayoutVars>
      </dgm:prSet>
      <dgm:spPr/>
    </dgm:pt>
    <dgm:pt modelId="{BE821E05-794E-4F77-8E38-0695DAFB575B}" type="pres">
      <dgm:prSet presAssocID="{84BF61C1-D2CF-4E40-B724-3441E8368820}" presName="parSpace" presStyleCnt="0"/>
      <dgm:spPr/>
    </dgm:pt>
    <dgm:pt modelId="{1AD6B31C-B9F8-4B44-8754-5AB2A02B843D}" type="pres">
      <dgm:prSet presAssocID="{F8AE7B87-BC8A-4BCE-9EF9-E49E0809EF78}" presName="parTxOnly" presStyleLbl="node1" presStyleIdx="1" presStyleCnt="5">
        <dgm:presLayoutVars>
          <dgm:bulletEnabled val="1"/>
        </dgm:presLayoutVars>
      </dgm:prSet>
      <dgm:spPr/>
    </dgm:pt>
    <dgm:pt modelId="{A849493F-1F48-4074-942A-434298D190CC}" type="pres">
      <dgm:prSet presAssocID="{7913768D-D0F2-4724-886B-F143A3986EBE}" presName="parSpace" presStyleCnt="0"/>
      <dgm:spPr/>
    </dgm:pt>
    <dgm:pt modelId="{C6EA3DD7-79F2-40CF-B325-D9662C4BCAFB}" type="pres">
      <dgm:prSet presAssocID="{941412E7-6DCD-4C87-80D3-E247FECF5E08}" presName="parTxOnly" presStyleLbl="node1" presStyleIdx="2" presStyleCnt="5">
        <dgm:presLayoutVars>
          <dgm:bulletEnabled val="1"/>
        </dgm:presLayoutVars>
      </dgm:prSet>
      <dgm:spPr/>
    </dgm:pt>
    <dgm:pt modelId="{81957E56-BF68-4668-BC69-2EB85EE54E9E}" type="pres">
      <dgm:prSet presAssocID="{020838EC-DC26-4B33-9CB6-6D34B34AE8B9}" presName="parSpace" presStyleCnt="0"/>
      <dgm:spPr/>
    </dgm:pt>
    <dgm:pt modelId="{41564054-2081-41EB-831D-3B33DDD1C1E0}" type="pres">
      <dgm:prSet presAssocID="{F1FC7370-DC86-4B40-874D-62BB729AB793}" presName="parTxOnly" presStyleLbl="node1" presStyleIdx="3" presStyleCnt="5">
        <dgm:presLayoutVars>
          <dgm:bulletEnabled val="1"/>
        </dgm:presLayoutVars>
      </dgm:prSet>
      <dgm:spPr/>
    </dgm:pt>
    <dgm:pt modelId="{5B04A6FC-888E-40BD-B07A-CBC597F47E95}" type="pres">
      <dgm:prSet presAssocID="{C8C37006-B343-4994-BA6A-D22D823CAC3D}" presName="parSpace" presStyleCnt="0"/>
      <dgm:spPr/>
    </dgm:pt>
    <dgm:pt modelId="{F4D72AB8-B080-4CC4-8B2A-E7EC74D4B7E3}" type="pres">
      <dgm:prSet presAssocID="{C25631B9-ECC7-4EC1-8B8F-CC6FAE2A592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48B7B07-92FC-40F5-A67D-3639467AEA6F}" type="presOf" srcId="{F8AE7B87-BC8A-4BCE-9EF9-E49E0809EF78}" destId="{1AD6B31C-B9F8-4B44-8754-5AB2A02B843D}" srcOrd="0" destOrd="0" presId="urn:microsoft.com/office/officeart/2005/8/layout/hChevron3"/>
    <dgm:cxn modelId="{C91D2008-AFEA-4680-BD2B-492841BA3520}" type="presOf" srcId="{F1FC7370-DC86-4B40-874D-62BB729AB793}" destId="{41564054-2081-41EB-831D-3B33DDD1C1E0}" srcOrd="0" destOrd="0" presId="urn:microsoft.com/office/officeart/2005/8/layout/hChevron3"/>
    <dgm:cxn modelId="{191BC51D-D2F2-4357-9B11-42330A695E26}" type="presOf" srcId="{C25631B9-ECC7-4EC1-8B8F-CC6FAE2A5926}" destId="{F4D72AB8-B080-4CC4-8B2A-E7EC74D4B7E3}" srcOrd="0" destOrd="0" presId="urn:microsoft.com/office/officeart/2005/8/layout/hChevron3"/>
    <dgm:cxn modelId="{FAF77432-C37E-42C2-83A5-4351A4C46F6F}" srcId="{F7FC4416-7AF3-4420-A6AF-5BB98930F6D9}" destId="{941412E7-6DCD-4C87-80D3-E247FECF5E08}" srcOrd="2" destOrd="0" parTransId="{ED734B92-E89E-4A06-9D37-31DAF9D93E86}" sibTransId="{020838EC-DC26-4B33-9CB6-6D34B34AE8B9}"/>
    <dgm:cxn modelId="{8E84C744-7484-4B12-A7BB-6AF6530AA824}" srcId="{F7FC4416-7AF3-4420-A6AF-5BB98930F6D9}" destId="{F8AE7B87-BC8A-4BCE-9EF9-E49E0809EF78}" srcOrd="1" destOrd="0" parTransId="{B8341BD0-9CD6-4878-9735-10638D04D1B5}" sibTransId="{7913768D-D0F2-4724-886B-F143A3986EBE}"/>
    <dgm:cxn modelId="{98D0DF58-849A-489D-B953-8E1378F2359E}" type="presOf" srcId="{941412E7-6DCD-4C87-80D3-E247FECF5E08}" destId="{C6EA3DD7-79F2-40CF-B325-D9662C4BCAFB}" srcOrd="0" destOrd="0" presId="urn:microsoft.com/office/officeart/2005/8/layout/hChevron3"/>
    <dgm:cxn modelId="{72112C80-C274-4725-8282-27DADCC2C3ED}" srcId="{F7FC4416-7AF3-4420-A6AF-5BB98930F6D9}" destId="{F1FC7370-DC86-4B40-874D-62BB729AB793}" srcOrd="3" destOrd="0" parTransId="{9E4C4F1F-B92E-4146-A40F-8CA5E8864838}" sibTransId="{C8C37006-B343-4994-BA6A-D22D823CAC3D}"/>
    <dgm:cxn modelId="{8EE5D48C-FA65-4688-95F4-8A16DEBB7026}" type="presOf" srcId="{F7FC4416-7AF3-4420-A6AF-5BB98930F6D9}" destId="{21AEEA16-4E88-4631-9957-30DC617A01DC}" srcOrd="0" destOrd="0" presId="urn:microsoft.com/office/officeart/2005/8/layout/hChevron3"/>
    <dgm:cxn modelId="{E74DAA90-2013-4DCA-ACD1-65335313F4F8}" srcId="{F7FC4416-7AF3-4420-A6AF-5BB98930F6D9}" destId="{BE209EEA-ECDB-4CCF-AA48-A202971FD6C6}" srcOrd="0" destOrd="0" parTransId="{1EB847E3-D574-4E02-8654-A182B355F7E3}" sibTransId="{84BF61C1-D2CF-4E40-B724-3441E8368820}"/>
    <dgm:cxn modelId="{098172B2-EC2E-46A7-B811-B34263C62A5A}" type="presOf" srcId="{BE209EEA-ECDB-4CCF-AA48-A202971FD6C6}" destId="{CB6F6DE2-08FD-436A-B73A-887D95285F04}" srcOrd="0" destOrd="0" presId="urn:microsoft.com/office/officeart/2005/8/layout/hChevron3"/>
    <dgm:cxn modelId="{86C947D6-0A7F-403F-8B7B-9F0252905DCA}" srcId="{F7FC4416-7AF3-4420-A6AF-5BB98930F6D9}" destId="{C25631B9-ECC7-4EC1-8B8F-CC6FAE2A5926}" srcOrd="4" destOrd="0" parTransId="{3D05F749-93EE-4931-B94A-C8F763A8386A}" sibTransId="{2511A4D0-416C-47F9-8180-767585584E7F}"/>
    <dgm:cxn modelId="{B568D5D9-99BE-4CCB-9C58-A8BE6B3BBBFE}" type="presParOf" srcId="{21AEEA16-4E88-4631-9957-30DC617A01DC}" destId="{CB6F6DE2-08FD-436A-B73A-887D95285F04}" srcOrd="0" destOrd="0" presId="urn:microsoft.com/office/officeart/2005/8/layout/hChevron3"/>
    <dgm:cxn modelId="{ABC9E8E7-46CE-4767-A7E5-C7B2CEB394C0}" type="presParOf" srcId="{21AEEA16-4E88-4631-9957-30DC617A01DC}" destId="{BE821E05-794E-4F77-8E38-0695DAFB575B}" srcOrd="1" destOrd="0" presId="urn:microsoft.com/office/officeart/2005/8/layout/hChevron3"/>
    <dgm:cxn modelId="{11FC805A-95D6-4801-BB21-7F8696B85733}" type="presParOf" srcId="{21AEEA16-4E88-4631-9957-30DC617A01DC}" destId="{1AD6B31C-B9F8-4B44-8754-5AB2A02B843D}" srcOrd="2" destOrd="0" presId="urn:microsoft.com/office/officeart/2005/8/layout/hChevron3"/>
    <dgm:cxn modelId="{F3E54BD4-8924-492A-838D-5F71CE322CF1}" type="presParOf" srcId="{21AEEA16-4E88-4631-9957-30DC617A01DC}" destId="{A849493F-1F48-4074-942A-434298D190CC}" srcOrd="3" destOrd="0" presId="urn:microsoft.com/office/officeart/2005/8/layout/hChevron3"/>
    <dgm:cxn modelId="{218461E3-59FA-421A-8E56-20A3BFB63939}" type="presParOf" srcId="{21AEEA16-4E88-4631-9957-30DC617A01DC}" destId="{C6EA3DD7-79F2-40CF-B325-D9662C4BCAFB}" srcOrd="4" destOrd="0" presId="urn:microsoft.com/office/officeart/2005/8/layout/hChevron3"/>
    <dgm:cxn modelId="{0F848D70-9212-4DD2-9807-7263BB5955EE}" type="presParOf" srcId="{21AEEA16-4E88-4631-9957-30DC617A01DC}" destId="{81957E56-BF68-4668-BC69-2EB85EE54E9E}" srcOrd="5" destOrd="0" presId="urn:microsoft.com/office/officeart/2005/8/layout/hChevron3"/>
    <dgm:cxn modelId="{2FC5116F-3080-4DA9-8FE1-62BF84970334}" type="presParOf" srcId="{21AEEA16-4E88-4631-9957-30DC617A01DC}" destId="{41564054-2081-41EB-831D-3B33DDD1C1E0}" srcOrd="6" destOrd="0" presId="urn:microsoft.com/office/officeart/2005/8/layout/hChevron3"/>
    <dgm:cxn modelId="{F2F418E0-8E0C-4A83-A00C-F84F146499A4}" type="presParOf" srcId="{21AEEA16-4E88-4631-9957-30DC617A01DC}" destId="{5B04A6FC-888E-40BD-B07A-CBC597F47E95}" srcOrd="7" destOrd="0" presId="urn:microsoft.com/office/officeart/2005/8/layout/hChevron3"/>
    <dgm:cxn modelId="{5C3B0914-715A-48CA-B40E-B3D6E0D00B08}" type="presParOf" srcId="{21AEEA16-4E88-4631-9957-30DC617A01DC}" destId="{F4D72AB8-B080-4CC4-8B2A-E7EC74D4B7E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FC4416-7AF3-4420-A6AF-5BB98930F6D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E209EEA-ECDB-4CCF-AA48-A202971FD6C6}">
      <dgm:prSet phldrT="[Texte]"/>
      <dgm:spPr/>
      <dgm:t>
        <a:bodyPr/>
        <a:lstStyle/>
        <a:p>
          <a:r>
            <a:rPr lang="fr-FR" dirty="0"/>
            <a:t>Contexte général du projet</a:t>
          </a:r>
        </a:p>
      </dgm:t>
    </dgm:pt>
    <dgm:pt modelId="{1EB847E3-D574-4E02-8654-A182B355F7E3}" type="parTrans" cxnId="{E74DAA90-2013-4DCA-ACD1-65335313F4F8}">
      <dgm:prSet/>
      <dgm:spPr/>
      <dgm:t>
        <a:bodyPr/>
        <a:lstStyle/>
        <a:p>
          <a:endParaRPr lang="fr-FR"/>
        </a:p>
      </dgm:t>
    </dgm:pt>
    <dgm:pt modelId="{84BF61C1-D2CF-4E40-B724-3441E8368820}" type="sibTrans" cxnId="{E74DAA90-2013-4DCA-ACD1-65335313F4F8}">
      <dgm:prSet/>
      <dgm:spPr/>
      <dgm:t>
        <a:bodyPr/>
        <a:lstStyle/>
        <a:p>
          <a:endParaRPr lang="fr-FR"/>
        </a:p>
      </dgm:t>
    </dgm:pt>
    <dgm:pt modelId="{F8AE7B87-BC8A-4BCE-9EF9-E49E0809EF78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Analyse et conception</a:t>
          </a:r>
        </a:p>
      </dgm:t>
    </dgm:pt>
    <dgm:pt modelId="{B8341BD0-9CD6-4878-9735-10638D04D1B5}" type="parTrans" cxnId="{8E84C744-7484-4B12-A7BB-6AF6530AA824}">
      <dgm:prSet/>
      <dgm:spPr/>
      <dgm:t>
        <a:bodyPr/>
        <a:lstStyle/>
        <a:p>
          <a:endParaRPr lang="fr-FR"/>
        </a:p>
      </dgm:t>
    </dgm:pt>
    <dgm:pt modelId="{7913768D-D0F2-4724-886B-F143A3986EBE}" type="sibTrans" cxnId="{8E84C744-7484-4B12-A7BB-6AF6530AA824}">
      <dgm:prSet/>
      <dgm:spPr/>
      <dgm:t>
        <a:bodyPr/>
        <a:lstStyle/>
        <a:p>
          <a:endParaRPr lang="fr-FR"/>
        </a:p>
      </dgm:t>
    </dgm:pt>
    <dgm:pt modelId="{941412E7-6DCD-4C87-80D3-E247FECF5E08}">
      <dgm:prSet phldrT="[Texte]"/>
      <dgm:spPr/>
      <dgm:t>
        <a:bodyPr/>
        <a:lstStyle/>
        <a:p>
          <a:r>
            <a:rPr lang="fr-FR" dirty="0"/>
            <a:t>Réalisation</a:t>
          </a:r>
        </a:p>
      </dgm:t>
    </dgm:pt>
    <dgm:pt modelId="{ED734B92-E89E-4A06-9D37-31DAF9D93E86}" type="parTrans" cxnId="{FAF77432-C37E-42C2-83A5-4351A4C46F6F}">
      <dgm:prSet/>
      <dgm:spPr/>
      <dgm:t>
        <a:bodyPr/>
        <a:lstStyle/>
        <a:p>
          <a:endParaRPr lang="fr-FR"/>
        </a:p>
      </dgm:t>
    </dgm:pt>
    <dgm:pt modelId="{020838EC-DC26-4B33-9CB6-6D34B34AE8B9}" type="sibTrans" cxnId="{FAF77432-C37E-42C2-83A5-4351A4C46F6F}">
      <dgm:prSet/>
      <dgm:spPr/>
      <dgm:t>
        <a:bodyPr/>
        <a:lstStyle/>
        <a:p>
          <a:endParaRPr lang="fr-FR"/>
        </a:p>
      </dgm:t>
    </dgm:pt>
    <dgm:pt modelId="{F1FC7370-DC86-4B40-874D-62BB729AB793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9E4C4F1F-B92E-4146-A40F-8CA5E8864838}" type="parTrans" cxnId="{72112C80-C274-4725-8282-27DADCC2C3ED}">
      <dgm:prSet/>
      <dgm:spPr/>
      <dgm:t>
        <a:bodyPr/>
        <a:lstStyle/>
        <a:p>
          <a:endParaRPr lang="fr-FR"/>
        </a:p>
      </dgm:t>
    </dgm:pt>
    <dgm:pt modelId="{C8C37006-B343-4994-BA6A-D22D823CAC3D}" type="sibTrans" cxnId="{72112C80-C274-4725-8282-27DADCC2C3ED}">
      <dgm:prSet/>
      <dgm:spPr/>
      <dgm:t>
        <a:bodyPr/>
        <a:lstStyle/>
        <a:p>
          <a:endParaRPr lang="fr-FR"/>
        </a:p>
      </dgm:t>
    </dgm:pt>
    <dgm:pt modelId="{C25631B9-ECC7-4EC1-8B8F-CC6FAE2A5926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3D05F749-93EE-4931-B94A-C8F763A8386A}" type="parTrans" cxnId="{86C947D6-0A7F-403F-8B7B-9F0252905DCA}">
      <dgm:prSet/>
      <dgm:spPr/>
      <dgm:t>
        <a:bodyPr/>
        <a:lstStyle/>
        <a:p>
          <a:endParaRPr lang="fr-FR"/>
        </a:p>
      </dgm:t>
    </dgm:pt>
    <dgm:pt modelId="{2511A4D0-416C-47F9-8180-767585584E7F}" type="sibTrans" cxnId="{86C947D6-0A7F-403F-8B7B-9F0252905DCA}">
      <dgm:prSet/>
      <dgm:spPr/>
      <dgm:t>
        <a:bodyPr/>
        <a:lstStyle/>
        <a:p>
          <a:endParaRPr lang="fr-FR"/>
        </a:p>
      </dgm:t>
    </dgm:pt>
    <dgm:pt modelId="{21AEEA16-4E88-4631-9957-30DC617A01DC}" type="pres">
      <dgm:prSet presAssocID="{F7FC4416-7AF3-4420-A6AF-5BB98930F6D9}" presName="Name0" presStyleCnt="0">
        <dgm:presLayoutVars>
          <dgm:dir/>
          <dgm:resizeHandles val="exact"/>
        </dgm:presLayoutVars>
      </dgm:prSet>
      <dgm:spPr/>
    </dgm:pt>
    <dgm:pt modelId="{CB6F6DE2-08FD-436A-B73A-887D95285F04}" type="pres">
      <dgm:prSet presAssocID="{BE209EEA-ECDB-4CCF-AA48-A202971FD6C6}" presName="parTxOnly" presStyleLbl="node1" presStyleIdx="0" presStyleCnt="5">
        <dgm:presLayoutVars>
          <dgm:bulletEnabled val="1"/>
        </dgm:presLayoutVars>
      </dgm:prSet>
      <dgm:spPr/>
    </dgm:pt>
    <dgm:pt modelId="{BE821E05-794E-4F77-8E38-0695DAFB575B}" type="pres">
      <dgm:prSet presAssocID="{84BF61C1-D2CF-4E40-B724-3441E8368820}" presName="parSpace" presStyleCnt="0"/>
      <dgm:spPr/>
    </dgm:pt>
    <dgm:pt modelId="{1AD6B31C-B9F8-4B44-8754-5AB2A02B843D}" type="pres">
      <dgm:prSet presAssocID="{F8AE7B87-BC8A-4BCE-9EF9-E49E0809EF78}" presName="parTxOnly" presStyleLbl="node1" presStyleIdx="1" presStyleCnt="5">
        <dgm:presLayoutVars>
          <dgm:bulletEnabled val="1"/>
        </dgm:presLayoutVars>
      </dgm:prSet>
      <dgm:spPr/>
    </dgm:pt>
    <dgm:pt modelId="{A849493F-1F48-4074-942A-434298D190CC}" type="pres">
      <dgm:prSet presAssocID="{7913768D-D0F2-4724-886B-F143A3986EBE}" presName="parSpace" presStyleCnt="0"/>
      <dgm:spPr/>
    </dgm:pt>
    <dgm:pt modelId="{C6EA3DD7-79F2-40CF-B325-D9662C4BCAFB}" type="pres">
      <dgm:prSet presAssocID="{941412E7-6DCD-4C87-80D3-E247FECF5E08}" presName="parTxOnly" presStyleLbl="node1" presStyleIdx="2" presStyleCnt="5">
        <dgm:presLayoutVars>
          <dgm:bulletEnabled val="1"/>
        </dgm:presLayoutVars>
      </dgm:prSet>
      <dgm:spPr/>
    </dgm:pt>
    <dgm:pt modelId="{81957E56-BF68-4668-BC69-2EB85EE54E9E}" type="pres">
      <dgm:prSet presAssocID="{020838EC-DC26-4B33-9CB6-6D34B34AE8B9}" presName="parSpace" presStyleCnt="0"/>
      <dgm:spPr/>
    </dgm:pt>
    <dgm:pt modelId="{41564054-2081-41EB-831D-3B33DDD1C1E0}" type="pres">
      <dgm:prSet presAssocID="{F1FC7370-DC86-4B40-874D-62BB729AB793}" presName="parTxOnly" presStyleLbl="node1" presStyleIdx="3" presStyleCnt="5">
        <dgm:presLayoutVars>
          <dgm:bulletEnabled val="1"/>
        </dgm:presLayoutVars>
      </dgm:prSet>
      <dgm:spPr/>
    </dgm:pt>
    <dgm:pt modelId="{5B04A6FC-888E-40BD-B07A-CBC597F47E95}" type="pres">
      <dgm:prSet presAssocID="{C8C37006-B343-4994-BA6A-D22D823CAC3D}" presName="parSpace" presStyleCnt="0"/>
      <dgm:spPr/>
    </dgm:pt>
    <dgm:pt modelId="{F4D72AB8-B080-4CC4-8B2A-E7EC74D4B7E3}" type="pres">
      <dgm:prSet presAssocID="{C25631B9-ECC7-4EC1-8B8F-CC6FAE2A592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48B7B07-92FC-40F5-A67D-3639467AEA6F}" type="presOf" srcId="{F8AE7B87-BC8A-4BCE-9EF9-E49E0809EF78}" destId="{1AD6B31C-B9F8-4B44-8754-5AB2A02B843D}" srcOrd="0" destOrd="0" presId="urn:microsoft.com/office/officeart/2005/8/layout/hChevron3"/>
    <dgm:cxn modelId="{C91D2008-AFEA-4680-BD2B-492841BA3520}" type="presOf" srcId="{F1FC7370-DC86-4B40-874D-62BB729AB793}" destId="{41564054-2081-41EB-831D-3B33DDD1C1E0}" srcOrd="0" destOrd="0" presId="urn:microsoft.com/office/officeart/2005/8/layout/hChevron3"/>
    <dgm:cxn modelId="{191BC51D-D2F2-4357-9B11-42330A695E26}" type="presOf" srcId="{C25631B9-ECC7-4EC1-8B8F-CC6FAE2A5926}" destId="{F4D72AB8-B080-4CC4-8B2A-E7EC74D4B7E3}" srcOrd="0" destOrd="0" presId="urn:microsoft.com/office/officeart/2005/8/layout/hChevron3"/>
    <dgm:cxn modelId="{FAF77432-C37E-42C2-83A5-4351A4C46F6F}" srcId="{F7FC4416-7AF3-4420-A6AF-5BB98930F6D9}" destId="{941412E7-6DCD-4C87-80D3-E247FECF5E08}" srcOrd="2" destOrd="0" parTransId="{ED734B92-E89E-4A06-9D37-31DAF9D93E86}" sibTransId="{020838EC-DC26-4B33-9CB6-6D34B34AE8B9}"/>
    <dgm:cxn modelId="{8E84C744-7484-4B12-A7BB-6AF6530AA824}" srcId="{F7FC4416-7AF3-4420-A6AF-5BB98930F6D9}" destId="{F8AE7B87-BC8A-4BCE-9EF9-E49E0809EF78}" srcOrd="1" destOrd="0" parTransId="{B8341BD0-9CD6-4878-9735-10638D04D1B5}" sibTransId="{7913768D-D0F2-4724-886B-F143A3986EBE}"/>
    <dgm:cxn modelId="{98D0DF58-849A-489D-B953-8E1378F2359E}" type="presOf" srcId="{941412E7-6DCD-4C87-80D3-E247FECF5E08}" destId="{C6EA3DD7-79F2-40CF-B325-D9662C4BCAFB}" srcOrd="0" destOrd="0" presId="urn:microsoft.com/office/officeart/2005/8/layout/hChevron3"/>
    <dgm:cxn modelId="{72112C80-C274-4725-8282-27DADCC2C3ED}" srcId="{F7FC4416-7AF3-4420-A6AF-5BB98930F6D9}" destId="{F1FC7370-DC86-4B40-874D-62BB729AB793}" srcOrd="3" destOrd="0" parTransId="{9E4C4F1F-B92E-4146-A40F-8CA5E8864838}" sibTransId="{C8C37006-B343-4994-BA6A-D22D823CAC3D}"/>
    <dgm:cxn modelId="{8EE5D48C-FA65-4688-95F4-8A16DEBB7026}" type="presOf" srcId="{F7FC4416-7AF3-4420-A6AF-5BB98930F6D9}" destId="{21AEEA16-4E88-4631-9957-30DC617A01DC}" srcOrd="0" destOrd="0" presId="urn:microsoft.com/office/officeart/2005/8/layout/hChevron3"/>
    <dgm:cxn modelId="{E74DAA90-2013-4DCA-ACD1-65335313F4F8}" srcId="{F7FC4416-7AF3-4420-A6AF-5BB98930F6D9}" destId="{BE209EEA-ECDB-4CCF-AA48-A202971FD6C6}" srcOrd="0" destOrd="0" parTransId="{1EB847E3-D574-4E02-8654-A182B355F7E3}" sibTransId="{84BF61C1-D2CF-4E40-B724-3441E8368820}"/>
    <dgm:cxn modelId="{098172B2-EC2E-46A7-B811-B34263C62A5A}" type="presOf" srcId="{BE209EEA-ECDB-4CCF-AA48-A202971FD6C6}" destId="{CB6F6DE2-08FD-436A-B73A-887D95285F04}" srcOrd="0" destOrd="0" presId="urn:microsoft.com/office/officeart/2005/8/layout/hChevron3"/>
    <dgm:cxn modelId="{86C947D6-0A7F-403F-8B7B-9F0252905DCA}" srcId="{F7FC4416-7AF3-4420-A6AF-5BB98930F6D9}" destId="{C25631B9-ECC7-4EC1-8B8F-CC6FAE2A5926}" srcOrd="4" destOrd="0" parTransId="{3D05F749-93EE-4931-B94A-C8F763A8386A}" sibTransId="{2511A4D0-416C-47F9-8180-767585584E7F}"/>
    <dgm:cxn modelId="{B568D5D9-99BE-4CCB-9C58-A8BE6B3BBBFE}" type="presParOf" srcId="{21AEEA16-4E88-4631-9957-30DC617A01DC}" destId="{CB6F6DE2-08FD-436A-B73A-887D95285F04}" srcOrd="0" destOrd="0" presId="urn:microsoft.com/office/officeart/2005/8/layout/hChevron3"/>
    <dgm:cxn modelId="{ABC9E8E7-46CE-4767-A7E5-C7B2CEB394C0}" type="presParOf" srcId="{21AEEA16-4E88-4631-9957-30DC617A01DC}" destId="{BE821E05-794E-4F77-8E38-0695DAFB575B}" srcOrd="1" destOrd="0" presId="urn:microsoft.com/office/officeart/2005/8/layout/hChevron3"/>
    <dgm:cxn modelId="{11FC805A-95D6-4801-BB21-7F8696B85733}" type="presParOf" srcId="{21AEEA16-4E88-4631-9957-30DC617A01DC}" destId="{1AD6B31C-B9F8-4B44-8754-5AB2A02B843D}" srcOrd="2" destOrd="0" presId="urn:microsoft.com/office/officeart/2005/8/layout/hChevron3"/>
    <dgm:cxn modelId="{F3E54BD4-8924-492A-838D-5F71CE322CF1}" type="presParOf" srcId="{21AEEA16-4E88-4631-9957-30DC617A01DC}" destId="{A849493F-1F48-4074-942A-434298D190CC}" srcOrd="3" destOrd="0" presId="urn:microsoft.com/office/officeart/2005/8/layout/hChevron3"/>
    <dgm:cxn modelId="{218461E3-59FA-421A-8E56-20A3BFB63939}" type="presParOf" srcId="{21AEEA16-4E88-4631-9957-30DC617A01DC}" destId="{C6EA3DD7-79F2-40CF-B325-D9662C4BCAFB}" srcOrd="4" destOrd="0" presId="urn:microsoft.com/office/officeart/2005/8/layout/hChevron3"/>
    <dgm:cxn modelId="{0F848D70-9212-4DD2-9807-7263BB5955EE}" type="presParOf" srcId="{21AEEA16-4E88-4631-9957-30DC617A01DC}" destId="{81957E56-BF68-4668-BC69-2EB85EE54E9E}" srcOrd="5" destOrd="0" presId="urn:microsoft.com/office/officeart/2005/8/layout/hChevron3"/>
    <dgm:cxn modelId="{2FC5116F-3080-4DA9-8FE1-62BF84970334}" type="presParOf" srcId="{21AEEA16-4E88-4631-9957-30DC617A01DC}" destId="{41564054-2081-41EB-831D-3B33DDD1C1E0}" srcOrd="6" destOrd="0" presId="urn:microsoft.com/office/officeart/2005/8/layout/hChevron3"/>
    <dgm:cxn modelId="{F2F418E0-8E0C-4A83-A00C-F84F146499A4}" type="presParOf" srcId="{21AEEA16-4E88-4631-9957-30DC617A01DC}" destId="{5B04A6FC-888E-40BD-B07A-CBC597F47E95}" srcOrd="7" destOrd="0" presId="urn:microsoft.com/office/officeart/2005/8/layout/hChevron3"/>
    <dgm:cxn modelId="{5C3B0914-715A-48CA-B40E-B3D6E0D00B08}" type="presParOf" srcId="{21AEEA16-4E88-4631-9957-30DC617A01DC}" destId="{F4D72AB8-B080-4CC4-8B2A-E7EC74D4B7E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FC4416-7AF3-4420-A6AF-5BB98930F6D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E209EEA-ECDB-4CCF-AA48-A202971FD6C6}">
      <dgm:prSet phldrT="[Texte]"/>
      <dgm:spPr/>
      <dgm:t>
        <a:bodyPr/>
        <a:lstStyle/>
        <a:p>
          <a:r>
            <a:rPr lang="fr-FR" dirty="0"/>
            <a:t>Contexte général du projet</a:t>
          </a:r>
        </a:p>
      </dgm:t>
    </dgm:pt>
    <dgm:pt modelId="{1EB847E3-D574-4E02-8654-A182B355F7E3}" type="parTrans" cxnId="{E74DAA90-2013-4DCA-ACD1-65335313F4F8}">
      <dgm:prSet/>
      <dgm:spPr/>
      <dgm:t>
        <a:bodyPr/>
        <a:lstStyle/>
        <a:p>
          <a:endParaRPr lang="fr-FR"/>
        </a:p>
      </dgm:t>
    </dgm:pt>
    <dgm:pt modelId="{84BF61C1-D2CF-4E40-B724-3441E8368820}" type="sibTrans" cxnId="{E74DAA90-2013-4DCA-ACD1-65335313F4F8}">
      <dgm:prSet/>
      <dgm:spPr/>
      <dgm:t>
        <a:bodyPr/>
        <a:lstStyle/>
        <a:p>
          <a:endParaRPr lang="fr-FR"/>
        </a:p>
      </dgm:t>
    </dgm:pt>
    <dgm:pt modelId="{F8AE7B87-BC8A-4BCE-9EF9-E49E0809EF78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/>
            <a:t>Analyse et conception</a:t>
          </a:r>
        </a:p>
      </dgm:t>
    </dgm:pt>
    <dgm:pt modelId="{B8341BD0-9CD6-4878-9735-10638D04D1B5}" type="parTrans" cxnId="{8E84C744-7484-4B12-A7BB-6AF6530AA824}">
      <dgm:prSet/>
      <dgm:spPr/>
      <dgm:t>
        <a:bodyPr/>
        <a:lstStyle/>
        <a:p>
          <a:endParaRPr lang="fr-FR"/>
        </a:p>
      </dgm:t>
    </dgm:pt>
    <dgm:pt modelId="{7913768D-D0F2-4724-886B-F143A3986EBE}" type="sibTrans" cxnId="{8E84C744-7484-4B12-A7BB-6AF6530AA824}">
      <dgm:prSet/>
      <dgm:spPr/>
      <dgm:t>
        <a:bodyPr/>
        <a:lstStyle/>
        <a:p>
          <a:endParaRPr lang="fr-FR"/>
        </a:p>
      </dgm:t>
    </dgm:pt>
    <dgm:pt modelId="{941412E7-6DCD-4C87-80D3-E247FECF5E08}">
      <dgm:prSet phldrT="[Texte]"/>
      <dgm:spPr/>
      <dgm:t>
        <a:bodyPr/>
        <a:lstStyle/>
        <a:p>
          <a:r>
            <a:rPr lang="fr-FR" dirty="0"/>
            <a:t>Réalisation</a:t>
          </a:r>
        </a:p>
      </dgm:t>
    </dgm:pt>
    <dgm:pt modelId="{ED734B92-E89E-4A06-9D37-31DAF9D93E86}" type="parTrans" cxnId="{FAF77432-C37E-42C2-83A5-4351A4C46F6F}">
      <dgm:prSet/>
      <dgm:spPr/>
      <dgm:t>
        <a:bodyPr/>
        <a:lstStyle/>
        <a:p>
          <a:endParaRPr lang="fr-FR"/>
        </a:p>
      </dgm:t>
    </dgm:pt>
    <dgm:pt modelId="{020838EC-DC26-4B33-9CB6-6D34B34AE8B9}" type="sibTrans" cxnId="{FAF77432-C37E-42C2-83A5-4351A4C46F6F}">
      <dgm:prSet/>
      <dgm:spPr/>
      <dgm:t>
        <a:bodyPr/>
        <a:lstStyle/>
        <a:p>
          <a:endParaRPr lang="fr-FR"/>
        </a:p>
      </dgm:t>
    </dgm:pt>
    <dgm:pt modelId="{F1FC7370-DC86-4B40-874D-62BB729AB793}">
      <dgm:prSet phldrT="[Texte]"/>
      <dgm:spPr/>
      <dgm:t>
        <a:bodyPr/>
        <a:lstStyle/>
        <a:p>
          <a:r>
            <a:rPr lang="fr-FR" dirty="0"/>
            <a:t>Démonstration</a:t>
          </a:r>
        </a:p>
      </dgm:t>
    </dgm:pt>
    <dgm:pt modelId="{9E4C4F1F-B92E-4146-A40F-8CA5E8864838}" type="parTrans" cxnId="{72112C80-C274-4725-8282-27DADCC2C3ED}">
      <dgm:prSet/>
      <dgm:spPr/>
      <dgm:t>
        <a:bodyPr/>
        <a:lstStyle/>
        <a:p>
          <a:endParaRPr lang="fr-FR"/>
        </a:p>
      </dgm:t>
    </dgm:pt>
    <dgm:pt modelId="{C8C37006-B343-4994-BA6A-D22D823CAC3D}" type="sibTrans" cxnId="{72112C80-C274-4725-8282-27DADCC2C3ED}">
      <dgm:prSet/>
      <dgm:spPr/>
      <dgm:t>
        <a:bodyPr/>
        <a:lstStyle/>
        <a:p>
          <a:endParaRPr lang="fr-FR"/>
        </a:p>
      </dgm:t>
    </dgm:pt>
    <dgm:pt modelId="{C25631B9-ECC7-4EC1-8B8F-CC6FAE2A5926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3D05F749-93EE-4931-B94A-C8F763A8386A}" type="parTrans" cxnId="{86C947D6-0A7F-403F-8B7B-9F0252905DCA}">
      <dgm:prSet/>
      <dgm:spPr/>
      <dgm:t>
        <a:bodyPr/>
        <a:lstStyle/>
        <a:p>
          <a:endParaRPr lang="fr-FR"/>
        </a:p>
      </dgm:t>
    </dgm:pt>
    <dgm:pt modelId="{2511A4D0-416C-47F9-8180-767585584E7F}" type="sibTrans" cxnId="{86C947D6-0A7F-403F-8B7B-9F0252905DCA}">
      <dgm:prSet/>
      <dgm:spPr/>
      <dgm:t>
        <a:bodyPr/>
        <a:lstStyle/>
        <a:p>
          <a:endParaRPr lang="fr-FR"/>
        </a:p>
      </dgm:t>
    </dgm:pt>
    <dgm:pt modelId="{21AEEA16-4E88-4631-9957-30DC617A01DC}" type="pres">
      <dgm:prSet presAssocID="{F7FC4416-7AF3-4420-A6AF-5BB98930F6D9}" presName="Name0" presStyleCnt="0">
        <dgm:presLayoutVars>
          <dgm:dir/>
          <dgm:resizeHandles val="exact"/>
        </dgm:presLayoutVars>
      </dgm:prSet>
      <dgm:spPr/>
    </dgm:pt>
    <dgm:pt modelId="{CB6F6DE2-08FD-436A-B73A-887D95285F04}" type="pres">
      <dgm:prSet presAssocID="{BE209EEA-ECDB-4CCF-AA48-A202971FD6C6}" presName="parTxOnly" presStyleLbl="node1" presStyleIdx="0" presStyleCnt="5">
        <dgm:presLayoutVars>
          <dgm:bulletEnabled val="1"/>
        </dgm:presLayoutVars>
      </dgm:prSet>
      <dgm:spPr/>
    </dgm:pt>
    <dgm:pt modelId="{BE821E05-794E-4F77-8E38-0695DAFB575B}" type="pres">
      <dgm:prSet presAssocID="{84BF61C1-D2CF-4E40-B724-3441E8368820}" presName="parSpace" presStyleCnt="0"/>
      <dgm:spPr/>
    </dgm:pt>
    <dgm:pt modelId="{1AD6B31C-B9F8-4B44-8754-5AB2A02B843D}" type="pres">
      <dgm:prSet presAssocID="{F8AE7B87-BC8A-4BCE-9EF9-E49E0809EF78}" presName="parTxOnly" presStyleLbl="node1" presStyleIdx="1" presStyleCnt="5">
        <dgm:presLayoutVars>
          <dgm:bulletEnabled val="1"/>
        </dgm:presLayoutVars>
      </dgm:prSet>
      <dgm:spPr/>
    </dgm:pt>
    <dgm:pt modelId="{A849493F-1F48-4074-942A-434298D190CC}" type="pres">
      <dgm:prSet presAssocID="{7913768D-D0F2-4724-886B-F143A3986EBE}" presName="parSpace" presStyleCnt="0"/>
      <dgm:spPr/>
    </dgm:pt>
    <dgm:pt modelId="{C6EA3DD7-79F2-40CF-B325-D9662C4BCAFB}" type="pres">
      <dgm:prSet presAssocID="{941412E7-6DCD-4C87-80D3-E247FECF5E08}" presName="parTxOnly" presStyleLbl="node1" presStyleIdx="2" presStyleCnt="5">
        <dgm:presLayoutVars>
          <dgm:bulletEnabled val="1"/>
        </dgm:presLayoutVars>
      </dgm:prSet>
      <dgm:spPr/>
    </dgm:pt>
    <dgm:pt modelId="{81957E56-BF68-4668-BC69-2EB85EE54E9E}" type="pres">
      <dgm:prSet presAssocID="{020838EC-DC26-4B33-9CB6-6D34B34AE8B9}" presName="parSpace" presStyleCnt="0"/>
      <dgm:spPr/>
    </dgm:pt>
    <dgm:pt modelId="{41564054-2081-41EB-831D-3B33DDD1C1E0}" type="pres">
      <dgm:prSet presAssocID="{F1FC7370-DC86-4B40-874D-62BB729AB793}" presName="parTxOnly" presStyleLbl="node1" presStyleIdx="3" presStyleCnt="5">
        <dgm:presLayoutVars>
          <dgm:bulletEnabled val="1"/>
        </dgm:presLayoutVars>
      </dgm:prSet>
      <dgm:spPr/>
    </dgm:pt>
    <dgm:pt modelId="{5B04A6FC-888E-40BD-B07A-CBC597F47E95}" type="pres">
      <dgm:prSet presAssocID="{C8C37006-B343-4994-BA6A-D22D823CAC3D}" presName="parSpace" presStyleCnt="0"/>
      <dgm:spPr/>
    </dgm:pt>
    <dgm:pt modelId="{F4D72AB8-B080-4CC4-8B2A-E7EC74D4B7E3}" type="pres">
      <dgm:prSet presAssocID="{C25631B9-ECC7-4EC1-8B8F-CC6FAE2A592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48B7B07-92FC-40F5-A67D-3639467AEA6F}" type="presOf" srcId="{F8AE7B87-BC8A-4BCE-9EF9-E49E0809EF78}" destId="{1AD6B31C-B9F8-4B44-8754-5AB2A02B843D}" srcOrd="0" destOrd="0" presId="urn:microsoft.com/office/officeart/2005/8/layout/hChevron3"/>
    <dgm:cxn modelId="{C91D2008-AFEA-4680-BD2B-492841BA3520}" type="presOf" srcId="{F1FC7370-DC86-4B40-874D-62BB729AB793}" destId="{41564054-2081-41EB-831D-3B33DDD1C1E0}" srcOrd="0" destOrd="0" presId="urn:microsoft.com/office/officeart/2005/8/layout/hChevron3"/>
    <dgm:cxn modelId="{191BC51D-D2F2-4357-9B11-42330A695E26}" type="presOf" srcId="{C25631B9-ECC7-4EC1-8B8F-CC6FAE2A5926}" destId="{F4D72AB8-B080-4CC4-8B2A-E7EC74D4B7E3}" srcOrd="0" destOrd="0" presId="urn:microsoft.com/office/officeart/2005/8/layout/hChevron3"/>
    <dgm:cxn modelId="{FAF77432-C37E-42C2-83A5-4351A4C46F6F}" srcId="{F7FC4416-7AF3-4420-A6AF-5BB98930F6D9}" destId="{941412E7-6DCD-4C87-80D3-E247FECF5E08}" srcOrd="2" destOrd="0" parTransId="{ED734B92-E89E-4A06-9D37-31DAF9D93E86}" sibTransId="{020838EC-DC26-4B33-9CB6-6D34B34AE8B9}"/>
    <dgm:cxn modelId="{8E84C744-7484-4B12-A7BB-6AF6530AA824}" srcId="{F7FC4416-7AF3-4420-A6AF-5BB98930F6D9}" destId="{F8AE7B87-BC8A-4BCE-9EF9-E49E0809EF78}" srcOrd="1" destOrd="0" parTransId="{B8341BD0-9CD6-4878-9735-10638D04D1B5}" sibTransId="{7913768D-D0F2-4724-886B-F143A3986EBE}"/>
    <dgm:cxn modelId="{98D0DF58-849A-489D-B953-8E1378F2359E}" type="presOf" srcId="{941412E7-6DCD-4C87-80D3-E247FECF5E08}" destId="{C6EA3DD7-79F2-40CF-B325-D9662C4BCAFB}" srcOrd="0" destOrd="0" presId="urn:microsoft.com/office/officeart/2005/8/layout/hChevron3"/>
    <dgm:cxn modelId="{72112C80-C274-4725-8282-27DADCC2C3ED}" srcId="{F7FC4416-7AF3-4420-A6AF-5BB98930F6D9}" destId="{F1FC7370-DC86-4B40-874D-62BB729AB793}" srcOrd="3" destOrd="0" parTransId="{9E4C4F1F-B92E-4146-A40F-8CA5E8864838}" sibTransId="{C8C37006-B343-4994-BA6A-D22D823CAC3D}"/>
    <dgm:cxn modelId="{8EE5D48C-FA65-4688-95F4-8A16DEBB7026}" type="presOf" srcId="{F7FC4416-7AF3-4420-A6AF-5BB98930F6D9}" destId="{21AEEA16-4E88-4631-9957-30DC617A01DC}" srcOrd="0" destOrd="0" presId="urn:microsoft.com/office/officeart/2005/8/layout/hChevron3"/>
    <dgm:cxn modelId="{E74DAA90-2013-4DCA-ACD1-65335313F4F8}" srcId="{F7FC4416-7AF3-4420-A6AF-5BB98930F6D9}" destId="{BE209EEA-ECDB-4CCF-AA48-A202971FD6C6}" srcOrd="0" destOrd="0" parTransId="{1EB847E3-D574-4E02-8654-A182B355F7E3}" sibTransId="{84BF61C1-D2CF-4E40-B724-3441E8368820}"/>
    <dgm:cxn modelId="{098172B2-EC2E-46A7-B811-B34263C62A5A}" type="presOf" srcId="{BE209EEA-ECDB-4CCF-AA48-A202971FD6C6}" destId="{CB6F6DE2-08FD-436A-B73A-887D95285F04}" srcOrd="0" destOrd="0" presId="urn:microsoft.com/office/officeart/2005/8/layout/hChevron3"/>
    <dgm:cxn modelId="{86C947D6-0A7F-403F-8B7B-9F0252905DCA}" srcId="{F7FC4416-7AF3-4420-A6AF-5BB98930F6D9}" destId="{C25631B9-ECC7-4EC1-8B8F-CC6FAE2A5926}" srcOrd="4" destOrd="0" parTransId="{3D05F749-93EE-4931-B94A-C8F763A8386A}" sibTransId="{2511A4D0-416C-47F9-8180-767585584E7F}"/>
    <dgm:cxn modelId="{B568D5D9-99BE-4CCB-9C58-A8BE6B3BBBFE}" type="presParOf" srcId="{21AEEA16-4E88-4631-9957-30DC617A01DC}" destId="{CB6F6DE2-08FD-436A-B73A-887D95285F04}" srcOrd="0" destOrd="0" presId="urn:microsoft.com/office/officeart/2005/8/layout/hChevron3"/>
    <dgm:cxn modelId="{ABC9E8E7-46CE-4767-A7E5-C7B2CEB394C0}" type="presParOf" srcId="{21AEEA16-4E88-4631-9957-30DC617A01DC}" destId="{BE821E05-794E-4F77-8E38-0695DAFB575B}" srcOrd="1" destOrd="0" presId="urn:microsoft.com/office/officeart/2005/8/layout/hChevron3"/>
    <dgm:cxn modelId="{11FC805A-95D6-4801-BB21-7F8696B85733}" type="presParOf" srcId="{21AEEA16-4E88-4631-9957-30DC617A01DC}" destId="{1AD6B31C-B9F8-4B44-8754-5AB2A02B843D}" srcOrd="2" destOrd="0" presId="urn:microsoft.com/office/officeart/2005/8/layout/hChevron3"/>
    <dgm:cxn modelId="{F3E54BD4-8924-492A-838D-5F71CE322CF1}" type="presParOf" srcId="{21AEEA16-4E88-4631-9957-30DC617A01DC}" destId="{A849493F-1F48-4074-942A-434298D190CC}" srcOrd="3" destOrd="0" presId="urn:microsoft.com/office/officeart/2005/8/layout/hChevron3"/>
    <dgm:cxn modelId="{218461E3-59FA-421A-8E56-20A3BFB63939}" type="presParOf" srcId="{21AEEA16-4E88-4631-9957-30DC617A01DC}" destId="{C6EA3DD7-79F2-40CF-B325-D9662C4BCAFB}" srcOrd="4" destOrd="0" presId="urn:microsoft.com/office/officeart/2005/8/layout/hChevron3"/>
    <dgm:cxn modelId="{0F848D70-9212-4DD2-9807-7263BB5955EE}" type="presParOf" srcId="{21AEEA16-4E88-4631-9957-30DC617A01DC}" destId="{81957E56-BF68-4668-BC69-2EB85EE54E9E}" srcOrd="5" destOrd="0" presId="urn:microsoft.com/office/officeart/2005/8/layout/hChevron3"/>
    <dgm:cxn modelId="{2FC5116F-3080-4DA9-8FE1-62BF84970334}" type="presParOf" srcId="{21AEEA16-4E88-4631-9957-30DC617A01DC}" destId="{41564054-2081-41EB-831D-3B33DDD1C1E0}" srcOrd="6" destOrd="0" presId="urn:microsoft.com/office/officeart/2005/8/layout/hChevron3"/>
    <dgm:cxn modelId="{F2F418E0-8E0C-4A83-A00C-F84F146499A4}" type="presParOf" srcId="{21AEEA16-4E88-4631-9957-30DC617A01DC}" destId="{5B04A6FC-888E-40BD-B07A-CBC597F47E95}" srcOrd="7" destOrd="0" presId="urn:microsoft.com/office/officeart/2005/8/layout/hChevron3"/>
    <dgm:cxn modelId="{5C3B0914-715A-48CA-B40E-B3D6E0D00B08}" type="presParOf" srcId="{21AEEA16-4E88-4631-9957-30DC617A01DC}" destId="{F4D72AB8-B080-4CC4-8B2A-E7EC74D4B7E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41701-D6B7-4D7B-8BCF-464AED9339D7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générale du projet</a:t>
          </a:r>
        </a:p>
      </dsp:txBody>
      <dsp:txXfrm>
        <a:off x="1087" y="216182"/>
        <a:ext cx="1909181" cy="848524"/>
      </dsp:txXfrm>
    </dsp:sp>
    <dsp:sp modelId="{5707B724-F18F-4AEB-9FF1-52218A92663E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9958C2B1-0824-45AF-B510-0F28B5C9946D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372B00B9-531D-4346-8EE3-0CA3B538567B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F209D7A2-77D3-403A-A695-AAA338A5CC87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5AA5-2375-4738-B8C3-1EE90C62A19A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 du projet</a:t>
          </a:r>
        </a:p>
      </dsp:txBody>
      <dsp:txXfrm>
        <a:off x="1087" y="216182"/>
        <a:ext cx="1909181" cy="848524"/>
      </dsp:txXfrm>
    </dsp:sp>
    <dsp:sp modelId="{56610ADE-0EE9-4E58-8280-D65352F1F45E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EDE64306-2649-4CB8-9430-CD1FDB9F6EEC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2A55B0E5-311A-4AD1-B0CE-7951303B46C0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722203EA-C626-4F77-8BEB-1A3F78EF9BDA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5AA5-2375-4738-B8C3-1EE90C62A19A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 du projet</a:t>
          </a:r>
        </a:p>
      </dsp:txBody>
      <dsp:txXfrm>
        <a:off x="1087" y="216182"/>
        <a:ext cx="1909181" cy="848524"/>
      </dsp:txXfrm>
    </dsp:sp>
    <dsp:sp modelId="{56610ADE-0EE9-4E58-8280-D65352F1F45E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EDE64306-2649-4CB8-9430-CD1FDB9F6EEC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2A55B0E5-311A-4AD1-B0CE-7951303B46C0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rgbClr val="A5301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722203EA-C626-4F77-8BEB-1A3F78EF9BDA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5AA5-2375-4738-B8C3-1EE90C62A19A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 du projet</a:t>
          </a:r>
        </a:p>
      </dsp:txBody>
      <dsp:txXfrm>
        <a:off x="1087" y="216182"/>
        <a:ext cx="1909181" cy="848524"/>
      </dsp:txXfrm>
    </dsp:sp>
    <dsp:sp modelId="{56610ADE-0EE9-4E58-8280-D65352F1F45E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EDE64306-2649-4CB8-9430-CD1FDB9F6EEC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2A55B0E5-311A-4AD1-B0CE-7951303B46C0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rgbClr val="A5301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722203EA-C626-4F77-8BEB-1A3F78EF9BDA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5AA5-2375-4738-B8C3-1EE90C62A19A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 du projet</a:t>
          </a:r>
        </a:p>
      </dsp:txBody>
      <dsp:txXfrm>
        <a:off x="1087" y="216182"/>
        <a:ext cx="1909181" cy="848524"/>
      </dsp:txXfrm>
    </dsp:sp>
    <dsp:sp modelId="{56610ADE-0EE9-4E58-8280-D65352F1F45E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EDE64306-2649-4CB8-9430-CD1FDB9F6EEC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2A55B0E5-311A-4AD1-B0CE-7951303B46C0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rgbClr val="A5301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722203EA-C626-4F77-8BEB-1A3F78EF9BDA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5AA5-2375-4738-B8C3-1EE90C62A19A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 du projet</a:t>
          </a:r>
        </a:p>
      </dsp:txBody>
      <dsp:txXfrm>
        <a:off x="1087" y="216182"/>
        <a:ext cx="1909181" cy="848524"/>
      </dsp:txXfrm>
    </dsp:sp>
    <dsp:sp modelId="{56610ADE-0EE9-4E58-8280-D65352F1F45E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EDE64306-2649-4CB8-9430-CD1FDB9F6EEC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2A55B0E5-311A-4AD1-B0CE-7951303B46C0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rgbClr val="A5301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722203EA-C626-4F77-8BEB-1A3F78EF9BDA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5AA5-2375-4738-B8C3-1EE90C62A19A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 du projet</a:t>
          </a:r>
        </a:p>
      </dsp:txBody>
      <dsp:txXfrm>
        <a:off x="1087" y="216182"/>
        <a:ext cx="1909181" cy="848524"/>
      </dsp:txXfrm>
    </dsp:sp>
    <dsp:sp modelId="{56610ADE-0EE9-4E58-8280-D65352F1F45E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EDE64306-2649-4CB8-9430-CD1FDB9F6EEC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2A55B0E5-311A-4AD1-B0CE-7951303B46C0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rgbClr val="A5301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722203EA-C626-4F77-8BEB-1A3F78EF9BDA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5AA5-2375-4738-B8C3-1EE90C62A19A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 du projet</a:t>
          </a:r>
        </a:p>
      </dsp:txBody>
      <dsp:txXfrm>
        <a:off x="1087" y="216182"/>
        <a:ext cx="1909181" cy="848524"/>
      </dsp:txXfrm>
    </dsp:sp>
    <dsp:sp modelId="{56610ADE-0EE9-4E58-8280-D65352F1F45E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EDE64306-2649-4CB8-9430-CD1FDB9F6EEC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2A55B0E5-311A-4AD1-B0CE-7951303B46C0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rgbClr val="A5301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722203EA-C626-4F77-8BEB-1A3F78EF9BDA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5AA5-2375-4738-B8C3-1EE90C62A19A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 du projet</a:t>
          </a:r>
        </a:p>
      </dsp:txBody>
      <dsp:txXfrm>
        <a:off x="1087" y="216182"/>
        <a:ext cx="1909181" cy="848524"/>
      </dsp:txXfrm>
    </dsp:sp>
    <dsp:sp modelId="{56610ADE-0EE9-4E58-8280-D65352F1F45E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EDE64306-2649-4CB8-9430-CD1FDB9F6EEC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2A55B0E5-311A-4AD1-B0CE-7951303B46C0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rgbClr val="A5301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722203EA-C626-4F77-8BEB-1A3F78EF9BDA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5AA5-2375-4738-B8C3-1EE90C62A19A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 du projet</a:t>
          </a:r>
        </a:p>
      </dsp:txBody>
      <dsp:txXfrm>
        <a:off x="1087" y="216182"/>
        <a:ext cx="1909181" cy="848524"/>
      </dsp:txXfrm>
    </dsp:sp>
    <dsp:sp modelId="{56610ADE-0EE9-4E58-8280-D65352F1F45E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EDE64306-2649-4CB8-9430-CD1FDB9F6EEC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2A55B0E5-311A-4AD1-B0CE-7951303B46C0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rgbClr val="A5301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722203EA-C626-4F77-8BEB-1A3F78EF9BDA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41701-D6B7-4D7B-8BCF-464AED9339D7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générale du projet</a:t>
          </a:r>
        </a:p>
      </dsp:txBody>
      <dsp:txXfrm>
        <a:off x="1087" y="216182"/>
        <a:ext cx="1909181" cy="848524"/>
      </dsp:txXfrm>
    </dsp:sp>
    <dsp:sp modelId="{5707B724-F18F-4AEB-9FF1-52218A92663E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9958C2B1-0824-45AF-B510-0F28B5C9946D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372B00B9-531D-4346-8EE3-0CA3B538567B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F209D7A2-77D3-403A-A695-AAA338A5CC87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41701-D6B7-4D7B-8BCF-464AED9339D7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générale du projet</a:t>
          </a:r>
        </a:p>
      </dsp:txBody>
      <dsp:txXfrm>
        <a:off x="1087" y="216182"/>
        <a:ext cx="1909181" cy="848524"/>
      </dsp:txXfrm>
    </dsp:sp>
    <dsp:sp modelId="{5707B724-F18F-4AEB-9FF1-52218A92663E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9958C2B1-0824-45AF-B510-0F28B5C9946D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372B00B9-531D-4346-8EE3-0CA3B538567B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F209D7A2-77D3-403A-A695-AAA338A5CC87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41701-D6B7-4D7B-8BCF-464AED9339D7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générale du projet</a:t>
          </a:r>
        </a:p>
      </dsp:txBody>
      <dsp:txXfrm>
        <a:off x="1087" y="216182"/>
        <a:ext cx="1909181" cy="848524"/>
      </dsp:txXfrm>
    </dsp:sp>
    <dsp:sp modelId="{5707B724-F18F-4AEB-9FF1-52218A92663E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9958C2B1-0824-45AF-B510-0F28B5C9946D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372B00B9-531D-4346-8EE3-0CA3B538567B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F209D7A2-77D3-403A-A695-AAA338A5CC87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F6DE2-08FD-436A-B73A-887D95285F04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 du projet</a:t>
          </a:r>
        </a:p>
      </dsp:txBody>
      <dsp:txXfrm>
        <a:off x="1087" y="216182"/>
        <a:ext cx="1909181" cy="848524"/>
      </dsp:txXfrm>
    </dsp:sp>
    <dsp:sp modelId="{1AD6B31C-B9F8-4B44-8754-5AB2A02B843D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C6EA3DD7-79F2-40CF-B325-D9662C4BCAFB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41564054-2081-41EB-831D-3B33DDD1C1E0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F4D72AB8-B080-4CC4-8B2A-E7EC74D4B7E3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F6DE2-08FD-436A-B73A-887D95285F04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 du projet</a:t>
          </a:r>
        </a:p>
      </dsp:txBody>
      <dsp:txXfrm>
        <a:off x="1087" y="216182"/>
        <a:ext cx="1909181" cy="848524"/>
      </dsp:txXfrm>
    </dsp:sp>
    <dsp:sp modelId="{1AD6B31C-B9F8-4B44-8754-5AB2A02B843D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C6EA3DD7-79F2-40CF-B325-D9662C4BCAFB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41564054-2081-41EB-831D-3B33DDD1C1E0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F4D72AB8-B080-4CC4-8B2A-E7EC74D4B7E3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F6DE2-08FD-436A-B73A-887D95285F04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 du projet</a:t>
          </a:r>
        </a:p>
      </dsp:txBody>
      <dsp:txXfrm>
        <a:off x="1087" y="216182"/>
        <a:ext cx="1909181" cy="848524"/>
      </dsp:txXfrm>
    </dsp:sp>
    <dsp:sp modelId="{1AD6B31C-B9F8-4B44-8754-5AB2A02B843D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C6EA3DD7-79F2-40CF-B325-D9662C4BCAFB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41564054-2081-41EB-831D-3B33DDD1C1E0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F4D72AB8-B080-4CC4-8B2A-E7EC74D4B7E3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F6DE2-08FD-436A-B73A-887D95285F04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 du projet</a:t>
          </a:r>
        </a:p>
      </dsp:txBody>
      <dsp:txXfrm>
        <a:off x="1087" y="216182"/>
        <a:ext cx="1909181" cy="848524"/>
      </dsp:txXfrm>
    </dsp:sp>
    <dsp:sp modelId="{1AD6B31C-B9F8-4B44-8754-5AB2A02B843D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C6EA3DD7-79F2-40CF-B325-D9662C4BCAFB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41564054-2081-41EB-831D-3B33DDD1C1E0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F4D72AB8-B080-4CC4-8B2A-E7EC74D4B7E3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F6DE2-08FD-436A-B73A-887D95285F04}">
      <dsp:nvSpPr>
        <dsp:cNvPr id="0" name=""/>
        <dsp:cNvSpPr/>
      </dsp:nvSpPr>
      <dsp:spPr>
        <a:xfrm>
          <a:off x="1087" y="216182"/>
          <a:ext cx="2121312" cy="848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 général du projet</a:t>
          </a:r>
        </a:p>
      </dsp:txBody>
      <dsp:txXfrm>
        <a:off x="1087" y="216182"/>
        <a:ext cx="1909181" cy="848524"/>
      </dsp:txXfrm>
    </dsp:sp>
    <dsp:sp modelId="{1AD6B31C-B9F8-4B44-8754-5AB2A02B843D}">
      <dsp:nvSpPr>
        <dsp:cNvPr id="0" name=""/>
        <dsp:cNvSpPr/>
      </dsp:nvSpPr>
      <dsp:spPr>
        <a:xfrm>
          <a:off x="1698137" y="216182"/>
          <a:ext cx="2121312" cy="848524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et conception</a:t>
          </a:r>
        </a:p>
      </dsp:txBody>
      <dsp:txXfrm>
        <a:off x="2122399" y="216182"/>
        <a:ext cx="1272788" cy="848524"/>
      </dsp:txXfrm>
    </dsp:sp>
    <dsp:sp modelId="{C6EA3DD7-79F2-40CF-B325-D9662C4BCAFB}">
      <dsp:nvSpPr>
        <dsp:cNvPr id="0" name=""/>
        <dsp:cNvSpPr/>
      </dsp:nvSpPr>
      <dsp:spPr>
        <a:xfrm>
          <a:off x="339518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Réalisation</a:t>
          </a:r>
        </a:p>
      </dsp:txBody>
      <dsp:txXfrm>
        <a:off x="3819449" y="216182"/>
        <a:ext cx="1272788" cy="848524"/>
      </dsp:txXfrm>
    </dsp:sp>
    <dsp:sp modelId="{41564054-2081-41EB-831D-3B33DDD1C1E0}">
      <dsp:nvSpPr>
        <dsp:cNvPr id="0" name=""/>
        <dsp:cNvSpPr/>
      </dsp:nvSpPr>
      <dsp:spPr>
        <a:xfrm>
          <a:off x="5092237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Démonstration</a:t>
          </a:r>
        </a:p>
      </dsp:txBody>
      <dsp:txXfrm>
        <a:off x="5516499" y="216182"/>
        <a:ext cx="1272788" cy="848524"/>
      </dsp:txXfrm>
    </dsp:sp>
    <dsp:sp modelId="{F4D72AB8-B080-4CC4-8B2A-E7EC74D4B7E3}">
      <dsp:nvSpPr>
        <dsp:cNvPr id="0" name=""/>
        <dsp:cNvSpPr/>
      </dsp:nvSpPr>
      <dsp:spPr>
        <a:xfrm>
          <a:off x="6789286" y="216182"/>
          <a:ext cx="2121312" cy="848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Conclusion</a:t>
          </a:r>
        </a:p>
      </dsp:txBody>
      <dsp:txXfrm>
        <a:off x="7213548" y="216182"/>
        <a:ext cx="1272788" cy="848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B3075-65BC-4737-B552-0ECF0B911104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EA4F-52C4-4058-AA45-1691E93DDB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7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AA9B-972F-4F9E-A7D7-0D009074AFED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00E4-95DD-4741-979B-6DCEE7662BF9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1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A875-480C-41A9-B48F-DBA69F25BBC7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072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0116-606D-4FA3-8FBE-8EABA0689C13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65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F717-CF21-4184-8DCF-4FC636C2DF53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5805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B6FB-7F93-48AE-8007-465508F65D79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1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C2CE-AABF-487B-92BC-6CE029E06A25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65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02F4-D961-4C09-BFBD-90CCA86062D5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0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148C-8C92-485F-BFA9-D43F3921CFF8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1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DB66-1385-44AD-BDF0-0DBE2E3D1F5B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6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244B-2AB0-4344-ACF6-C65D479132FB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2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0FDB-90CF-425C-9157-3BFCF5CD071B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18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6AF6-BEE5-43B2-B454-C53F20546493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0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E215-33F9-4464-97C1-D2C120375132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5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641D-899C-4697-BFAA-6579975212B4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13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0A62-7A0B-412E-B4D7-1975C0FE67C9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9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F66E-5311-41A5-A6D2-D738CA106275}" type="datetime1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4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8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9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0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1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08637" y="1216340"/>
            <a:ext cx="7586908" cy="1035062"/>
          </a:xfrm>
        </p:spPr>
        <p:txBody>
          <a:bodyPr>
            <a:normAutofit/>
          </a:bodyPr>
          <a:lstStyle/>
          <a:p>
            <a:pPr algn="ctr"/>
            <a:r>
              <a:rPr lang="fr-FR" u="sng" dirty="0"/>
              <a:t>Projet de final</a:t>
            </a:r>
            <a:endParaRPr lang="en-US" u="sng" dirty="0"/>
          </a:p>
        </p:txBody>
      </p:sp>
      <p:sp>
        <p:nvSpPr>
          <p:cNvPr id="11" name="ZoneTexte 10"/>
          <p:cNvSpPr txBox="1"/>
          <p:nvPr/>
        </p:nvSpPr>
        <p:spPr>
          <a:xfrm>
            <a:off x="3107938" y="2691160"/>
            <a:ext cx="6539288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0070C0"/>
                </a:solidFill>
              </a:rPr>
              <a:t>Mise en place d’une application de vaccin du COVID-19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80638" y="4885244"/>
            <a:ext cx="2445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Présenté par:</a:t>
            </a:r>
          </a:p>
          <a:p>
            <a:r>
              <a:rPr lang="en-US" dirty="0" err="1"/>
              <a:t>Adama</a:t>
            </a:r>
            <a:r>
              <a:rPr lang="en-US" dirty="0"/>
              <a:t> </a:t>
            </a:r>
            <a:r>
              <a:rPr lang="en-US" dirty="0" err="1"/>
              <a:t>Kone</a:t>
            </a:r>
            <a:endParaRPr lang="en-US" dirty="0"/>
          </a:p>
          <a:p>
            <a:r>
              <a:rPr lang="en-US" dirty="0"/>
              <a:t>Farah </a:t>
            </a:r>
            <a:r>
              <a:rPr lang="en-US" dirty="0" err="1"/>
              <a:t>Gassira</a:t>
            </a:r>
            <a:endParaRPr lang="en-US" dirty="0"/>
          </a:p>
          <a:p>
            <a:r>
              <a:rPr lang="en-US" dirty="0"/>
              <a:t>Diallo </a:t>
            </a:r>
            <a:r>
              <a:rPr lang="en-US" dirty="0" err="1"/>
              <a:t>Almahady</a:t>
            </a:r>
            <a:endParaRPr lang="en-US" dirty="0"/>
          </a:p>
          <a:p>
            <a:r>
              <a:rPr lang="en-US" dirty="0" err="1"/>
              <a:t>Laiadi</a:t>
            </a:r>
            <a:r>
              <a:rPr lang="en-US" dirty="0"/>
              <a:t> </a:t>
            </a:r>
            <a:r>
              <a:rPr lang="en-US" dirty="0" err="1"/>
              <a:t>Oumama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8885251" y="4885244"/>
            <a:ext cx="312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Encadré par: </a:t>
            </a:r>
            <a:endParaRPr lang="fr-FR" dirty="0"/>
          </a:p>
          <a:p>
            <a:r>
              <a:rPr lang="fr-FR" dirty="0" err="1"/>
              <a:t>M.Ghailani</a:t>
            </a:r>
            <a:r>
              <a:rPr lang="fr-FR" dirty="0"/>
              <a:t> Mohamed</a:t>
            </a:r>
          </a:p>
          <a:p>
            <a:r>
              <a:rPr lang="fr-FR" dirty="0"/>
              <a:t>M.EL-</a:t>
            </a:r>
            <a:r>
              <a:rPr lang="fr-FR" dirty="0" err="1"/>
              <a:t>Achak</a:t>
            </a:r>
            <a:r>
              <a:rPr lang="fr-FR" dirty="0"/>
              <a:t> Lotfi</a:t>
            </a:r>
          </a:p>
          <a:p>
            <a:r>
              <a:rPr lang="fr-FR" dirty="0" err="1"/>
              <a:t>M.El</a:t>
            </a:r>
            <a:r>
              <a:rPr lang="fr-FR" dirty="0"/>
              <a:t> </a:t>
            </a:r>
            <a:r>
              <a:rPr lang="fr-FR" dirty="0" err="1"/>
              <a:t>Bouhdidi</a:t>
            </a:r>
            <a:r>
              <a:rPr lang="fr-FR" dirty="0"/>
              <a:t> </a:t>
            </a:r>
            <a:r>
              <a:rPr lang="fr-FR" dirty="0" err="1"/>
              <a:t>Jaber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7" y="399747"/>
            <a:ext cx="2789382" cy="92789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D5FE5CD-6527-4C27-B179-25322B0D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18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70112" y="2181498"/>
            <a:ext cx="4282939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u="sng" dirty="0"/>
              <a:t>Architecture de l’application:</a:t>
            </a:r>
            <a:endParaRPr lang="en-US" b="1" u="sng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32454687"/>
              </p:ext>
            </p:extLst>
          </p:nvPr>
        </p:nvGraphicFramePr>
        <p:xfrm>
          <a:off x="2195865" y="323664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514298"/>
            <a:ext cx="6312853" cy="408550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30836FC-D2BD-4A08-92C9-212BCE14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032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08514" y="2225042"/>
            <a:ext cx="8212771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FR" b="1" u="sng" dirty="0"/>
          </a:p>
          <a:p>
            <a:pPr>
              <a:buFont typeface="Wingdings" panose="05000000000000000000" pitchFamily="2" charset="2"/>
              <a:buChar char="Ø"/>
            </a:pPr>
            <a:endParaRPr lang="fr-FR" b="1" u="sng" dirty="0"/>
          </a:p>
          <a:p>
            <a:pPr>
              <a:buFont typeface="Wingdings" panose="05000000000000000000" pitchFamily="2" charset="2"/>
              <a:buChar char="Ø"/>
            </a:pPr>
            <a:endParaRPr lang="fr-FR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3200" b="1" u="sng" dirty="0">
                <a:solidFill>
                  <a:schemeClr val="tx1"/>
                </a:solidFill>
              </a:rPr>
              <a:t>Diagramme de cas d’utilisation: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36396459"/>
              </p:ext>
            </p:extLst>
          </p:nvPr>
        </p:nvGraphicFramePr>
        <p:xfrm>
          <a:off x="2195865" y="323664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1B7FE6-2917-4EC9-A8E4-4E50A633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96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94" y="86627"/>
            <a:ext cx="6191106" cy="66799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1F7530-CDB0-4680-A9BE-CD1482C0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3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04010" y="2225039"/>
            <a:ext cx="8294863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FR" b="1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b="1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b="1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3200" b="1" u="sng" dirty="0">
                <a:solidFill>
                  <a:schemeClr val="tx1"/>
                </a:solidFill>
              </a:rPr>
              <a:t>Diagramme de classe :</a:t>
            </a:r>
          </a:p>
          <a:p>
            <a:pPr marL="0" indent="0">
              <a:buNone/>
            </a:pPr>
            <a:endParaRPr lang="en-US" b="1" u="sng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536396459"/>
              </p:ext>
            </p:extLst>
          </p:nvPr>
        </p:nvGraphicFramePr>
        <p:xfrm>
          <a:off x="2195865" y="323664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C2F8C2-7556-46AB-B954-C49AEE1D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77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60" y="327260"/>
            <a:ext cx="8874492" cy="6189044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77D90E-0E8B-4F97-9691-B360F7DE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1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17074" y="2133600"/>
            <a:ext cx="8787538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sz="3200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sz="3200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3200" b="1" u="sng" dirty="0">
                <a:solidFill>
                  <a:schemeClr val="tx1"/>
                </a:solidFill>
              </a:rPr>
              <a:t>Les diagrammes de séquence :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536396459"/>
              </p:ext>
            </p:extLst>
          </p:nvPr>
        </p:nvGraphicFramePr>
        <p:xfrm>
          <a:off x="2195865" y="323664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E46CE8-4C96-486B-8AA0-5136A63B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506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033" y="663299"/>
            <a:ext cx="8911687" cy="66911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200" b="1" dirty="0">
                <a:solidFill>
                  <a:srgbClr val="C00000"/>
                </a:solidFill>
              </a:rPr>
              <a:t>Gestionnaire: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82" y="1995055"/>
            <a:ext cx="4876800" cy="4682836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A35374D-B2A7-4F96-A8DA-CE7E441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5096" y="650236"/>
            <a:ext cx="8911687" cy="89118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3200" b="1" dirty="0">
                <a:solidFill>
                  <a:srgbClr val="C00000"/>
                </a:solidFill>
              </a:rPr>
              <a:t>Patient: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69" y="1781563"/>
            <a:ext cx="5674739" cy="5210365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B86D89-493F-424C-AAD6-20EFBEB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9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59429" y="637174"/>
            <a:ext cx="8911687" cy="78667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fr-FR" sz="2800" b="1" dirty="0">
                <a:solidFill>
                  <a:srgbClr val="C00000"/>
                </a:solidFill>
              </a:rPr>
              <a:t> </a:t>
            </a:r>
            <a:r>
              <a:rPr lang="fr-FR" sz="3200" b="1" dirty="0">
                <a:solidFill>
                  <a:srgbClr val="C00000"/>
                </a:solidFill>
              </a:rPr>
              <a:t>Personnel soignant (Login):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554" y="1505527"/>
            <a:ext cx="5386718" cy="5080000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394C1A1-6714-4DE1-AA79-FFEB5211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2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04010" y="2225039"/>
            <a:ext cx="8294863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FR" b="1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b="1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b="1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3200" b="1" u="sng" dirty="0">
                <a:solidFill>
                  <a:schemeClr val="tx1"/>
                </a:solidFill>
              </a:rPr>
              <a:t>Diagramme de déploiement:</a:t>
            </a:r>
          </a:p>
          <a:p>
            <a:pPr marL="0" indent="0">
              <a:buNone/>
            </a:pPr>
            <a:endParaRPr lang="en-US" b="1" u="sng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me 5"/>
          <p:cNvGraphicFramePr/>
          <p:nvPr/>
        </p:nvGraphicFramePr>
        <p:xfrm>
          <a:off x="2195865" y="323664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BE28E3A-7232-4908-B29A-7A182160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82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Plan :</a:t>
            </a:r>
            <a:endParaRPr lang="en-US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505235"/>
            <a:ext cx="8915400" cy="37129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800" b="1" dirty="0"/>
          </a:p>
          <a:p>
            <a:pPr marL="400050" indent="-400050">
              <a:buFont typeface="+mj-lt"/>
              <a:buAutoNum type="romanUcPeriod"/>
            </a:pPr>
            <a:r>
              <a:rPr lang="fr-FR" sz="2800" b="1" dirty="0"/>
              <a:t>Introduction 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b="1" dirty="0"/>
              <a:t>Contexte général du projet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b="1" dirty="0"/>
              <a:t>Analyse et conception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b="1" dirty="0"/>
              <a:t>Réalisation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b="1" dirty="0"/>
              <a:t>Démonstration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b="1" dirty="0"/>
              <a:t>Conclusion</a:t>
            </a:r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CAEA03-4D60-451C-AF17-26114EA0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66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74" y="792280"/>
            <a:ext cx="9625263" cy="547624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D756732-0887-4A22-8126-C52393FF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6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fr-FR" sz="3200" u="sng" dirty="0"/>
              <a:t>Réalisation :</a:t>
            </a:r>
            <a:endParaRPr lang="en-US" sz="32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52600"/>
            <a:ext cx="8915400" cy="3777622"/>
          </a:xfrm>
        </p:spPr>
        <p:txBody>
          <a:bodyPr/>
          <a:lstStyle/>
          <a:p>
            <a:r>
              <a:rPr lang="fr-FR" sz="3200" dirty="0"/>
              <a:t>Quelques technologies utilisées</a:t>
            </a:r>
          </a:p>
          <a:p>
            <a:r>
              <a:rPr lang="fr-FR" sz="3200" dirty="0"/>
              <a:t>Une idée sur la base de données</a:t>
            </a:r>
          </a:p>
          <a:p>
            <a:r>
              <a:rPr lang="fr-FR" sz="3200" dirty="0"/>
              <a:t>Quelques captures du site </a:t>
            </a:r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226" y="4160759"/>
            <a:ext cx="3471173" cy="242921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45A3F-AAF0-4143-B7C3-10A1DDD8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484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821556308"/>
              </p:ext>
            </p:extLst>
          </p:nvPr>
        </p:nvGraphicFramePr>
        <p:xfrm>
          <a:off x="2070410" y="310601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u="sng" dirty="0"/>
              <a:t>Quelques technologies utilisées :</a:t>
            </a:r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81789"/>
            <a:ext cx="4711967" cy="15906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27" y="4941455"/>
            <a:ext cx="3860800" cy="170974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8EE690-B611-413B-9266-B9087FF1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931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84264" y="2081349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u="sng" dirty="0"/>
              <a:t>Une idée sur la base des données: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Table des </a:t>
            </a:r>
            <a:r>
              <a:rPr lang="fr-FR" dirty="0" err="1"/>
              <a:t>users</a:t>
            </a: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Table de vaccin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Table de vaccination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Table patients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027009698"/>
              </p:ext>
            </p:extLst>
          </p:nvPr>
        </p:nvGraphicFramePr>
        <p:xfrm>
          <a:off x="2070410" y="310601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617" y="3260437"/>
            <a:ext cx="4211782" cy="207884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26E6E7-455E-483F-9EAE-97E0491F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310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6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u="sng" dirty="0"/>
          </a:p>
          <a:p>
            <a:endParaRPr lang="fr-FR" b="1" u="sng" dirty="0"/>
          </a:p>
          <a:p>
            <a:endParaRPr lang="fr-FR" b="1" u="sng" dirty="0"/>
          </a:p>
          <a:p>
            <a:endParaRPr lang="fr-FR" b="1" u="sng" dirty="0"/>
          </a:p>
          <a:p>
            <a:r>
              <a:rPr lang="fr-FR" sz="2800" b="1" u="sng" dirty="0"/>
              <a:t>Quelques capture du site:</a:t>
            </a:r>
            <a:endParaRPr lang="en-US" sz="2800" b="1" u="sng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73409908"/>
              </p:ext>
            </p:extLst>
          </p:nvPr>
        </p:nvGraphicFramePr>
        <p:xfrm>
          <a:off x="2070410" y="310601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8343FA-B95A-4BA5-BC9B-94661239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006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/>
        </p:nvGraphicFramePr>
        <p:xfrm>
          <a:off x="2070410" y="310601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8343FA-B95A-4BA5-BC9B-94661239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520E6C79-C30A-4860-8D4B-FE129D9A3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76294" y="2451653"/>
            <a:ext cx="8110001" cy="3778250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AD34561-ED8A-472A-8DC3-42560BE43CC2}"/>
              </a:ext>
            </a:extLst>
          </p:cNvPr>
          <p:cNvSpPr txBox="1"/>
          <p:nvPr/>
        </p:nvSpPr>
        <p:spPr>
          <a:xfrm>
            <a:off x="2464904" y="1656522"/>
            <a:ext cx="551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PAGE DE CONNEXION</a:t>
            </a:r>
          </a:p>
        </p:txBody>
      </p:sp>
    </p:spTree>
    <p:extLst>
      <p:ext uri="{BB962C8B-B14F-4D97-AF65-F5344CB8AC3E}">
        <p14:creationId xmlns:p14="http://schemas.microsoft.com/office/powerpoint/2010/main" val="13028492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/>
        </p:nvGraphicFramePr>
        <p:xfrm>
          <a:off x="2070410" y="310601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8343FA-B95A-4BA5-BC9B-94661239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D34561-ED8A-472A-8DC3-42560BE43CC2}"/>
              </a:ext>
            </a:extLst>
          </p:cNvPr>
          <p:cNvSpPr txBox="1"/>
          <p:nvPr/>
        </p:nvSpPr>
        <p:spPr>
          <a:xfrm>
            <a:off x="2464904" y="1656522"/>
            <a:ext cx="551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EXEMPLE DE FORMULAIRE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7AF8F84-2D39-4485-8417-53E50E175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094705" y="2133600"/>
            <a:ext cx="7904416" cy="3778250"/>
          </a:xfrm>
        </p:spPr>
      </p:pic>
    </p:spTree>
    <p:extLst>
      <p:ext uri="{BB962C8B-B14F-4D97-AF65-F5344CB8AC3E}">
        <p14:creationId xmlns:p14="http://schemas.microsoft.com/office/powerpoint/2010/main" val="38672047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/>
        </p:nvGraphicFramePr>
        <p:xfrm>
          <a:off x="2070410" y="310601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8343FA-B95A-4BA5-BC9B-94661239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D34561-ED8A-472A-8DC3-42560BE43CC2}"/>
              </a:ext>
            </a:extLst>
          </p:cNvPr>
          <p:cNvSpPr txBox="1"/>
          <p:nvPr/>
        </p:nvSpPr>
        <p:spPr>
          <a:xfrm>
            <a:off x="2464904" y="1656522"/>
            <a:ext cx="551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EXEMPLE DE LISTE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5AAFE25-764D-405F-9BD2-95655DFE6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094985" y="2133600"/>
            <a:ext cx="7903855" cy="3778250"/>
          </a:xfrm>
        </p:spPr>
      </p:pic>
    </p:spTree>
    <p:extLst>
      <p:ext uri="{BB962C8B-B14F-4D97-AF65-F5344CB8AC3E}">
        <p14:creationId xmlns:p14="http://schemas.microsoft.com/office/powerpoint/2010/main" val="3173696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/>
        </p:nvGraphicFramePr>
        <p:xfrm>
          <a:off x="2070410" y="310601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8343FA-B95A-4BA5-BC9B-94661239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D34561-ED8A-472A-8DC3-42560BE43CC2}"/>
              </a:ext>
            </a:extLst>
          </p:cNvPr>
          <p:cNvSpPr txBox="1"/>
          <p:nvPr/>
        </p:nvSpPr>
        <p:spPr>
          <a:xfrm>
            <a:off x="2464904" y="1656522"/>
            <a:ext cx="551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FORMULAIRE DE PASS VACCINAL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70CADD-AC86-49A7-914C-8537D65FA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972448" y="2133600"/>
            <a:ext cx="8148929" cy="3778250"/>
          </a:xfrm>
        </p:spPr>
      </p:pic>
    </p:spTree>
    <p:extLst>
      <p:ext uri="{BB962C8B-B14F-4D97-AF65-F5344CB8AC3E}">
        <p14:creationId xmlns:p14="http://schemas.microsoft.com/office/powerpoint/2010/main" val="13726720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3200" b="1" u="sng" dirty="0"/>
          </a:p>
          <a:p>
            <a:endParaRPr lang="fr-FR" sz="3200" b="1" u="sng" dirty="0"/>
          </a:p>
          <a:p>
            <a:r>
              <a:rPr lang="fr-FR" sz="4800" b="1" u="sng" dirty="0"/>
              <a:t>Démonstration:</a:t>
            </a:r>
            <a:endParaRPr lang="en-US" sz="4800" b="1" u="sng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9361932"/>
              </p:ext>
            </p:extLst>
          </p:nvPr>
        </p:nvGraphicFramePr>
        <p:xfrm>
          <a:off x="2070410" y="310601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5575027-F68D-461C-B760-00B66B6B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153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fr-FR" u="sng" dirty="0"/>
              <a:t>Introduction:</a:t>
            </a:r>
            <a:endParaRPr lang="en-US" u="sng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57447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C’est dernière année, ont été en majorité marqué par le Covid. </a:t>
            </a:r>
          </a:p>
          <a:p>
            <a:pPr marL="0" indent="0">
              <a:buNone/>
            </a:pPr>
            <a:r>
              <a:rPr lang="fr-FR" dirty="0"/>
              <a:t>Donc personne ne peut nier la perturbation qui causé ce dernier , depuis 2020 jusqu’à nos jours.</a:t>
            </a:r>
          </a:p>
          <a:p>
            <a:pPr marL="0" indent="0">
              <a:buNone/>
            </a:pPr>
            <a:r>
              <a:rPr lang="fr-FR" dirty="0"/>
              <a:t>Et afin de revenir à notre vie normale, le Royaume du Maroc a décider d’être vacciner pour attendre une immunité collective.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Il est donc important pour nous, de proposer une solution adéquat et simple qui aidera le personnel soignant à ses tâches de vaccination. 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59" y="4507921"/>
            <a:ext cx="2857500" cy="28575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AD3BD18-6288-4F23-9DB4-077FFCDF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70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70410" y="729673"/>
            <a:ext cx="8915400" cy="3777622"/>
          </a:xfrm>
        </p:spPr>
        <p:txBody>
          <a:bodyPr>
            <a:normAutofit/>
          </a:bodyPr>
          <a:lstStyle/>
          <a:p>
            <a:endParaRPr lang="fr-FR" sz="3200" b="1" u="sng" dirty="0"/>
          </a:p>
          <a:p>
            <a:endParaRPr lang="fr-FR" sz="3200" b="1" u="sng" dirty="0"/>
          </a:p>
          <a:p>
            <a:r>
              <a:rPr lang="fr-FR" sz="4000" b="1" u="sng" dirty="0"/>
              <a:t>Conclusion:</a:t>
            </a:r>
            <a:endParaRPr lang="en-US" sz="4000" b="1" u="sng" dirty="0"/>
          </a:p>
          <a:p>
            <a:pPr marL="0" indent="0">
              <a:buNone/>
            </a:pPr>
            <a:endParaRPr lang="en-US" sz="4000" b="1" u="sng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9361932"/>
              </p:ext>
            </p:extLst>
          </p:nvPr>
        </p:nvGraphicFramePr>
        <p:xfrm>
          <a:off x="2070410" y="310601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F8838B7-BE7C-4DFA-976F-8C543B96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94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704012" y="2258925"/>
            <a:ext cx="7458891" cy="242969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Merci pour votre attention</a:t>
            </a:r>
            <a:endParaRPr lang="en-US" sz="48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8CEDAD-93F5-4302-A914-31BB13B0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252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u="sng" dirty="0"/>
              <a:t>Contexte générale du projet:</a:t>
            </a:r>
            <a:endParaRPr lang="en-US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54442" y="1520792"/>
            <a:ext cx="8963542" cy="45431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sz="3200" dirty="0"/>
          </a:p>
          <a:p>
            <a:r>
              <a:rPr lang="fr-FR" sz="3200" dirty="0"/>
              <a:t>Planning du projet</a:t>
            </a:r>
            <a:endParaRPr lang="en-US" sz="3200" dirty="0"/>
          </a:p>
          <a:p>
            <a:r>
              <a:rPr lang="fr-FR" sz="3200" dirty="0"/>
              <a:t>Problématique et étude des besoins</a:t>
            </a:r>
          </a:p>
          <a:p>
            <a:r>
              <a:rPr lang="fr-FR" sz="3200" dirty="0"/>
              <a:t>Solution proposée</a:t>
            </a:r>
          </a:p>
          <a:p>
            <a:r>
              <a:rPr lang="fr-FR" sz="3200" dirty="0"/>
              <a:t>Les objectifs du projet</a:t>
            </a:r>
          </a:p>
          <a:p>
            <a:pPr marL="0" indent="0">
              <a:buNone/>
            </a:pPr>
            <a:endParaRPr lang="fr-FR" sz="3200" dirty="0"/>
          </a:p>
          <a:p>
            <a:endParaRPr lang="fr-FR" sz="3200" dirty="0"/>
          </a:p>
          <a:p>
            <a:pPr marL="0" indent="0">
              <a:buNone/>
            </a:pPr>
            <a:r>
              <a:rPr lang="fr-FR" sz="3200" dirty="0"/>
              <a:t> </a:t>
            </a:r>
          </a:p>
          <a:p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46" y="4401234"/>
            <a:ext cx="1830761" cy="127619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B7B3E2-7518-4E60-8E33-68EC4879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987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082763887"/>
              </p:ext>
            </p:extLst>
          </p:nvPr>
        </p:nvGraphicFramePr>
        <p:xfrm>
          <a:off x="2214102" y="323664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14102" y="2068286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u="sng" dirty="0"/>
              <a:t>Planning du projet:</a:t>
            </a:r>
          </a:p>
          <a:p>
            <a:pPr marL="0" indent="0">
              <a:buNone/>
            </a:pPr>
            <a:endParaRPr lang="en-US" b="1" u="sng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2C64943-EFB6-454B-A106-4EF820CF9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87785"/>
              </p:ext>
            </p:extLst>
          </p:nvPr>
        </p:nvGraphicFramePr>
        <p:xfrm>
          <a:off x="1131033" y="2973305"/>
          <a:ext cx="10644140" cy="3085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2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2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2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2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7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7923">
                  <a:extLst>
                    <a:ext uri="{9D8B030D-6E8A-4147-A177-3AD203B41FA5}">
                      <a16:colId xmlns:a16="http://schemas.microsoft.com/office/drawing/2014/main" val="2422202059"/>
                    </a:ext>
                  </a:extLst>
                </a:gridCol>
                <a:gridCol w="807923">
                  <a:extLst>
                    <a:ext uri="{9D8B030D-6E8A-4147-A177-3AD203B41FA5}">
                      <a16:colId xmlns:a16="http://schemas.microsoft.com/office/drawing/2014/main" val="2227068385"/>
                    </a:ext>
                  </a:extLst>
                </a:gridCol>
              </a:tblGrid>
              <a:tr h="433522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Nom</a:t>
                      </a:r>
                      <a:r>
                        <a:rPr lang="fr-FR" baseline="0" dirty="0">
                          <a:solidFill>
                            <a:schemeClr val="bg1"/>
                          </a:solidFill>
                        </a:rPr>
                        <a:t> de phase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Décembre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Janvier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Février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30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3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Semaine 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Semaine 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Semaine 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Semaine 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Semaine 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Semaine 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Semaine 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Semaine 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Semaine 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Semaine 02       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Semaine</a:t>
                      </a:r>
                    </a:p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Semaine</a:t>
                      </a:r>
                    </a:p>
                    <a:p>
                      <a:pPr algn="ctr"/>
                      <a:r>
                        <a:rPr lang="fr-FR" sz="1050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026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Bahnschrift SemiLight" panose="020B0502040204020203" pitchFamily="34" charset="0"/>
                        </a:rPr>
                        <a:t>Apprentissage de technologie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26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Bahnschrift SemiLight" panose="020B0502040204020203" pitchFamily="34" charset="0"/>
                        </a:rPr>
                        <a:t>Conception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026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Bahnschrift SemiLight" panose="020B0502040204020203" pitchFamily="34" charset="0"/>
                        </a:rPr>
                        <a:t>Les</a:t>
                      </a:r>
                      <a:r>
                        <a:rPr lang="fr-FR" sz="1200" baseline="0" dirty="0">
                          <a:solidFill>
                            <a:schemeClr val="bg1"/>
                          </a:solidFill>
                          <a:latin typeface="Bahnschrift SemiLight" panose="020B0502040204020203" pitchFamily="34" charset="0"/>
                        </a:rPr>
                        <a:t> sprints</a:t>
                      </a:r>
                      <a:endParaRPr lang="fr-FR" sz="1200" dirty="0">
                        <a:solidFill>
                          <a:schemeClr val="bg1"/>
                        </a:solidFill>
                        <a:latin typeface="Bahnschrift Semi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026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Bahnschrift SemiLight" panose="020B0502040204020203" pitchFamily="34" charset="0"/>
                        </a:rPr>
                        <a:t>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Pentagone 3">
            <a:extLst>
              <a:ext uri="{FF2B5EF4-FFF2-40B4-BE49-F238E27FC236}">
                <a16:creationId xmlns:a16="http://schemas.microsoft.com/office/drawing/2014/main" id="{E297BA7D-C932-4283-81B5-1AE8EA4B4A2D}"/>
              </a:ext>
            </a:extLst>
          </p:cNvPr>
          <p:cNvSpPr/>
          <p:nvPr/>
        </p:nvSpPr>
        <p:spPr>
          <a:xfrm>
            <a:off x="4766098" y="3903477"/>
            <a:ext cx="1555237" cy="330200"/>
          </a:xfrm>
          <a:prstGeom prst="homePlate">
            <a:avLst/>
          </a:prstGeom>
          <a:solidFill>
            <a:srgbClr val="A5301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17jr</a:t>
            </a:r>
          </a:p>
        </p:txBody>
      </p:sp>
      <p:sp>
        <p:nvSpPr>
          <p:cNvPr id="15" name="Pentagone 4">
            <a:extLst>
              <a:ext uri="{FF2B5EF4-FFF2-40B4-BE49-F238E27FC236}">
                <a16:creationId xmlns:a16="http://schemas.microsoft.com/office/drawing/2014/main" id="{0EFF032A-347B-4608-941E-A2CAB1AEC8DC}"/>
              </a:ext>
            </a:extLst>
          </p:cNvPr>
          <p:cNvSpPr/>
          <p:nvPr/>
        </p:nvSpPr>
        <p:spPr>
          <a:xfrm>
            <a:off x="4897866" y="4497856"/>
            <a:ext cx="2846938" cy="330200"/>
          </a:xfrm>
          <a:prstGeom prst="homePlate">
            <a:avLst/>
          </a:prstGeom>
          <a:solidFill>
            <a:srgbClr val="A5301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32jr</a:t>
            </a:r>
          </a:p>
        </p:txBody>
      </p:sp>
      <p:sp>
        <p:nvSpPr>
          <p:cNvPr id="16" name="Pentagone 5">
            <a:extLst>
              <a:ext uri="{FF2B5EF4-FFF2-40B4-BE49-F238E27FC236}">
                <a16:creationId xmlns:a16="http://schemas.microsoft.com/office/drawing/2014/main" id="{8CBE2C2B-29F1-4E23-8D4A-40239DB9F4FC}"/>
              </a:ext>
            </a:extLst>
          </p:cNvPr>
          <p:cNvSpPr/>
          <p:nvPr/>
        </p:nvSpPr>
        <p:spPr>
          <a:xfrm>
            <a:off x="7690273" y="5063570"/>
            <a:ext cx="3401770" cy="330200"/>
          </a:xfrm>
          <a:prstGeom prst="homePlate">
            <a:avLst/>
          </a:prstGeom>
          <a:solidFill>
            <a:srgbClr val="A5301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>
                <a:solidFill>
                  <a:prstClr val="white"/>
                </a:solidFill>
                <a:latin typeface="Calibri" panose="020F0502020204030204"/>
              </a:rPr>
              <a:t>38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jr</a:t>
            </a:r>
          </a:p>
        </p:txBody>
      </p:sp>
      <p:sp>
        <p:nvSpPr>
          <p:cNvPr id="17" name="Pentagone 6">
            <a:extLst>
              <a:ext uri="{FF2B5EF4-FFF2-40B4-BE49-F238E27FC236}">
                <a16:creationId xmlns:a16="http://schemas.microsoft.com/office/drawing/2014/main" id="{29CA6854-B62A-4BBA-825B-4E5516F9CE80}"/>
              </a:ext>
            </a:extLst>
          </p:cNvPr>
          <p:cNvSpPr/>
          <p:nvPr/>
        </p:nvSpPr>
        <p:spPr>
          <a:xfrm>
            <a:off x="5149615" y="5595925"/>
            <a:ext cx="5989704" cy="315921"/>
          </a:xfrm>
          <a:prstGeom prst="homePlate">
            <a:avLst/>
          </a:prstGeom>
          <a:solidFill>
            <a:srgbClr val="A5301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63jr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06DEC2A-C882-4285-B5E8-108F539A241D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1092043" y="4996109"/>
            <a:ext cx="320380" cy="4191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5F9F6E2-7041-44EA-AC8D-3CBDDFFC7028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1125789" y="5521815"/>
            <a:ext cx="370739" cy="4191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26FAA93-009C-4252-9B3D-95EDA99E58B6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824087" y="4408956"/>
            <a:ext cx="320380" cy="4191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B2FC054-4EEB-4F6C-89FE-1915BCE1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162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build="p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14102" y="1928831"/>
            <a:ext cx="996572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u="sng" dirty="0"/>
              <a:t>Problématique et étude des besoins: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en-US" b="1" u="sng" dirty="0"/>
          </a:p>
        </p:txBody>
      </p:sp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val="1291502371"/>
              </p:ext>
            </p:extLst>
          </p:nvPr>
        </p:nvGraphicFramePr>
        <p:xfrm>
          <a:off x="2214102" y="323664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Bulle ronde 3"/>
          <p:cNvSpPr/>
          <p:nvPr/>
        </p:nvSpPr>
        <p:spPr>
          <a:xfrm>
            <a:off x="928096" y="3021199"/>
            <a:ext cx="3306618" cy="1173018"/>
          </a:xfrm>
          <a:prstGeom prst="wedgeEllipseCallou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Comment puis je gérer l’opération de vaccination?</a:t>
            </a:r>
          </a:p>
        </p:txBody>
      </p:sp>
      <p:sp>
        <p:nvSpPr>
          <p:cNvPr id="6" name="Bulle ronde 5"/>
          <p:cNvSpPr/>
          <p:nvPr/>
        </p:nvSpPr>
        <p:spPr>
          <a:xfrm>
            <a:off x="5070764" y="5136623"/>
            <a:ext cx="2918691" cy="1173017"/>
          </a:xfrm>
          <a:prstGeom prst="wedgeEllipseCallou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 puis je gérer le stock de vaccin ?</a:t>
            </a:r>
          </a:p>
        </p:txBody>
      </p:sp>
      <p:sp>
        <p:nvSpPr>
          <p:cNvPr id="7" name="Bulle ronde 6"/>
          <p:cNvSpPr/>
          <p:nvPr/>
        </p:nvSpPr>
        <p:spPr>
          <a:xfrm>
            <a:off x="8361546" y="2988917"/>
            <a:ext cx="3029527" cy="1173017"/>
          </a:xfrm>
          <a:prstGeom prst="wedgeEllipseCallou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 puis je télécharger mon </a:t>
            </a:r>
            <a:r>
              <a:rPr lang="fr-FR" dirty="0" err="1">
                <a:solidFill>
                  <a:schemeClr val="tx1"/>
                </a:solidFill>
              </a:rPr>
              <a:t>pass</a:t>
            </a:r>
            <a:r>
              <a:rPr lang="fr-FR" dirty="0">
                <a:solidFill>
                  <a:schemeClr val="tx1"/>
                </a:solidFill>
              </a:rPr>
              <a:t> sanitaire?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8364" y="4433097"/>
            <a:ext cx="1727200" cy="51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Personnel soignant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482453" y="4194114"/>
            <a:ext cx="1459346" cy="639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0764" y="6410036"/>
            <a:ext cx="1810327" cy="447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</a:t>
            </a:r>
          </a:p>
        </p:txBody>
      </p:sp>
      <p:cxnSp>
        <p:nvCxnSpPr>
          <p:cNvPr id="12" name="Connecteur en arc 11"/>
          <p:cNvCxnSpPr>
            <a:stCxn id="4" idx="6"/>
            <a:endCxn id="19" idx="1"/>
          </p:cNvCxnSpPr>
          <p:nvPr/>
        </p:nvCxnSpPr>
        <p:spPr>
          <a:xfrm>
            <a:off x="4234714" y="3607708"/>
            <a:ext cx="969086" cy="2534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6" idx="0"/>
          </p:cNvCxnSpPr>
          <p:nvPr/>
        </p:nvCxnSpPr>
        <p:spPr>
          <a:xfrm rot="16200000" flipV="1">
            <a:off x="6032876" y="4639388"/>
            <a:ext cx="726615" cy="2678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rc 17"/>
          <p:cNvCxnSpPr>
            <a:endCxn id="19" idx="3"/>
          </p:cNvCxnSpPr>
          <p:nvPr/>
        </p:nvCxnSpPr>
        <p:spPr>
          <a:xfrm rot="10800000" flipV="1">
            <a:off x="7506282" y="3575426"/>
            <a:ext cx="855264" cy="2856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3800" y="3289199"/>
            <a:ext cx="2302482" cy="1143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l’absence d’une application de vaccin du Covid</a:t>
            </a:r>
          </a:p>
        </p:txBody>
      </p:sp>
      <p:sp>
        <p:nvSpPr>
          <p:cNvPr id="28" name="Multiplication 27"/>
          <p:cNvSpPr/>
          <p:nvPr/>
        </p:nvSpPr>
        <p:spPr>
          <a:xfrm>
            <a:off x="5173177" y="3495550"/>
            <a:ext cx="269688" cy="22431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ECBA4B-7EF9-49A9-9422-74698A1F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087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23" grpId="0">
        <p:bldAsOne/>
      </p:bldGraphic>
      <p:bldP spid="4" grpId="0" animBg="1"/>
      <p:bldP spid="6" grpId="0" animBg="1"/>
      <p:bldP spid="7" grpId="0" animBg="1"/>
      <p:bldP spid="5" grpId="0"/>
      <p:bldP spid="9" grpId="0"/>
      <p:bldP spid="10" grpId="0"/>
      <p:bldP spid="19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14102" y="2068286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u="sng" dirty="0"/>
              <a:t>Solution Proposé: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en-US" b="1" u="sng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86586146"/>
              </p:ext>
            </p:extLst>
          </p:nvPr>
        </p:nvGraphicFramePr>
        <p:xfrm>
          <a:off x="2214102" y="323664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1514764" y="3713018"/>
            <a:ext cx="1847272" cy="81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Centre de vaccination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677227" y="3962399"/>
            <a:ext cx="1293091" cy="3140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116945" y="3246581"/>
            <a:ext cx="2863273" cy="174567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dirty="0"/>
              <a:t>L’application de vaccin covid-19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8117451" y="3962398"/>
            <a:ext cx="1293091" cy="3140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760211" y="3713016"/>
            <a:ext cx="1847272" cy="81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433776" y="2683163"/>
            <a:ext cx="1779992" cy="2309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Gérer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5444" y="4223325"/>
            <a:ext cx="2096655" cy="604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l’opération de vaccination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44873" y="3537527"/>
            <a:ext cx="1570182" cy="424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suivit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87855" y="4396508"/>
            <a:ext cx="1775532" cy="431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Télécharger le passe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87074CD-7E17-47C1-8942-C915ED93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535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 animBg="1"/>
      <p:bldP spid="4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14102" y="2068286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u="sng" dirty="0"/>
              <a:t>Les objectifs du projet :</a:t>
            </a:r>
          </a:p>
          <a:p>
            <a:pPr marL="0" indent="0">
              <a:buNone/>
            </a:pPr>
            <a:endParaRPr lang="fr-FR" b="1" u="sng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dirty="0"/>
              <a:t>Une application facile à utiliser pour tous les utilisateurs.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dirty="0"/>
              <a:t>Une application confortable, simple et flexible.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dirty="0"/>
              <a:t>Gérer l’opération de vaccination.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dirty="0"/>
              <a:t>Gérer le stock de vaccin.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dirty="0"/>
              <a:t>Permettre le téléchargement du </a:t>
            </a:r>
            <a:r>
              <a:rPr lang="fr-FR" dirty="0" err="1"/>
              <a:t>pass</a:t>
            </a:r>
            <a:r>
              <a:rPr lang="fr-FR" dirty="0"/>
              <a:t> Vaccinal,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fr-FR" dirty="0"/>
              <a:t>Gérer le personnel soignant.</a:t>
            </a:r>
          </a:p>
          <a:p>
            <a:pPr marL="0" indent="0" algn="just">
              <a:buNone/>
            </a:pPr>
            <a:endParaRPr lang="fr-FR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86586146"/>
              </p:ext>
            </p:extLst>
          </p:nvPr>
        </p:nvGraphicFramePr>
        <p:xfrm>
          <a:off x="2214102" y="323664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63" y="4102871"/>
            <a:ext cx="4133850" cy="23551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E95F41-A90A-496D-9948-A1ADB051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394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563C4-AF88-4E1C-A85A-D467C94D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7806"/>
          </a:xfrm>
        </p:spPr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fr-FR" u="sng" dirty="0"/>
              <a:t>Analyse et conception: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3E9D5-F2D5-4A24-8E12-1D15931A8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8543"/>
            <a:ext cx="8915400" cy="3777622"/>
          </a:xfrm>
        </p:spPr>
        <p:txBody>
          <a:bodyPr>
            <a:normAutofit/>
          </a:bodyPr>
          <a:lstStyle/>
          <a:p>
            <a:r>
              <a:rPr lang="fr-FR" sz="3200" dirty="0"/>
              <a:t>Architecture de l’application</a:t>
            </a:r>
          </a:p>
          <a:p>
            <a:r>
              <a:rPr lang="fr-FR" sz="3200" dirty="0"/>
              <a:t>Diagramme de cas d’utilisation</a:t>
            </a:r>
          </a:p>
          <a:p>
            <a:r>
              <a:rPr lang="fr-FR" sz="3200" dirty="0"/>
              <a:t>Diagramme de classe </a:t>
            </a:r>
          </a:p>
          <a:p>
            <a:r>
              <a:rPr lang="fr-FR" sz="3200" dirty="0"/>
              <a:t>Diagrammes de séquence</a:t>
            </a:r>
          </a:p>
          <a:p>
            <a:r>
              <a:rPr lang="fr-FR" sz="3200" dirty="0"/>
              <a:t>Diagramme de déploiement</a:t>
            </a:r>
          </a:p>
          <a:p>
            <a:pPr marL="0" indent="0">
              <a:buNone/>
            </a:pP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28" y="5269538"/>
            <a:ext cx="5917474" cy="150452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AE1D6D-6DD8-44AB-A1C1-0CD1D3E5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446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5139</TotalTime>
  <Words>633</Words>
  <Application>Microsoft Office PowerPoint</Application>
  <PresentationFormat>Grand écran</PresentationFormat>
  <Paragraphs>258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Bahnschrift SemiLight</vt:lpstr>
      <vt:lpstr>Calibri</vt:lpstr>
      <vt:lpstr>Century Gothic</vt:lpstr>
      <vt:lpstr>Wingdings</vt:lpstr>
      <vt:lpstr>Wingdings 3</vt:lpstr>
      <vt:lpstr>Brin</vt:lpstr>
      <vt:lpstr>Projet de final</vt:lpstr>
      <vt:lpstr>Plan :</vt:lpstr>
      <vt:lpstr>Introduction:</vt:lpstr>
      <vt:lpstr>Contexte générale du projet:</vt:lpstr>
      <vt:lpstr>Présentation PowerPoint</vt:lpstr>
      <vt:lpstr>Présentation PowerPoint</vt:lpstr>
      <vt:lpstr>Présentation PowerPoint</vt:lpstr>
      <vt:lpstr>Présentation PowerPoint</vt:lpstr>
      <vt:lpstr>Analyse et conception: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Gestionnaire:</vt:lpstr>
      <vt:lpstr>Patient:</vt:lpstr>
      <vt:lpstr> Personnel soignant (Login):</vt:lpstr>
      <vt:lpstr>Présentation PowerPoint</vt:lpstr>
      <vt:lpstr>Présentation PowerPoint</vt:lpstr>
      <vt:lpstr>Réalisation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Maher Fattouh</dc:creator>
  <cp:lastModifiedBy>Adama Kone</cp:lastModifiedBy>
  <cp:revision>109</cp:revision>
  <dcterms:created xsi:type="dcterms:W3CDTF">2020-07-01T12:13:57Z</dcterms:created>
  <dcterms:modified xsi:type="dcterms:W3CDTF">2022-03-15T22:09:48Z</dcterms:modified>
</cp:coreProperties>
</file>