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80" autoAdjust="0"/>
  </p:normalViewPr>
  <p:slideViewPr>
    <p:cSldViewPr>
      <p:cViewPr varScale="1">
        <p:scale>
          <a:sx n="88" d="100"/>
          <a:sy n="88" d="100"/>
        </p:scale>
        <p:origin x="-133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1E7F-5E11-4A06-9EB3-22A3080D654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6567-8B30-48B1-BA3A-939F47EA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C6567-8B30-48B1-BA3A-939F47EACE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8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9C4B-5CDB-43AC-84B3-EBD21C3B260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4319-A9FB-4B73-9C6D-6B3F1C20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6819" y="772064"/>
            <a:ext cx="1905000" cy="553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3 years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133600"/>
            <a:ext cx="36576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Industries that had an Impact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073215"/>
            <a:ext cx="3657600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Trend in laying off month wise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3581400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some countries impacted disproportionally?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4419600"/>
            <a:ext cx="3581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companies Fired employees?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772064"/>
            <a:ext cx="1485900" cy="66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KPI : Number of Jobs lost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352964"/>
            <a:ext cx="2895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6</cp:revision>
  <dcterms:created xsi:type="dcterms:W3CDTF">2022-11-26T05:59:03Z</dcterms:created>
  <dcterms:modified xsi:type="dcterms:W3CDTF">2022-11-26T06:26:35Z</dcterms:modified>
</cp:coreProperties>
</file>