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8AB9-5BD3-4E84-9224-ADACEDA211AA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EFE8-AB71-48FD-801B-6DCBCF60A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8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8AB9-5BD3-4E84-9224-ADACEDA211AA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EFE8-AB71-48FD-801B-6DCBCF60A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1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8AB9-5BD3-4E84-9224-ADACEDA211AA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EFE8-AB71-48FD-801B-6DCBCF60A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7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8AB9-5BD3-4E84-9224-ADACEDA211AA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EFE8-AB71-48FD-801B-6DCBCF60A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3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8AB9-5BD3-4E84-9224-ADACEDA211AA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EFE8-AB71-48FD-801B-6DCBCF60A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1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8AB9-5BD3-4E84-9224-ADACEDA211AA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EFE8-AB71-48FD-801B-6DCBCF60A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8AB9-5BD3-4E84-9224-ADACEDA211AA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EFE8-AB71-48FD-801B-6DCBCF60A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2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8AB9-5BD3-4E84-9224-ADACEDA211AA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EFE8-AB71-48FD-801B-6DCBCF60A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4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8AB9-5BD3-4E84-9224-ADACEDA211AA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EFE8-AB71-48FD-801B-6DCBCF60A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8AB9-5BD3-4E84-9224-ADACEDA211AA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EFE8-AB71-48FD-801B-6DCBCF60A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0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8AB9-5BD3-4E84-9224-ADACEDA211AA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EFE8-AB71-48FD-801B-6DCBCF60A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0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8AB9-5BD3-4E84-9224-ADACEDA211AA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6EFE8-AB71-48FD-801B-6DCBCF60A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6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733800"/>
            <a:ext cx="4267200" cy="24384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Product details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4038600"/>
            <a:ext cx="3505200" cy="20574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KPIS </a:t>
            </a:r>
          </a:p>
          <a:p>
            <a:r>
              <a:rPr lang="en-US" dirty="0" smtClean="0"/>
              <a:t>Sales and </a:t>
            </a:r>
            <a:r>
              <a:rPr lang="en-US" smtClean="0"/>
              <a:t>Revenue Distribution in %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81600" y="228600"/>
            <a:ext cx="35814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4 Locations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4343400" cy="2362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KPI</a:t>
            </a:r>
            <a:r>
              <a:rPr lang="en-US" dirty="0" smtClean="0"/>
              <a:t> (Category wise sales Chart)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76800" y="1143000"/>
            <a:ext cx="39624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Trend month over 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8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Product details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details</dc:title>
  <dc:creator>lenovo</dc:creator>
  <cp:lastModifiedBy>lenovo</cp:lastModifiedBy>
  <cp:revision>3</cp:revision>
  <dcterms:created xsi:type="dcterms:W3CDTF">2022-11-25T12:04:45Z</dcterms:created>
  <dcterms:modified xsi:type="dcterms:W3CDTF">2022-11-25T12:20:59Z</dcterms:modified>
</cp:coreProperties>
</file>