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ixabay.com/th/%E0%B8%9E%E0%B8%B7%E0%B9%89%E0%B8%99%E0%B8%AB%E0%B8%A5%E0%B8%B1%E0%B8%87-ppt-%E0%B8%99%E0%B9%89%E0%B8%AD%E0%B8%A2%E0%B8%A3%E0%B8%B9%E0%B8%9B%E0%B8%AB%E0%B8%A5%E0%B8%B2-%E0%B9%84%E0%B8%A5%E0%B9%88%E0%B9%82%E0%B8%97%E0%B8%99%E0%B8%AA%E0%B8%B5-2340382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8940"/>
            <a:ext cx="8480738" cy="1957590"/>
          </a:xfrm>
        </p:spPr>
        <p:txBody>
          <a:bodyPr>
            <a:normAutofit/>
          </a:bodyPr>
          <a:lstStyle/>
          <a:p>
            <a:r>
              <a:rPr lang="en-IN" b="1" dirty="0"/>
              <a:t>PRESCRIPTION LABEL 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</a:t>
            </a:r>
            <a:r>
              <a:rPr lang="en-IN" sz="3200" dirty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</a:t>
            </a:r>
            <a:r>
              <a:rPr lang="en-IN" sz="2800" dirty="0"/>
              <a:t>Prashant Kadam</a:t>
            </a:r>
          </a:p>
          <a:p>
            <a:r>
              <a:rPr lang="en-IN" sz="2800" dirty="0"/>
              <a:t>				     &amp;</a:t>
            </a:r>
          </a:p>
          <a:p>
            <a:r>
              <a:rPr lang="en-IN" sz="2800" dirty="0"/>
              <a:t>			    Praful </a:t>
            </a:r>
            <a:r>
              <a:rPr lang="en-IN" sz="2800" dirty="0" err="1"/>
              <a:t>Chalakh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 – Browse 244,489 Stock Photos, Vectors, and Video | Adobe  Stock">
            <a:extLst>
              <a:ext uri="{FF2B5EF4-FFF2-40B4-BE49-F238E27FC236}">
                <a16:creationId xmlns:a16="http://schemas.microsoft.com/office/drawing/2014/main" id="{60A7E5F1-6728-264C-AF37-FDD11595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" y="1447800"/>
            <a:ext cx="868489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     DETAILS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86996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PROJECT</a:t>
                      </a:r>
                      <a:r>
                        <a:rPr lang="en-IN" baseline="0" dirty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Prescription Label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Learning Technology (Computer Vision)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JUPYTER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/>
              <a:t>To build a solution that should recognize and identify the text in the prescriptions and should read out the name of medicines and dosage limits to the visually impaired patients.</a:t>
            </a:r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/>
              <a:t>PROBLEM STATMENT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services.</a:t>
            </a:r>
          </a:p>
          <a:p>
            <a:r>
              <a:rPr lang="en-IN" dirty="0"/>
              <a:t> For example, we 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090929" cy="1004552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/>
              <a:t>We 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32" name="Picture 8" descr="Optical Character Recognition (OCR) | Egnyte">
            <a:extLst>
              <a:ext uri="{FF2B5EF4-FFF2-40B4-BE49-F238E27FC236}">
                <a16:creationId xmlns:a16="http://schemas.microsoft.com/office/drawing/2014/main" id="{A4CC9C03-DBE2-5372-9691-5FD363217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09" y="2196977"/>
            <a:ext cx="5951781" cy="41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do text to speech conversion using python ? – All About Tech">
            <a:extLst>
              <a:ext uri="{FF2B5EF4-FFF2-40B4-BE49-F238E27FC236}">
                <a16:creationId xmlns:a16="http://schemas.microsoft.com/office/drawing/2014/main" id="{F5ECB1AD-1A03-AE47-F71F-5B29B04B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" y="373856"/>
            <a:ext cx="10862733" cy="61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binarization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5:Displaying label in the form of text. </a:t>
            </a:r>
          </a:p>
          <a:p>
            <a:r>
              <a:rPr lang="en-IN" dirty="0"/>
              <a:t>STEP 6: Text is converted to speech.</a:t>
            </a:r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/>
              <a:t>We are able to obtain text data from an image and can convert into speech form with choice of language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308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Vapor Trail</vt:lpstr>
      <vt:lpstr>PRESCRIPTION LABEL READING</vt:lpstr>
      <vt:lpstr>PROJECT      DETAILS </vt:lpstr>
      <vt:lpstr>OBJECTIVE</vt:lpstr>
      <vt:lpstr>PROBLEM STATMENT</vt:lpstr>
      <vt:lpstr>APPROACH</vt:lpstr>
      <vt:lpstr>ARCHITECTURE</vt:lpstr>
      <vt:lpstr>PowerPoint Presentation</vt:lpstr>
      <vt:lpstr>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Prashant Kadam</cp:lastModifiedBy>
  <cp:revision>6</cp:revision>
  <dcterms:created xsi:type="dcterms:W3CDTF">2022-07-08T09:35:20Z</dcterms:created>
  <dcterms:modified xsi:type="dcterms:W3CDTF">2023-09-01T17:38:54Z</dcterms:modified>
</cp:coreProperties>
</file>