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32149" y="2483484"/>
            <a:ext cx="4727701" cy="941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230624" y="3491293"/>
            <a:ext cx="3730751" cy="941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1815"/>
            <a:ext cx="12185650" cy="6782434"/>
          </a:xfrm>
          <a:custGeom>
            <a:avLst/>
            <a:gdLst/>
            <a:ahLst/>
            <a:cxnLst/>
            <a:rect l="l" t="t" r="r" b="b"/>
            <a:pathLst>
              <a:path w="12185650" h="6782434">
                <a:moveTo>
                  <a:pt x="12185650" y="3344037"/>
                </a:moveTo>
                <a:lnTo>
                  <a:pt x="12184215" y="3337052"/>
                </a:lnTo>
                <a:lnTo>
                  <a:pt x="12180341" y="3331324"/>
                </a:lnTo>
                <a:lnTo>
                  <a:pt x="12174601" y="3327489"/>
                </a:lnTo>
                <a:lnTo>
                  <a:pt x="12167616" y="3326130"/>
                </a:lnTo>
                <a:lnTo>
                  <a:pt x="6256452" y="3348469"/>
                </a:lnTo>
                <a:lnTo>
                  <a:pt x="6236462" y="17780"/>
                </a:lnTo>
                <a:lnTo>
                  <a:pt x="6234976" y="10807"/>
                </a:lnTo>
                <a:lnTo>
                  <a:pt x="6231090" y="5130"/>
                </a:lnTo>
                <a:lnTo>
                  <a:pt x="6225349" y="1333"/>
                </a:lnTo>
                <a:lnTo>
                  <a:pt x="6218301" y="0"/>
                </a:lnTo>
                <a:lnTo>
                  <a:pt x="6211316" y="1435"/>
                </a:lnTo>
                <a:lnTo>
                  <a:pt x="6205626" y="5308"/>
                </a:lnTo>
                <a:lnTo>
                  <a:pt x="6201791" y="11049"/>
                </a:lnTo>
                <a:lnTo>
                  <a:pt x="6200394" y="18034"/>
                </a:lnTo>
                <a:lnTo>
                  <a:pt x="6220447" y="3348596"/>
                </a:lnTo>
                <a:lnTo>
                  <a:pt x="0" y="3372091"/>
                </a:lnTo>
                <a:lnTo>
                  <a:pt x="0" y="3408159"/>
                </a:lnTo>
                <a:lnTo>
                  <a:pt x="6220663" y="3384600"/>
                </a:lnTo>
                <a:lnTo>
                  <a:pt x="6241034" y="6764439"/>
                </a:lnTo>
                <a:lnTo>
                  <a:pt x="6242456" y="6771437"/>
                </a:lnTo>
                <a:lnTo>
                  <a:pt x="6246330" y="6777126"/>
                </a:lnTo>
                <a:lnTo>
                  <a:pt x="6252070" y="6780949"/>
                </a:lnTo>
                <a:lnTo>
                  <a:pt x="6259068" y="6782321"/>
                </a:lnTo>
                <a:lnTo>
                  <a:pt x="6266053" y="6780873"/>
                </a:lnTo>
                <a:lnTo>
                  <a:pt x="6271780" y="6776974"/>
                </a:lnTo>
                <a:lnTo>
                  <a:pt x="6275616" y="6771233"/>
                </a:lnTo>
                <a:lnTo>
                  <a:pt x="6276975" y="6764223"/>
                </a:lnTo>
                <a:lnTo>
                  <a:pt x="6256667" y="3384461"/>
                </a:lnTo>
                <a:lnTo>
                  <a:pt x="12167743" y="3362071"/>
                </a:lnTo>
                <a:lnTo>
                  <a:pt x="12174715" y="3360648"/>
                </a:lnTo>
                <a:lnTo>
                  <a:pt x="12180405" y="3356775"/>
                </a:lnTo>
                <a:lnTo>
                  <a:pt x="12184240" y="3351034"/>
                </a:lnTo>
                <a:lnTo>
                  <a:pt x="12185650" y="3344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43903" y="212407"/>
            <a:ext cx="1199515" cy="517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10"/>
              </a:spcBef>
            </a:pPr>
            <a:r>
              <a:rPr dirty="0" sz="6000" spc="-35" b="0">
                <a:latin typeface="Trebuchet MS"/>
                <a:cs typeface="Trebuchet MS"/>
              </a:rPr>
              <a:t>SWOT</a:t>
            </a:r>
            <a:r>
              <a:rPr dirty="0" sz="6000" spc="-670" b="0">
                <a:latin typeface="Trebuchet MS"/>
                <a:cs typeface="Trebuchet MS"/>
              </a:rPr>
              <a:t> </a:t>
            </a:r>
            <a:r>
              <a:rPr dirty="0" sz="6000" spc="-110" b="0">
                <a:latin typeface="Trebuchet MS"/>
                <a:cs typeface="Trebuchet MS"/>
              </a:rPr>
              <a:t>Analysis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749675" y="3293236"/>
            <a:ext cx="4686300" cy="19050"/>
          </a:xfrm>
          <a:custGeom>
            <a:avLst/>
            <a:gdLst/>
            <a:ahLst/>
            <a:cxnLst/>
            <a:rect l="l" t="t" r="r" b="b"/>
            <a:pathLst>
              <a:path w="4686300" h="19050">
                <a:moveTo>
                  <a:pt x="4686300" y="0"/>
                </a:moveTo>
                <a:lnTo>
                  <a:pt x="0" y="0"/>
                </a:lnTo>
                <a:lnTo>
                  <a:pt x="0" y="19050"/>
                </a:lnTo>
                <a:lnTo>
                  <a:pt x="4686300" y="19050"/>
                </a:lnTo>
                <a:lnTo>
                  <a:pt x="4686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87655" marR="5080" indent="-267335">
              <a:lnSpc>
                <a:spcPct val="125200"/>
              </a:lnSpc>
              <a:spcBef>
                <a:spcPts val="95"/>
              </a:spcBef>
            </a:pPr>
            <a:r>
              <a:rPr dirty="0" sz="2400">
                <a:latin typeface="Trebuchet MS"/>
                <a:cs typeface="Trebuchet MS"/>
              </a:rPr>
              <a:t>Name</a:t>
            </a:r>
            <a:r>
              <a:rPr dirty="0" sz="2400" spc="-210">
                <a:latin typeface="Trebuchet MS"/>
                <a:cs typeface="Trebuchet MS"/>
              </a:rPr>
              <a:t> :</a:t>
            </a:r>
            <a:r>
              <a:rPr dirty="0" sz="2400" spc="-14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Sahil</a:t>
            </a:r>
            <a:r>
              <a:rPr dirty="0" sz="2400" spc="-24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Shahaji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Kadam </a:t>
            </a:r>
            <a:r>
              <a:rPr dirty="0" sz="2400" spc="-45">
                <a:latin typeface="Trebuchet MS"/>
                <a:cs typeface="Trebuchet MS"/>
              </a:rPr>
              <a:t>Roll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no.</a:t>
            </a:r>
            <a:r>
              <a:rPr dirty="0" sz="2400" spc="-275">
                <a:latin typeface="Trebuchet MS"/>
                <a:cs typeface="Trebuchet MS"/>
              </a:rPr>
              <a:t> </a:t>
            </a:r>
            <a:r>
              <a:rPr dirty="0" sz="2400" spc="-210">
                <a:latin typeface="Trebuchet MS"/>
                <a:cs typeface="Trebuchet MS"/>
              </a:rPr>
              <a:t>: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150096724124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3903" y="212407"/>
            <a:ext cx="1199515" cy="5175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30"/>
              <a:t>Threat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7797" y="244855"/>
            <a:ext cx="5727065" cy="59670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130"/>
              </a:spcBef>
            </a:pPr>
            <a:r>
              <a:rPr dirty="0" sz="3200" spc="-10" b="1">
                <a:latin typeface="Trebuchet MS"/>
                <a:cs typeface="Trebuchet MS"/>
              </a:rPr>
              <a:t>Strength</a:t>
            </a:r>
            <a:endParaRPr sz="3200">
              <a:latin typeface="Trebuchet MS"/>
              <a:cs typeface="Trebuchet MS"/>
            </a:endParaRPr>
          </a:p>
          <a:p>
            <a:pPr marL="78105" marR="5080" indent="170180">
              <a:lnSpc>
                <a:spcPct val="100000"/>
              </a:lnSpc>
              <a:spcBef>
                <a:spcPts val="140"/>
              </a:spcBef>
              <a:buChar char="•"/>
              <a:tabLst>
                <a:tab pos="248285" algn="l"/>
              </a:tabLst>
            </a:pPr>
            <a:r>
              <a:rPr dirty="0" sz="2000" spc="-65">
                <a:latin typeface="Trebuchet MS"/>
                <a:cs typeface="Trebuchet MS"/>
              </a:rPr>
              <a:t>Technical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Knowledge: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You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have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22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strong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interest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in </a:t>
            </a:r>
            <a:r>
              <a:rPr dirty="0" sz="2000" spc="-55">
                <a:latin typeface="Trebuchet MS"/>
                <a:cs typeface="Trebuchet MS"/>
              </a:rPr>
              <a:t>technology,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cybersecurity,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software </a:t>
            </a:r>
            <a:r>
              <a:rPr dirty="0" sz="2000" spc="-55">
                <a:latin typeface="Trebuchet MS"/>
                <a:cs typeface="Trebuchet MS"/>
              </a:rPr>
              <a:t>development,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which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indicates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solid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foundation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in </a:t>
            </a:r>
            <a:r>
              <a:rPr dirty="0" sz="2000" spc="-20">
                <a:latin typeface="Trebuchet MS"/>
                <a:cs typeface="Trebuchet MS"/>
              </a:rPr>
              <a:t>these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areas.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Trebuchet MS"/>
              <a:buChar char="•"/>
            </a:pPr>
            <a:endParaRPr sz="2000">
              <a:latin typeface="Trebuchet MS"/>
              <a:cs typeface="Trebuchet MS"/>
            </a:endParaRPr>
          </a:p>
          <a:p>
            <a:pPr marL="78105" marR="230504" indent="170180">
              <a:lnSpc>
                <a:spcPct val="100000"/>
              </a:lnSpc>
              <a:buChar char="•"/>
              <a:tabLst>
                <a:tab pos="248285" algn="l"/>
              </a:tabLst>
            </a:pPr>
            <a:r>
              <a:rPr dirty="0" sz="2000" spc="-30">
                <a:latin typeface="Trebuchet MS"/>
                <a:cs typeface="Trebuchet MS"/>
              </a:rPr>
              <a:t>Curiosity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Learning: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Your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questions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about </a:t>
            </a:r>
            <a:r>
              <a:rPr dirty="0" sz="2000" spc="-40">
                <a:latin typeface="Trebuchet MS"/>
                <a:cs typeface="Trebuchet MS"/>
              </a:rPr>
              <a:t>programming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languages,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70">
                <a:latin typeface="Trebuchet MS"/>
                <a:cs typeface="Trebuchet MS"/>
              </a:rPr>
              <a:t>AWS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services,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other </a:t>
            </a:r>
            <a:r>
              <a:rPr dirty="0" sz="2000" spc="-30">
                <a:latin typeface="Trebuchet MS"/>
                <a:cs typeface="Trebuchet MS"/>
              </a:rPr>
              <a:t>tech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topics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show</a:t>
            </a:r>
            <a:r>
              <a:rPr dirty="0" sz="2000" spc="-2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keen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desire</a:t>
            </a:r>
            <a:r>
              <a:rPr dirty="0" sz="2000" spc="-21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to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learn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grow.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 spc="35" b="1">
                <a:latin typeface="Trebuchet MS"/>
                <a:cs typeface="Trebuchet MS"/>
              </a:rPr>
              <a:t>Weakness</a:t>
            </a:r>
            <a:endParaRPr sz="3200">
              <a:latin typeface="Trebuchet MS"/>
              <a:cs typeface="Trebuchet MS"/>
            </a:endParaRPr>
          </a:p>
          <a:p>
            <a:pPr algn="just" marL="12700" marR="344805" indent="170180">
              <a:lnSpc>
                <a:spcPct val="100000"/>
              </a:lnSpc>
              <a:spcBef>
                <a:spcPts val="135"/>
              </a:spcBef>
              <a:buChar char="•"/>
              <a:tabLst>
                <a:tab pos="182880" algn="l"/>
              </a:tabLst>
            </a:pPr>
            <a:r>
              <a:rPr dirty="0" sz="2000" spc="-35">
                <a:latin typeface="Trebuchet MS"/>
                <a:cs typeface="Trebuchet MS"/>
              </a:rPr>
              <a:t>Experience</a:t>
            </a:r>
            <a:r>
              <a:rPr dirty="0" sz="2000" spc="-25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Level:</a:t>
            </a:r>
            <a:r>
              <a:rPr dirty="0" sz="2000" spc="-215">
                <a:latin typeface="Trebuchet MS"/>
                <a:cs typeface="Trebuchet MS"/>
              </a:rPr>
              <a:t> </a:t>
            </a:r>
            <a:r>
              <a:rPr dirty="0" sz="2000" spc="85">
                <a:latin typeface="Trebuchet MS"/>
                <a:cs typeface="Trebuchet MS"/>
              </a:rPr>
              <a:t>As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20">
                <a:latin typeface="Trebuchet MS"/>
                <a:cs typeface="Trebuchet MS"/>
              </a:rPr>
              <a:t>a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first-</a:t>
            </a:r>
            <a:r>
              <a:rPr dirty="0" sz="2000" spc="-65">
                <a:latin typeface="Trebuchet MS"/>
                <a:cs typeface="Trebuchet MS"/>
              </a:rPr>
              <a:t>year</a:t>
            </a:r>
            <a:r>
              <a:rPr dirty="0" sz="2000" spc="-23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B.Tech</a:t>
            </a:r>
            <a:r>
              <a:rPr dirty="0" sz="2000" spc="-22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student,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you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might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still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be</a:t>
            </a:r>
            <a:r>
              <a:rPr dirty="0" sz="2000" spc="-25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building</a:t>
            </a:r>
            <a:r>
              <a:rPr dirty="0" sz="2000" spc="-23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practical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experience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in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your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field.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Trebuchet MS"/>
              <a:buChar char="•"/>
            </a:pPr>
            <a:endParaRPr sz="2000">
              <a:latin typeface="Trebuchet MS"/>
              <a:cs typeface="Trebuchet MS"/>
            </a:endParaRPr>
          </a:p>
          <a:p>
            <a:pPr marL="12700" marR="243204" indent="170180">
              <a:lnSpc>
                <a:spcPct val="100000"/>
              </a:lnSpc>
              <a:buChar char="•"/>
              <a:tabLst>
                <a:tab pos="182880" algn="l"/>
              </a:tabLst>
            </a:pPr>
            <a:r>
              <a:rPr dirty="0" sz="2000" spc="-80">
                <a:latin typeface="Trebuchet MS"/>
                <a:cs typeface="Trebuchet MS"/>
              </a:rPr>
              <a:t>Time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Management: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Balancing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multiple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interests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academic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responsibilities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can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be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challenging, especially</a:t>
            </a:r>
            <a:r>
              <a:rPr dirty="0" sz="2000" spc="-22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in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23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demanding</a:t>
            </a:r>
            <a:r>
              <a:rPr dirty="0" sz="2000" spc="-215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field</a:t>
            </a:r>
            <a:r>
              <a:rPr dirty="0" sz="2000" spc="-21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like</a:t>
            </a:r>
            <a:r>
              <a:rPr dirty="0" sz="2000" spc="-2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technology.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43903" y="717486"/>
            <a:ext cx="5779135" cy="57981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12700" marR="334010" indent="170180">
              <a:lnSpc>
                <a:spcPct val="100000"/>
              </a:lnSpc>
              <a:spcBef>
                <a:spcPts val="125"/>
              </a:spcBef>
              <a:buChar char="•"/>
              <a:tabLst>
                <a:tab pos="182880" algn="l"/>
              </a:tabLst>
            </a:pPr>
            <a:r>
              <a:rPr dirty="0" sz="2000" spc="-25">
                <a:latin typeface="Trebuchet MS"/>
                <a:cs typeface="Trebuchet MS"/>
              </a:rPr>
              <a:t>Rapid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Technological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Changes: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The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tech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industry </a:t>
            </a:r>
            <a:r>
              <a:rPr dirty="0" sz="2000" spc="-35">
                <a:latin typeface="Trebuchet MS"/>
                <a:cs typeface="Trebuchet MS"/>
              </a:rPr>
              <a:t>evolves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quickly,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so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staying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updated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with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latest </a:t>
            </a:r>
            <a:r>
              <a:rPr dirty="0" sz="2000" spc="-30">
                <a:latin typeface="Trebuchet MS"/>
                <a:cs typeface="Trebuchet MS"/>
              </a:rPr>
              <a:t>trends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technologies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is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crucial.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Trebuchet MS"/>
              <a:buChar char="•"/>
            </a:pPr>
            <a:endParaRPr sz="2000">
              <a:latin typeface="Trebuchet MS"/>
              <a:cs typeface="Trebuchet MS"/>
            </a:endParaRPr>
          </a:p>
          <a:p>
            <a:pPr marL="12700" marR="271780" indent="170180">
              <a:lnSpc>
                <a:spcPct val="100000"/>
              </a:lnSpc>
              <a:buChar char="•"/>
              <a:tabLst>
                <a:tab pos="182880" algn="l"/>
              </a:tabLst>
            </a:pPr>
            <a:r>
              <a:rPr dirty="0" sz="2000" spc="-45">
                <a:latin typeface="Trebuchet MS"/>
                <a:cs typeface="Trebuchet MS"/>
              </a:rPr>
              <a:t>Competition: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The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field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of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technology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is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highly </a:t>
            </a:r>
            <a:r>
              <a:rPr dirty="0" sz="2000" spc="-75">
                <a:latin typeface="Trebuchet MS"/>
                <a:cs typeface="Trebuchet MS"/>
              </a:rPr>
              <a:t>competitive,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standing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out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requires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continuous </a:t>
            </a:r>
            <a:r>
              <a:rPr dirty="0" sz="2000" spc="-45">
                <a:latin typeface="Trebuchet MS"/>
                <a:cs typeface="Trebuchet MS"/>
              </a:rPr>
              <a:t>learning</a:t>
            </a:r>
            <a:r>
              <a:rPr dirty="0" sz="2000" spc="-2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skill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enhancement.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Char char="•"/>
            </a:pP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75"/>
              </a:spcBef>
              <a:buFont typeface="Trebuchet MS"/>
              <a:buChar char="•"/>
            </a:pPr>
            <a:endParaRPr sz="2000">
              <a:latin typeface="Trebuchet MS"/>
              <a:cs typeface="Trebuchet MS"/>
            </a:endParaRPr>
          </a:p>
          <a:p>
            <a:pPr marL="111125">
              <a:lnSpc>
                <a:spcPct val="100000"/>
              </a:lnSpc>
            </a:pPr>
            <a:r>
              <a:rPr dirty="0" sz="3200" spc="-10" b="1">
                <a:latin typeface="Trebuchet MS"/>
                <a:cs typeface="Trebuchet MS"/>
              </a:rPr>
              <a:t>Opportunity</a:t>
            </a:r>
            <a:endParaRPr sz="3200">
              <a:latin typeface="Trebuchet MS"/>
              <a:cs typeface="Trebuchet MS"/>
            </a:endParaRPr>
          </a:p>
          <a:p>
            <a:pPr lvl="1" marL="111125" marR="56515" indent="131445">
              <a:lnSpc>
                <a:spcPct val="103000"/>
              </a:lnSpc>
              <a:spcBef>
                <a:spcPts val="155"/>
              </a:spcBef>
              <a:buChar char="•"/>
              <a:tabLst>
                <a:tab pos="242570" algn="l"/>
              </a:tabLst>
            </a:pPr>
            <a:r>
              <a:rPr dirty="0" sz="1550" spc="-10">
                <a:latin typeface="Trebuchet MS"/>
                <a:cs typeface="Trebuchet MS"/>
              </a:rPr>
              <a:t>Skill</a:t>
            </a:r>
            <a:r>
              <a:rPr dirty="0" sz="1550" spc="-80">
                <a:latin typeface="Trebuchet MS"/>
                <a:cs typeface="Trebuchet MS"/>
              </a:rPr>
              <a:t> </a:t>
            </a:r>
            <a:r>
              <a:rPr dirty="0" sz="1550" spc="-10">
                <a:latin typeface="Trebuchet MS"/>
                <a:cs typeface="Trebuchet MS"/>
              </a:rPr>
              <a:t>Development:</a:t>
            </a:r>
            <a:r>
              <a:rPr dirty="0" sz="1550" spc="-120">
                <a:latin typeface="Trebuchet MS"/>
                <a:cs typeface="Trebuchet MS"/>
              </a:rPr>
              <a:t> </a:t>
            </a:r>
            <a:r>
              <a:rPr dirty="0" sz="1550">
                <a:latin typeface="Trebuchet MS"/>
                <a:cs typeface="Trebuchet MS"/>
              </a:rPr>
              <a:t>Continuing</a:t>
            </a:r>
            <a:r>
              <a:rPr dirty="0" sz="1550" spc="-140">
                <a:latin typeface="Trebuchet MS"/>
                <a:cs typeface="Trebuchet MS"/>
              </a:rPr>
              <a:t> </a:t>
            </a:r>
            <a:r>
              <a:rPr dirty="0" sz="1550" spc="-40">
                <a:latin typeface="Trebuchet MS"/>
                <a:cs typeface="Trebuchet MS"/>
              </a:rPr>
              <a:t>to</a:t>
            </a:r>
            <a:r>
              <a:rPr dirty="0" sz="1550" spc="-90">
                <a:latin typeface="Trebuchet MS"/>
                <a:cs typeface="Trebuchet MS"/>
              </a:rPr>
              <a:t> </a:t>
            </a:r>
            <a:r>
              <a:rPr dirty="0" sz="1550" spc="-35">
                <a:latin typeface="Trebuchet MS"/>
                <a:cs typeface="Trebuchet MS"/>
              </a:rPr>
              <a:t>explore</a:t>
            </a:r>
            <a:r>
              <a:rPr dirty="0" sz="1550" spc="-130">
                <a:latin typeface="Trebuchet MS"/>
                <a:cs typeface="Trebuchet MS"/>
              </a:rPr>
              <a:t> </a:t>
            </a:r>
            <a:r>
              <a:rPr dirty="0" sz="1550">
                <a:latin typeface="Trebuchet MS"/>
                <a:cs typeface="Trebuchet MS"/>
              </a:rPr>
              <a:t>and</a:t>
            </a:r>
            <a:r>
              <a:rPr dirty="0" sz="1550" spc="-105">
                <a:latin typeface="Trebuchet MS"/>
                <a:cs typeface="Trebuchet MS"/>
              </a:rPr>
              <a:t> </a:t>
            </a:r>
            <a:r>
              <a:rPr dirty="0" sz="1550">
                <a:latin typeface="Trebuchet MS"/>
                <a:cs typeface="Trebuchet MS"/>
              </a:rPr>
              <a:t>deepen </a:t>
            </a:r>
            <a:r>
              <a:rPr dirty="0" sz="1550" spc="-20">
                <a:latin typeface="Trebuchet MS"/>
                <a:cs typeface="Trebuchet MS"/>
              </a:rPr>
              <a:t>your </a:t>
            </a:r>
            <a:r>
              <a:rPr dirty="0" sz="1550" spc="-10">
                <a:latin typeface="Trebuchet MS"/>
                <a:cs typeface="Trebuchet MS"/>
              </a:rPr>
              <a:t>knowledge</a:t>
            </a:r>
            <a:r>
              <a:rPr dirty="0" sz="1550" spc="-130">
                <a:latin typeface="Trebuchet MS"/>
                <a:cs typeface="Trebuchet MS"/>
              </a:rPr>
              <a:t> </a:t>
            </a:r>
            <a:r>
              <a:rPr dirty="0" sz="1550">
                <a:latin typeface="Trebuchet MS"/>
                <a:cs typeface="Trebuchet MS"/>
              </a:rPr>
              <a:t>in</a:t>
            </a:r>
            <a:r>
              <a:rPr dirty="0" sz="1550" spc="-90">
                <a:latin typeface="Trebuchet MS"/>
                <a:cs typeface="Trebuchet MS"/>
              </a:rPr>
              <a:t> </a:t>
            </a:r>
            <a:r>
              <a:rPr dirty="0" sz="1550" spc="-10">
                <a:latin typeface="Trebuchet MS"/>
                <a:cs typeface="Trebuchet MS"/>
              </a:rPr>
              <a:t>cybersecurity</a:t>
            </a:r>
            <a:r>
              <a:rPr dirty="0" sz="1550" spc="-85">
                <a:latin typeface="Trebuchet MS"/>
                <a:cs typeface="Trebuchet MS"/>
              </a:rPr>
              <a:t> </a:t>
            </a:r>
            <a:r>
              <a:rPr dirty="0" sz="1550">
                <a:latin typeface="Trebuchet MS"/>
                <a:cs typeface="Trebuchet MS"/>
              </a:rPr>
              <a:t>and</a:t>
            </a:r>
            <a:r>
              <a:rPr dirty="0" sz="1550" spc="-105">
                <a:latin typeface="Trebuchet MS"/>
                <a:cs typeface="Trebuchet MS"/>
              </a:rPr>
              <a:t> </a:t>
            </a:r>
            <a:r>
              <a:rPr dirty="0" sz="1550" spc="-20">
                <a:latin typeface="Trebuchet MS"/>
                <a:cs typeface="Trebuchet MS"/>
              </a:rPr>
              <a:t>software</a:t>
            </a:r>
            <a:r>
              <a:rPr dirty="0" sz="1550" spc="-50">
                <a:latin typeface="Trebuchet MS"/>
                <a:cs typeface="Trebuchet MS"/>
              </a:rPr>
              <a:t> </a:t>
            </a:r>
            <a:r>
              <a:rPr dirty="0" sz="1550" spc="-20">
                <a:latin typeface="Trebuchet MS"/>
                <a:cs typeface="Trebuchet MS"/>
              </a:rPr>
              <a:t>development</a:t>
            </a:r>
            <a:r>
              <a:rPr dirty="0" sz="1550" spc="-105">
                <a:latin typeface="Trebuchet MS"/>
                <a:cs typeface="Trebuchet MS"/>
              </a:rPr>
              <a:t> </a:t>
            </a:r>
            <a:r>
              <a:rPr dirty="0" sz="1550">
                <a:latin typeface="Trebuchet MS"/>
                <a:cs typeface="Trebuchet MS"/>
              </a:rPr>
              <a:t>can</a:t>
            </a:r>
            <a:r>
              <a:rPr dirty="0" sz="1550" spc="-5">
                <a:latin typeface="Trebuchet MS"/>
                <a:cs typeface="Trebuchet MS"/>
              </a:rPr>
              <a:t> </a:t>
            </a:r>
            <a:r>
              <a:rPr dirty="0" sz="1550" spc="-20">
                <a:latin typeface="Trebuchet MS"/>
                <a:cs typeface="Trebuchet MS"/>
              </a:rPr>
              <a:t>open </a:t>
            </a:r>
            <a:r>
              <a:rPr dirty="0" sz="1550">
                <a:latin typeface="Trebuchet MS"/>
                <a:cs typeface="Trebuchet MS"/>
              </a:rPr>
              <a:t>up</a:t>
            </a:r>
            <a:r>
              <a:rPr dirty="0" sz="1550" spc="-90">
                <a:latin typeface="Trebuchet MS"/>
                <a:cs typeface="Trebuchet MS"/>
              </a:rPr>
              <a:t> </a:t>
            </a:r>
            <a:r>
              <a:rPr dirty="0" sz="1550">
                <a:latin typeface="Trebuchet MS"/>
                <a:cs typeface="Trebuchet MS"/>
              </a:rPr>
              <a:t>many</a:t>
            </a:r>
            <a:r>
              <a:rPr dirty="0" sz="1550" spc="-60">
                <a:latin typeface="Trebuchet MS"/>
                <a:cs typeface="Trebuchet MS"/>
              </a:rPr>
              <a:t> </a:t>
            </a:r>
            <a:r>
              <a:rPr dirty="0" sz="1550" spc="-35">
                <a:latin typeface="Trebuchet MS"/>
                <a:cs typeface="Trebuchet MS"/>
              </a:rPr>
              <a:t>career</a:t>
            </a:r>
            <a:r>
              <a:rPr dirty="0" sz="1550" spc="-15">
                <a:latin typeface="Trebuchet MS"/>
                <a:cs typeface="Trebuchet MS"/>
              </a:rPr>
              <a:t> </a:t>
            </a:r>
            <a:r>
              <a:rPr dirty="0" sz="1550" spc="-10">
                <a:latin typeface="Trebuchet MS"/>
                <a:cs typeface="Trebuchet MS"/>
              </a:rPr>
              <a:t>opportunities.</a:t>
            </a:r>
            <a:endParaRPr sz="155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20"/>
              </a:spcBef>
              <a:buFont typeface="Trebuchet MS"/>
              <a:buChar char="•"/>
            </a:pPr>
            <a:endParaRPr sz="1550">
              <a:latin typeface="Trebuchet MS"/>
              <a:cs typeface="Trebuchet MS"/>
            </a:endParaRPr>
          </a:p>
          <a:p>
            <a:pPr lvl="1" marL="111125" marR="5080" indent="132080">
              <a:lnSpc>
                <a:spcPct val="102899"/>
              </a:lnSpc>
              <a:buChar char="•"/>
              <a:tabLst>
                <a:tab pos="243204" algn="l"/>
              </a:tabLst>
            </a:pPr>
            <a:r>
              <a:rPr dirty="0" sz="1550" spc="-25">
                <a:latin typeface="Trebuchet MS"/>
                <a:cs typeface="Trebuchet MS"/>
              </a:rPr>
              <a:t>Networking:</a:t>
            </a:r>
            <a:r>
              <a:rPr dirty="0" sz="1550" spc="-45">
                <a:latin typeface="Trebuchet MS"/>
                <a:cs typeface="Trebuchet MS"/>
              </a:rPr>
              <a:t> </a:t>
            </a:r>
            <a:r>
              <a:rPr dirty="0" sz="1550">
                <a:latin typeface="Trebuchet MS"/>
                <a:cs typeface="Trebuchet MS"/>
              </a:rPr>
              <a:t>Engaging</a:t>
            </a:r>
            <a:r>
              <a:rPr dirty="0" sz="1550" spc="-60">
                <a:latin typeface="Trebuchet MS"/>
                <a:cs typeface="Trebuchet MS"/>
              </a:rPr>
              <a:t> </a:t>
            </a:r>
            <a:r>
              <a:rPr dirty="0" sz="1550" spc="-50">
                <a:latin typeface="Trebuchet MS"/>
                <a:cs typeface="Trebuchet MS"/>
              </a:rPr>
              <a:t>with</a:t>
            </a:r>
            <a:r>
              <a:rPr dirty="0" sz="1550" spc="-90">
                <a:latin typeface="Trebuchet MS"/>
                <a:cs typeface="Trebuchet MS"/>
              </a:rPr>
              <a:t> </a:t>
            </a:r>
            <a:r>
              <a:rPr dirty="0" sz="1550" spc="-10">
                <a:latin typeface="Trebuchet MS"/>
                <a:cs typeface="Trebuchet MS"/>
              </a:rPr>
              <a:t>peers,</a:t>
            </a:r>
            <a:r>
              <a:rPr dirty="0" sz="1550" spc="-130">
                <a:latin typeface="Trebuchet MS"/>
                <a:cs typeface="Trebuchet MS"/>
              </a:rPr>
              <a:t> </a:t>
            </a:r>
            <a:r>
              <a:rPr dirty="0" sz="1550">
                <a:latin typeface="Trebuchet MS"/>
                <a:cs typeface="Trebuchet MS"/>
              </a:rPr>
              <a:t>professors,</a:t>
            </a:r>
            <a:r>
              <a:rPr dirty="0" sz="1550" spc="-125">
                <a:latin typeface="Trebuchet MS"/>
                <a:cs typeface="Trebuchet MS"/>
              </a:rPr>
              <a:t> </a:t>
            </a:r>
            <a:r>
              <a:rPr dirty="0" sz="1550">
                <a:latin typeface="Trebuchet MS"/>
                <a:cs typeface="Trebuchet MS"/>
              </a:rPr>
              <a:t>and</a:t>
            </a:r>
            <a:r>
              <a:rPr dirty="0" sz="1550" spc="-25">
                <a:latin typeface="Trebuchet MS"/>
                <a:cs typeface="Trebuchet MS"/>
              </a:rPr>
              <a:t> </a:t>
            </a:r>
            <a:r>
              <a:rPr dirty="0" sz="1550" spc="-10">
                <a:latin typeface="Trebuchet MS"/>
                <a:cs typeface="Trebuchet MS"/>
              </a:rPr>
              <a:t>professionals </a:t>
            </a:r>
            <a:r>
              <a:rPr dirty="0" sz="1550" spc="-35">
                <a:latin typeface="Trebuchet MS"/>
                <a:cs typeface="Trebuchet MS"/>
              </a:rPr>
              <a:t>in</a:t>
            </a:r>
            <a:r>
              <a:rPr dirty="0" sz="1550" spc="-90">
                <a:latin typeface="Trebuchet MS"/>
                <a:cs typeface="Trebuchet MS"/>
              </a:rPr>
              <a:t> </a:t>
            </a:r>
            <a:r>
              <a:rPr dirty="0" sz="1550" spc="-10">
                <a:latin typeface="Trebuchet MS"/>
                <a:cs typeface="Trebuchet MS"/>
              </a:rPr>
              <a:t>your</a:t>
            </a:r>
            <a:r>
              <a:rPr dirty="0" sz="1550" spc="-125">
                <a:latin typeface="Trebuchet MS"/>
                <a:cs typeface="Trebuchet MS"/>
              </a:rPr>
              <a:t> </a:t>
            </a:r>
            <a:r>
              <a:rPr dirty="0" sz="1550" spc="-55">
                <a:latin typeface="Trebuchet MS"/>
                <a:cs typeface="Trebuchet MS"/>
              </a:rPr>
              <a:t>field</a:t>
            </a:r>
            <a:r>
              <a:rPr dirty="0" sz="1550" spc="-20">
                <a:latin typeface="Trebuchet MS"/>
                <a:cs typeface="Trebuchet MS"/>
              </a:rPr>
              <a:t> </a:t>
            </a:r>
            <a:r>
              <a:rPr dirty="0" sz="1550">
                <a:latin typeface="Trebuchet MS"/>
                <a:cs typeface="Trebuchet MS"/>
              </a:rPr>
              <a:t>can</a:t>
            </a:r>
            <a:r>
              <a:rPr dirty="0" sz="1550" spc="-90">
                <a:latin typeface="Trebuchet MS"/>
                <a:cs typeface="Trebuchet MS"/>
              </a:rPr>
              <a:t> </a:t>
            </a:r>
            <a:r>
              <a:rPr dirty="0" sz="1550" spc="-20">
                <a:latin typeface="Trebuchet MS"/>
                <a:cs typeface="Trebuchet MS"/>
              </a:rPr>
              <a:t>provide</a:t>
            </a:r>
            <a:r>
              <a:rPr dirty="0" sz="1550" spc="-130">
                <a:latin typeface="Trebuchet MS"/>
                <a:cs typeface="Trebuchet MS"/>
              </a:rPr>
              <a:t> </a:t>
            </a:r>
            <a:r>
              <a:rPr dirty="0" sz="1550" spc="-10">
                <a:latin typeface="Trebuchet MS"/>
                <a:cs typeface="Trebuchet MS"/>
              </a:rPr>
              <a:t>valuable</a:t>
            </a:r>
            <a:r>
              <a:rPr dirty="0" sz="1550" spc="-45">
                <a:latin typeface="Trebuchet MS"/>
                <a:cs typeface="Trebuchet MS"/>
              </a:rPr>
              <a:t> </a:t>
            </a:r>
            <a:r>
              <a:rPr dirty="0" sz="1550">
                <a:latin typeface="Trebuchet MS"/>
                <a:cs typeface="Trebuchet MS"/>
              </a:rPr>
              <a:t>insights</a:t>
            </a:r>
            <a:r>
              <a:rPr dirty="0" sz="1550" spc="-55">
                <a:latin typeface="Trebuchet MS"/>
                <a:cs typeface="Trebuchet MS"/>
              </a:rPr>
              <a:t> </a:t>
            </a:r>
            <a:r>
              <a:rPr dirty="0" sz="1550">
                <a:latin typeface="Trebuchet MS"/>
                <a:cs typeface="Trebuchet MS"/>
              </a:rPr>
              <a:t>and</a:t>
            </a:r>
            <a:r>
              <a:rPr dirty="0" sz="1550" spc="-20">
                <a:latin typeface="Trebuchet MS"/>
                <a:cs typeface="Trebuchet MS"/>
              </a:rPr>
              <a:t> opportunities</a:t>
            </a:r>
            <a:r>
              <a:rPr dirty="0" sz="1550" spc="-55">
                <a:latin typeface="Trebuchet MS"/>
                <a:cs typeface="Trebuchet MS"/>
              </a:rPr>
              <a:t> </a:t>
            </a:r>
            <a:r>
              <a:rPr dirty="0" sz="1550" spc="-25">
                <a:latin typeface="Trebuchet MS"/>
                <a:cs typeface="Trebuchet MS"/>
              </a:rPr>
              <a:t>for </a:t>
            </a:r>
            <a:r>
              <a:rPr dirty="0" sz="1550" spc="-10">
                <a:latin typeface="Trebuchet MS"/>
                <a:cs typeface="Trebuchet MS"/>
              </a:rPr>
              <a:t>growth.</a:t>
            </a:r>
            <a:endParaRPr sz="155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45"/>
              </a:spcBef>
              <a:buFont typeface="Trebuchet MS"/>
              <a:buChar char="•"/>
            </a:pPr>
            <a:endParaRPr sz="1550">
              <a:latin typeface="Trebuchet MS"/>
              <a:cs typeface="Trebuchet MS"/>
            </a:endParaRPr>
          </a:p>
          <a:p>
            <a:pPr lvl="1" marL="242570" indent="-131445">
              <a:lnSpc>
                <a:spcPct val="100000"/>
              </a:lnSpc>
              <a:buChar char="•"/>
              <a:tabLst>
                <a:tab pos="242570" algn="l"/>
              </a:tabLst>
            </a:pPr>
            <a:r>
              <a:rPr dirty="0" sz="1550" spc="-20">
                <a:latin typeface="Trebuchet MS"/>
                <a:cs typeface="Trebuchet MS"/>
              </a:rPr>
              <a:t>Certifications:</a:t>
            </a:r>
            <a:r>
              <a:rPr dirty="0" sz="1550" spc="-50">
                <a:latin typeface="Trebuchet MS"/>
                <a:cs typeface="Trebuchet MS"/>
              </a:rPr>
              <a:t> </a:t>
            </a:r>
            <a:r>
              <a:rPr dirty="0" sz="1550">
                <a:latin typeface="Trebuchet MS"/>
                <a:cs typeface="Trebuchet MS"/>
              </a:rPr>
              <a:t>Pursuing</a:t>
            </a:r>
            <a:r>
              <a:rPr dirty="0" sz="1550" spc="-60">
                <a:latin typeface="Trebuchet MS"/>
                <a:cs typeface="Trebuchet MS"/>
              </a:rPr>
              <a:t> </a:t>
            </a:r>
            <a:r>
              <a:rPr dirty="0" sz="1550" spc="-20">
                <a:latin typeface="Trebuchet MS"/>
                <a:cs typeface="Trebuchet MS"/>
              </a:rPr>
              <a:t>certifications</a:t>
            </a:r>
            <a:r>
              <a:rPr dirty="0" sz="1550" spc="-150">
                <a:latin typeface="Trebuchet MS"/>
                <a:cs typeface="Trebuchet MS"/>
              </a:rPr>
              <a:t> </a:t>
            </a:r>
            <a:r>
              <a:rPr dirty="0" sz="1550" spc="-20">
                <a:latin typeface="Trebuchet MS"/>
                <a:cs typeface="Trebuchet MS"/>
              </a:rPr>
              <a:t>in</a:t>
            </a:r>
            <a:r>
              <a:rPr dirty="0" sz="1550" spc="-15">
                <a:latin typeface="Trebuchet MS"/>
                <a:cs typeface="Trebuchet MS"/>
              </a:rPr>
              <a:t> </a:t>
            </a:r>
            <a:r>
              <a:rPr dirty="0" sz="1550">
                <a:latin typeface="Trebuchet MS"/>
                <a:cs typeface="Trebuchet MS"/>
              </a:rPr>
              <a:t>areas</a:t>
            </a:r>
            <a:r>
              <a:rPr dirty="0" sz="1550" spc="-70">
                <a:latin typeface="Trebuchet MS"/>
                <a:cs typeface="Trebuchet MS"/>
              </a:rPr>
              <a:t> </a:t>
            </a:r>
            <a:r>
              <a:rPr dirty="0" sz="1550" spc="-60">
                <a:latin typeface="Trebuchet MS"/>
                <a:cs typeface="Trebuchet MS"/>
              </a:rPr>
              <a:t>like</a:t>
            </a:r>
            <a:r>
              <a:rPr dirty="0" sz="1550" spc="-50">
                <a:latin typeface="Trebuchet MS"/>
                <a:cs typeface="Trebuchet MS"/>
              </a:rPr>
              <a:t> </a:t>
            </a:r>
            <a:r>
              <a:rPr dirty="0" sz="1550" spc="70">
                <a:latin typeface="Trebuchet MS"/>
                <a:cs typeface="Trebuchet MS"/>
              </a:rPr>
              <a:t>AWS</a:t>
            </a:r>
            <a:r>
              <a:rPr dirty="0" sz="1550" spc="-125">
                <a:latin typeface="Trebuchet MS"/>
                <a:cs typeface="Trebuchet MS"/>
              </a:rPr>
              <a:t> </a:t>
            </a:r>
            <a:r>
              <a:rPr dirty="0" sz="1550" spc="-25">
                <a:latin typeface="Trebuchet MS"/>
                <a:cs typeface="Trebuchet MS"/>
              </a:rPr>
              <a:t>or</a:t>
            </a:r>
            <a:endParaRPr sz="1550">
              <a:latin typeface="Trebuchet MS"/>
              <a:cs typeface="Trebuchet MS"/>
            </a:endParaRPr>
          </a:p>
          <a:p>
            <a:pPr marL="111125">
              <a:lnSpc>
                <a:spcPct val="100000"/>
              </a:lnSpc>
              <a:spcBef>
                <a:spcPts val="20"/>
              </a:spcBef>
            </a:pPr>
            <a:r>
              <a:rPr dirty="0" sz="1550" spc="-10">
                <a:latin typeface="Trebuchet MS"/>
                <a:cs typeface="Trebuchet MS"/>
              </a:rPr>
              <a:t>cybersecurity</a:t>
            </a:r>
            <a:r>
              <a:rPr dirty="0" sz="1550" spc="-80">
                <a:latin typeface="Trebuchet MS"/>
                <a:cs typeface="Trebuchet MS"/>
              </a:rPr>
              <a:t> </a:t>
            </a:r>
            <a:r>
              <a:rPr dirty="0" sz="1550">
                <a:latin typeface="Trebuchet MS"/>
                <a:cs typeface="Trebuchet MS"/>
              </a:rPr>
              <a:t>can</a:t>
            </a:r>
            <a:r>
              <a:rPr dirty="0" sz="1550" spc="-85">
                <a:latin typeface="Trebuchet MS"/>
                <a:cs typeface="Trebuchet MS"/>
              </a:rPr>
              <a:t> </a:t>
            </a:r>
            <a:r>
              <a:rPr dirty="0" sz="1550">
                <a:latin typeface="Trebuchet MS"/>
                <a:cs typeface="Trebuchet MS"/>
              </a:rPr>
              <a:t>enhance</a:t>
            </a:r>
            <a:r>
              <a:rPr dirty="0" sz="1550" spc="-45">
                <a:latin typeface="Trebuchet MS"/>
                <a:cs typeface="Trebuchet MS"/>
              </a:rPr>
              <a:t> </a:t>
            </a:r>
            <a:r>
              <a:rPr dirty="0" sz="1550" spc="-25">
                <a:latin typeface="Trebuchet MS"/>
                <a:cs typeface="Trebuchet MS"/>
              </a:rPr>
              <a:t>your</a:t>
            </a:r>
            <a:r>
              <a:rPr dirty="0" sz="1550" spc="-35">
                <a:latin typeface="Trebuchet MS"/>
                <a:cs typeface="Trebuchet MS"/>
              </a:rPr>
              <a:t> </a:t>
            </a:r>
            <a:r>
              <a:rPr dirty="0" sz="1550">
                <a:latin typeface="Trebuchet MS"/>
                <a:cs typeface="Trebuchet MS"/>
              </a:rPr>
              <a:t>resume</a:t>
            </a:r>
            <a:r>
              <a:rPr dirty="0" sz="1550" spc="-35">
                <a:latin typeface="Trebuchet MS"/>
                <a:cs typeface="Trebuchet MS"/>
              </a:rPr>
              <a:t> </a:t>
            </a:r>
            <a:r>
              <a:rPr dirty="0" sz="1550">
                <a:latin typeface="Trebuchet MS"/>
                <a:cs typeface="Trebuchet MS"/>
              </a:rPr>
              <a:t>and</a:t>
            </a:r>
            <a:r>
              <a:rPr dirty="0" sz="1550" spc="-105">
                <a:latin typeface="Trebuchet MS"/>
                <a:cs typeface="Trebuchet MS"/>
              </a:rPr>
              <a:t> </a:t>
            </a:r>
            <a:r>
              <a:rPr dirty="0" sz="1550" spc="-45">
                <a:latin typeface="Trebuchet MS"/>
                <a:cs typeface="Trebuchet MS"/>
              </a:rPr>
              <a:t>job</a:t>
            </a:r>
            <a:r>
              <a:rPr dirty="0" sz="1550" spc="-15">
                <a:latin typeface="Trebuchet MS"/>
                <a:cs typeface="Trebuchet MS"/>
              </a:rPr>
              <a:t> </a:t>
            </a:r>
            <a:r>
              <a:rPr dirty="0" sz="1550" spc="-10">
                <a:latin typeface="Trebuchet MS"/>
                <a:cs typeface="Trebuchet MS"/>
              </a:rPr>
              <a:t>prospects.</a:t>
            </a:r>
            <a:endParaRPr sz="1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2024-11-25T06:08:18Z</dcterms:created>
  <dcterms:modified xsi:type="dcterms:W3CDTF">2024-11-25T06:08:18Z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2024-11-24T00:00:00Z</vt:filetime>
  </property>
  <property fmtid="{D5CDD505-2E9C-101B-9397-08002B2CF9AE}" pid="3" name="LastSaved">
    <vt:filetime>2024-11-25T00:00:00Z</vt:filetime>
  </property>
</Properties>
</file>