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swift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BDDE-6D29-48DF-A475-E159B8323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我的简历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87DA4-CB02-4FB4-A5D2-0D665908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161271007</a:t>
            </a:r>
            <a:r>
              <a:rPr lang="zh-CN" altLang="en-US" dirty="0"/>
              <a:t>郭效玮</a:t>
            </a:r>
          </a:p>
        </p:txBody>
      </p:sp>
    </p:spTree>
    <p:extLst>
      <p:ext uri="{BB962C8B-B14F-4D97-AF65-F5344CB8AC3E}">
        <p14:creationId xmlns:p14="http://schemas.microsoft.com/office/powerpoint/2010/main" val="91444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1D88-851D-4E82-AFF8-7FCAA8F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AD37D-1BA3-43E5-A1B1-E824F66A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每年的招聘季，都有大量的简历制作需求</a:t>
            </a:r>
            <a:endParaRPr lang="en-US" altLang="zh-CN" dirty="0"/>
          </a:p>
          <a:p>
            <a:r>
              <a:rPr lang="zh-CN" altLang="en-US" dirty="0"/>
              <a:t>↓</a:t>
            </a:r>
            <a:endParaRPr lang="en-US" altLang="zh-CN" dirty="0"/>
          </a:p>
          <a:p>
            <a:r>
              <a:rPr lang="zh-CN" altLang="en-US" dirty="0"/>
              <a:t>在移动端实现简历的制作，储存，导出，上传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BA17-5981-43FF-AA71-72A1BC4E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B856C-E96B-4889-BA11-0B211666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SwiftUI</a:t>
            </a:r>
            <a:endParaRPr lang="en-US" altLang="zh-CN" dirty="0"/>
          </a:p>
          <a:p>
            <a:r>
              <a:rPr lang="en-US" altLang="zh-CN" dirty="0" err="1"/>
              <a:t>Alamofire</a:t>
            </a:r>
            <a:r>
              <a:rPr lang="zh-CN" altLang="en-US" dirty="0"/>
              <a:t>（暂定）</a:t>
            </a:r>
            <a:endParaRPr lang="en-US" altLang="zh-CN" dirty="0"/>
          </a:p>
          <a:p>
            <a:r>
              <a:rPr lang="en-US" altLang="zh-CN" dirty="0"/>
              <a:t>Node.js(Koa)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63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045B-E611-4B13-A5F7-514DDF6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0C3A-08C1-4E5A-9002-F2D2096A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13E2B7-282A-4175-A55F-5D55D325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813" y="154123"/>
            <a:ext cx="2820185" cy="57046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19F467-28CE-46FB-856A-B8B2AEF63316}"/>
              </a:ext>
            </a:extLst>
          </p:cNvPr>
          <p:cNvSpPr/>
          <p:nvPr/>
        </p:nvSpPr>
        <p:spPr>
          <a:xfrm>
            <a:off x="1404730" y="3714207"/>
            <a:ext cx="1391479" cy="65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本地编辑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CC15AB-408C-43F8-A60A-C4ED1F1996CA}"/>
              </a:ext>
            </a:extLst>
          </p:cNvPr>
          <p:cNvSpPr/>
          <p:nvPr/>
        </p:nvSpPr>
        <p:spPr>
          <a:xfrm>
            <a:off x="3294426" y="4608729"/>
            <a:ext cx="1391479" cy="65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D4F8E5-B134-46D8-ADC3-03E0481F04F6}"/>
              </a:ext>
            </a:extLst>
          </p:cNvPr>
          <p:cNvSpPr/>
          <p:nvPr/>
        </p:nvSpPr>
        <p:spPr>
          <a:xfrm>
            <a:off x="3294426" y="2805080"/>
            <a:ext cx="1391479" cy="65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142F5E-3D6E-4BD0-BB66-60A48D812A71}"/>
              </a:ext>
            </a:extLst>
          </p:cNvPr>
          <p:cNvSpPr/>
          <p:nvPr/>
        </p:nvSpPr>
        <p:spPr>
          <a:xfrm>
            <a:off x="5680300" y="3719462"/>
            <a:ext cx="1391479" cy="65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本地储存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DFFCFD-1922-4D2D-B45B-0AFFA9B38741}"/>
              </a:ext>
            </a:extLst>
          </p:cNvPr>
          <p:cNvCxnSpPr>
            <a:cxnSpLocks/>
          </p:cNvCxnSpPr>
          <p:nvPr/>
        </p:nvCxnSpPr>
        <p:spPr>
          <a:xfrm flipV="1">
            <a:off x="2100469" y="3143793"/>
            <a:ext cx="1171993" cy="57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101D5F-0ABD-4DE1-A739-C8735F8C6E5C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2100470" y="4366877"/>
            <a:ext cx="1193956" cy="56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6AAD94-08AE-4A1B-AF72-2C385B05FBC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796209" y="4040542"/>
            <a:ext cx="2884091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E9AD3D-2AA7-49EB-A775-C0F761D2ABB9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4685905" y="4372132"/>
            <a:ext cx="1690135" cy="56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44CF19-BC1F-41F1-8433-A1F39F256B00}"/>
              </a:ext>
            </a:extLst>
          </p:cNvPr>
          <p:cNvSpPr/>
          <p:nvPr/>
        </p:nvSpPr>
        <p:spPr>
          <a:xfrm>
            <a:off x="1126435" y="2411896"/>
            <a:ext cx="6175513" cy="2080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								Swift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38ED8F-A639-4B7D-9A6B-138201AE06E1}"/>
              </a:ext>
            </a:extLst>
          </p:cNvPr>
          <p:cNvSpPr/>
          <p:nvPr/>
        </p:nvSpPr>
        <p:spPr>
          <a:xfrm>
            <a:off x="1126434" y="4585805"/>
            <a:ext cx="6175513" cy="128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DF263D-2C9C-4681-BA91-E9D16CDB54F3}"/>
              </a:ext>
            </a:extLst>
          </p:cNvPr>
          <p:cNvSpPr txBox="1"/>
          <p:nvPr/>
        </p:nvSpPr>
        <p:spPr>
          <a:xfrm>
            <a:off x="6213262" y="502480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EFBD1-1B75-42A0-99A6-E05A5F30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F9FAF-6B9E-48FF-9F08-DE9DE932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9AFE9C-0BD1-4635-BBCD-FAE264F3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79828"/>
            <a:ext cx="2620871" cy="5278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468258-834A-46D8-BDC6-8F81BA30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405" y="579828"/>
            <a:ext cx="2645188" cy="5307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7CE006-3FD4-48F6-B6CE-4124F0A5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851" y="579828"/>
            <a:ext cx="2632380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C8088-9D62-4E74-B812-DB1D205E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61FF3-D2EF-43E9-AA5A-0F4181A8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实用的简历制作建议</a:t>
            </a:r>
            <a:endParaRPr lang="en-US" altLang="zh-CN" dirty="0"/>
          </a:p>
          <a:p>
            <a:r>
              <a:rPr lang="zh-CN" altLang="en-US" dirty="0"/>
              <a:t>流畅不冗余的动画</a:t>
            </a:r>
            <a:endParaRPr lang="en-US" altLang="zh-CN" dirty="0"/>
          </a:p>
          <a:p>
            <a:r>
              <a:rPr lang="zh-CN" altLang="en-US" dirty="0"/>
              <a:t>多种简历模板</a:t>
            </a:r>
            <a:endParaRPr lang="en-US" altLang="zh-CN" dirty="0"/>
          </a:p>
          <a:p>
            <a:r>
              <a:rPr lang="zh-CN" altLang="en-US" dirty="0"/>
              <a:t>技术词汇生成吹牛语句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67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FEAC-4D0B-41C9-96FF-1AC45C75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3429000"/>
            <a:ext cx="10571998" cy="970450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40F9D-DA23-4C0D-8F55-44205EE9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6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52</TotalTime>
  <Words>88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引用</vt:lpstr>
      <vt:lpstr>我的简历App</vt:lpstr>
      <vt:lpstr>App需求</vt:lpstr>
      <vt:lpstr>技术栈</vt:lpstr>
      <vt:lpstr>流程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我的简历App</dc:title>
  <dc:creator>xiaowei guo</dc:creator>
  <cp:lastModifiedBy>xiaowei guo</cp:lastModifiedBy>
  <cp:revision>5</cp:revision>
  <dcterms:created xsi:type="dcterms:W3CDTF">2019-12-01T16:00:54Z</dcterms:created>
  <dcterms:modified xsi:type="dcterms:W3CDTF">2019-12-01T16:53:45Z</dcterms:modified>
</cp:coreProperties>
</file>