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hnny%20Li\Downloads\UF%20Fall%202020\Senior%20Design\Ganttcha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000131233595804"/>
          <c:y val="0.18323485977029283"/>
          <c:w val="0.79424352034120715"/>
          <c:h val="0.656274771550361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Gantt1!$B$1</c:f>
              <c:strCache>
                <c:ptCount val="1"/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Gantt1!$A$2:$A$14</c:f>
              <c:strCache>
                <c:ptCount val="13"/>
                <c:pt idx="0">
                  <c:v>Introduction/ project propsal</c:v>
                </c:pt>
                <c:pt idx="1">
                  <c:v>Research/project abstract</c:v>
                </c:pt>
                <c:pt idx="2">
                  <c:v>Preliminary Design Report</c:v>
                </c:pt>
                <c:pt idx="3">
                  <c:v>Presentation</c:v>
                </c:pt>
                <c:pt idx="4">
                  <c:v>Setup/Prep (HW/SW)</c:v>
                </c:pt>
                <c:pt idx="5">
                  <c:v>Build car chassis </c:v>
                </c:pt>
                <c:pt idx="6">
                  <c:v>Proximity Detection </c:v>
                </c:pt>
                <c:pt idx="7">
                  <c:v>Collision Avoidance</c:v>
                </c:pt>
                <c:pt idx="8">
                  <c:v>Digital features</c:v>
                </c:pt>
                <c:pt idx="9">
                  <c:v>Intergation/Prototype</c:v>
                </c:pt>
                <c:pt idx="10">
                  <c:v>PCB design</c:v>
                </c:pt>
                <c:pt idx="11">
                  <c:v>Final Intergation</c:v>
                </c:pt>
                <c:pt idx="12">
                  <c:v>Demo</c:v>
                </c:pt>
              </c:strCache>
            </c:strRef>
          </c:cat>
          <c:val>
            <c:numRef>
              <c:f>Gantt1!$B$2:$B$14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8</c:v>
                </c:pt>
                <c:pt idx="11">
                  <c:v>12</c:v>
                </c:pt>
                <c:pt idx="1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0BE-8D77-97B3CDB95EF5}"/>
            </c:ext>
          </c:extLst>
        </c:ser>
        <c:ser>
          <c:idx val="1"/>
          <c:order val="1"/>
          <c:tx>
            <c:strRef>
              <c:f>Gantt1!$C$1</c:f>
              <c:strCache>
                <c:ptCount val="1"/>
                <c:pt idx="0">
                  <c:v>Course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ysClr val="windowText" lastClr="000000"/>
              </a:solidFill>
              <a:prstDash val="solid"/>
            </a:ln>
          </c:spPr>
          <c:invertIfNegative val="0"/>
          <c:cat>
            <c:strRef>
              <c:f>Gantt1!$A$2:$A$14</c:f>
              <c:strCache>
                <c:ptCount val="13"/>
                <c:pt idx="0">
                  <c:v>Introduction/ project propsal</c:v>
                </c:pt>
                <c:pt idx="1">
                  <c:v>Research/project abstract</c:v>
                </c:pt>
                <c:pt idx="2">
                  <c:v>Preliminary Design Report</c:v>
                </c:pt>
                <c:pt idx="3">
                  <c:v>Presentation</c:v>
                </c:pt>
                <c:pt idx="4">
                  <c:v>Setup/Prep (HW/SW)</c:v>
                </c:pt>
                <c:pt idx="5">
                  <c:v>Build car chassis </c:v>
                </c:pt>
                <c:pt idx="6">
                  <c:v>Proximity Detection </c:v>
                </c:pt>
                <c:pt idx="7">
                  <c:v>Collision Avoidance</c:v>
                </c:pt>
                <c:pt idx="8">
                  <c:v>Digital features</c:v>
                </c:pt>
                <c:pt idx="9">
                  <c:v>Intergation/Prototype</c:v>
                </c:pt>
                <c:pt idx="10">
                  <c:v>PCB design</c:v>
                </c:pt>
                <c:pt idx="11">
                  <c:v>Final Intergation</c:v>
                </c:pt>
                <c:pt idx="12">
                  <c:v>Demo</c:v>
                </c:pt>
              </c:strCache>
            </c:strRef>
          </c:cat>
          <c:val>
            <c:numRef>
              <c:f>Gantt1!$C$2:$C$14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8-40BE-8D77-97B3CDB95EF5}"/>
            </c:ext>
          </c:extLst>
        </c:ser>
        <c:ser>
          <c:idx val="2"/>
          <c:order val="2"/>
          <c:tx>
            <c:strRef>
              <c:f>Gantt1!$D$1</c:f>
              <c:strCache>
                <c:ptCount val="1"/>
                <c:pt idx="0">
                  <c:v>HW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Gantt1!$A$2:$A$14</c:f>
              <c:strCache>
                <c:ptCount val="13"/>
                <c:pt idx="0">
                  <c:v>Introduction/ project propsal</c:v>
                </c:pt>
                <c:pt idx="1">
                  <c:v>Research/project abstract</c:v>
                </c:pt>
                <c:pt idx="2">
                  <c:v>Preliminary Design Report</c:v>
                </c:pt>
                <c:pt idx="3">
                  <c:v>Presentation</c:v>
                </c:pt>
                <c:pt idx="4">
                  <c:v>Setup/Prep (HW/SW)</c:v>
                </c:pt>
                <c:pt idx="5">
                  <c:v>Build car chassis </c:v>
                </c:pt>
                <c:pt idx="6">
                  <c:v>Proximity Detection </c:v>
                </c:pt>
                <c:pt idx="7">
                  <c:v>Collision Avoidance</c:v>
                </c:pt>
                <c:pt idx="8">
                  <c:v>Digital features</c:v>
                </c:pt>
                <c:pt idx="9">
                  <c:v>Intergation/Prototype</c:v>
                </c:pt>
                <c:pt idx="10">
                  <c:v>PCB design</c:v>
                </c:pt>
                <c:pt idx="11">
                  <c:v>Final Intergation</c:v>
                </c:pt>
                <c:pt idx="12">
                  <c:v>Demo</c:v>
                </c:pt>
              </c:strCache>
            </c:strRef>
          </c:cat>
          <c:val>
            <c:numRef>
              <c:f>Gantt1!$D$2:$D$14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58-40BE-8D77-97B3CDB95EF5}"/>
            </c:ext>
          </c:extLst>
        </c:ser>
        <c:ser>
          <c:idx val="3"/>
          <c:order val="3"/>
          <c:tx>
            <c:strRef>
              <c:f>Gantt1!$F$1</c:f>
              <c:strCache>
                <c:ptCount val="1"/>
                <c:pt idx="0">
                  <c:v>HW and SW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Gantt1!$A$2:$A$14</c:f>
              <c:strCache>
                <c:ptCount val="13"/>
                <c:pt idx="0">
                  <c:v>Introduction/ project propsal</c:v>
                </c:pt>
                <c:pt idx="1">
                  <c:v>Research/project abstract</c:v>
                </c:pt>
                <c:pt idx="2">
                  <c:v>Preliminary Design Report</c:v>
                </c:pt>
                <c:pt idx="3">
                  <c:v>Presentation</c:v>
                </c:pt>
                <c:pt idx="4">
                  <c:v>Setup/Prep (HW/SW)</c:v>
                </c:pt>
                <c:pt idx="5">
                  <c:v>Build car chassis </c:v>
                </c:pt>
                <c:pt idx="6">
                  <c:v>Proximity Detection </c:v>
                </c:pt>
                <c:pt idx="7">
                  <c:v>Collision Avoidance</c:v>
                </c:pt>
                <c:pt idx="8">
                  <c:v>Digital features</c:v>
                </c:pt>
                <c:pt idx="9">
                  <c:v>Intergation/Prototype</c:v>
                </c:pt>
                <c:pt idx="10">
                  <c:v>PCB design</c:v>
                </c:pt>
                <c:pt idx="11">
                  <c:v>Final Intergation</c:v>
                </c:pt>
                <c:pt idx="12">
                  <c:v>Demo</c:v>
                </c:pt>
              </c:strCache>
            </c:strRef>
          </c:cat>
          <c:val>
            <c:numRef>
              <c:f>Gantt1!$F$2:$F$14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58-40BE-8D77-97B3CDB95EF5}"/>
            </c:ext>
          </c:extLst>
        </c:ser>
        <c:ser>
          <c:idx val="4"/>
          <c:order val="4"/>
          <c:tx>
            <c:strRef>
              <c:f>Gantt1!$E$1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val>
            <c:numRef>
              <c:f>Gantt1!$E$2:$E$14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58-40BE-8D77-97B3CDB95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451763928"/>
        <c:axId val="1"/>
      </c:barChart>
      <c:catAx>
        <c:axId val="451763928"/>
        <c:scaling>
          <c:orientation val="maxMin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1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5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Available Weeks in Fall 2020</a:t>
                </a:r>
              </a:p>
            </c:rich>
          </c:tx>
          <c:layout>
            <c:manualLayout>
              <c:xMode val="edge"/>
              <c:yMode val="edge"/>
              <c:x val="0.43733389326334204"/>
              <c:y val="6.584405344393679E-2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800"/>
            </a:pPr>
            <a:endParaRPr lang="en-US"/>
          </a:p>
        </c:txPr>
        <c:crossAx val="451763928"/>
        <c:crosses val="autoZero"/>
        <c:crossBetween val="between"/>
        <c:majorUnit val="1"/>
        <c:minorUnit val="1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2365183742713166"/>
          <c:y val="0.8658198056996429"/>
          <c:w val="0.39535988109013254"/>
          <c:h val="9.0535411468628091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648D-9F02-4AF2-8FE8-A57C4518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B1643-6770-44F1-8542-4F8690E0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9CCA-3D09-4094-AF6F-C4DE4D1A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5AD3-868B-44C1-844A-6E146D0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2ABE-41C8-4DF7-83AB-8AFB3E0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C1BB-45A6-4843-AA08-9CD42E02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02000-B19F-4721-9BE2-3B58E2EB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2618-BE8F-41CF-B41B-4CC14D8B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6F46-DBCF-4F15-8ED4-D35DF880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0142-7B33-48D9-BA2C-E7D0B536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A0AC6-4A57-4449-BAD5-403A533C5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E93A-48B1-4499-AB19-152A60C7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9DE7-C18A-43A1-8CAF-43EDF9BB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CA2A-1317-47AB-AE16-E94828E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025F-0CF5-4995-909D-07973496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EAEC-8CF1-4B03-8F19-98817853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C902-949B-43AE-923A-19944BC6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719E-A51C-4611-97C9-DB6547B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CBDB-769A-4840-9DEC-6DB96261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ACDB-8706-44E6-998C-1B9C0E0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A7D3-1CC5-44C6-A04A-5A6035C6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2CC1-0757-4195-A8A4-9AF6469A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54FB-DF42-4E8A-8029-6812A171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6A6B-DD88-4D20-97BA-FCE76C32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C087-A308-4DA5-B1FE-60FA1F35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8E4F-4C70-42DB-B2C4-9152FEA3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2CF7-ED87-4B37-8AB8-ABB48BF2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4562-ABBF-4CA4-BCCC-908EF127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0E1CC-4B28-4D7F-A430-680FFA5B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D2DD-8BDA-40FD-A152-B6EF152D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7AEB-464A-4A47-A012-0565731C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9B91-8282-4614-99D9-C651D49B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CA0F-80D0-4430-8D76-7DC6E7F4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D9C5C-34C1-428B-9C46-6A91EF9A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A0939-D847-43DB-937A-26059786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3451C-E0D8-4AD0-8DFC-D8DEB316C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D944C-A338-462D-BFB5-BDD279D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BDB8C-2D63-4837-BD6D-C59E2774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04D80-8230-4DF5-81ED-3C210FE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BFFC-7590-44E7-B747-CD0B4002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B159A-35D5-421B-8643-EF8001EF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22D75-2A33-47EC-8735-5DAAF133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57FA6-3F9E-4D21-9672-C3651408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927C-8DAC-4325-9437-9EDCE3A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F79FB-AE05-4A52-BC69-C7BFCBDA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F9D7A-D11E-4168-9F49-F1A62B9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A26D-1ABC-460E-8CEB-9A41EA49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1732-7C19-48DA-9C47-EB4F5805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FA50-74B4-4834-AB68-87554D43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D128-90F0-4779-8EA5-32C7E771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D4F8-6CB7-4238-AF59-EE2A5129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5D22-B890-4E89-87EC-69493375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9ED4-38A8-4F64-9328-FE7F87D4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27426-A272-4EF2-9510-A6DCC95E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D658-CEF0-4EF1-A458-D1D3F3C8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2ECB-EA03-4E6B-94EC-F0D7D256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AA0B-E2D7-47D2-AC5D-88D72715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11E4-8B06-4BD0-AEBD-9B684962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CFF5B-87FB-454B-97A5-ABA9A566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AA856-4387-47D9-A919-00BB7DFF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5FE8-B250-4645-A4DC-F992F874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88D6-5E83-470D-8B2A-CB746220495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42E1-9B06-4E31-A602-E2658F64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0F93-5EC3-470E-8EF1-C29EF656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56B1-B143-4E5A-A76B-BB5817A5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511B7-0A8A-4F2A-AA6E-2A36C9C5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" y="-51544"/>
            <a:ext cx="12037255" cy="6909544"/>
          </a:xfrm>
          <a:noFill/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EEL 4914 Senior Design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Car Insight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Johnny Li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Advisory Engineer: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Zane 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Zudans</a:t>
            </a:r>
            <a:endParaRPr 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79FA-E63B-4457-9D2D-FC09128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9802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9362-CB3C-423E-BCBE-48497F46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50" y="1225538"/>
            <a:ext cx="10905066" cy="55426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battery powered autonomous robotic car.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for testing proximity detection and collision avoidance.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AI to solve a maze and then reverse to use the most optimal path back out.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To ensure passenger and public safety in autonomous cars.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out there already?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into many cars: Tesla, Waymo, and GM Cruise.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 sensors: Camera, Radar, and Lidar.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Ultrasonic sensors, traditionally associated with parking.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LED, Speaker, Digital features (LCD, Timer)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0D6B9-5B96-4D90-84D8-BB26A219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+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1619-CEAE-422D-ABA3-7B4547A8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737"/>
            <a:ext cx="11548533" cy="5041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object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on servo to provide 180°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 at ~5V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screen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 and speaker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 motor to control movement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PIC18F45Q10 Microcontroller: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x I2C/SPI, 8-bit timer, PWM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H bridge motor driver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5A4B2-894A-49AA-9291-18354A0CAE4E}"/>
              </a:ext>
            </a:extLst>
          </p:cNvPr>
          <p:cNvPicPr/>
          <p:nvPr/>
        </p:nvPicPr>
        <p:blipFill rotWithShape="1">
          <a:blip r:embed="rId2"/>
          <a:srcRect l="-107" t="15670" r="17132" b="5984"/>
          <a:stretch/>
        </p:blipFill>
        <p:spPr>
          <a:xfrm>
            <a:off x="5144087" y="693623"/>
            <a:ext cx="7047913" cy="4915014"/>
          </a:xfrm>
          <a:prstGeom prst="rect">
            <a:avLst/>
          </a:prstGeom>
        </p:spPr>
      </p:pic>
      <p:pic>
        <p:nvPicPr>
          <p:cNvPr id="1026" name="Picture 2" descr="Qunqi L298N Motor Drive Controller Board Module Dual H Bridge DC Stepper  For Arduino - - Amazon.com">
            <a:extLst>
              <a:ext uri="{FF2B5EF4-FFF2-40B4-BE49-F238E27FC236}">
                <a16:creationId xmlns:a16="http://schemas.microsoft.com/office/drawing/2014/main" id="{20949ACC-EBA8-4E83-8FD5-43BBC050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94030"/>
            <a:ext cx="3159965" cy="1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50134BBC-275E-4387-8EEB-BA90616EA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1" y="5552281"/>
            <a:ext cx="2109081" cy="124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DD564-A8C9-4F5C-8FBA-EFB8A0D70870}"/>
              </a:ext>
            </a:extLst>
          </p:cNvPr>
          <p:cNvSpPr txBox="1"/>
          <p:nvPr/>
        </p:nvSpPr>
        <p:spPr>
          <a:xfrm>
            <a:off x="3587390" y="5208527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23EDC-9499-4DDF-801E-F53CA9E957FA}"/>
              </a:ext>
            </a:extLst>
          </p:cNvPr>
          <p:cNvSpPr txBox="1"/>
          <p:nvPr/>
        </p:nvSpPr>
        <p:spPr>
          <a:xfrm>
            <a:off x="9994073" y="5944818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PIC18F45Q10</a:t>
            </a: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E68471A9-CF9C-4F0A-8322-7A2DCB0A9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74" y="5677578"/>
            <a:ext cx="2689577" cy="12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8D7F-FE06-402F-852C-79CF4886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12601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hardware block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4ADC589D-1961-4EAE-8D2B-F127E169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91" y="838941"/>
            <a:ext cx="7216726" cy="6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07A6-4FAC-4C52-AE54-AF7A2296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-22315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software flow chart + Software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E1E4-0E87-4CFB-8FA5-93ED923E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5"/>
            <a:ext cx="4073842" cy="61448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MPLAB, write code in 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the ultrasonic detector to the microcontroller.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then calculates the distance.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will be turned on for some time determined by AI.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Reached the desired point or timeout to rescan forward.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obstacle is detected it will move to avoid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taken by the car will be recorded. AI will then optimize the path back out the maze.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microprocessor will control warning signals, scan time, and LCD output.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10425-CE97-4355-A3FA-988904D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10" y="713126"/>
            <a:ext cx="7474689" cy="61448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04AB5-AA88-4A46-AEDE-6145B51CD811}"/>
              </a:ext>
            </a:extLst>
          </p:cNvPr>
          <p:cNvCxnSpPr>
            <a:cxnSpLocks/>
          </p:cNvCxnSpPr>
          <p:nvPr/>
        </p:nvCxnSpPr>
        <p:spPr>
          <a:xfrm>
            <a:off x="10465822" y="4912890"/>
            <a:ext cx="806453" cy="49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10">
            <a:extLst>
              <a:ext uri="{FF2B5EF4-FFF2-40B4-BE49-F238E27FC236}">
                <a16:creationId xmlns:a16="http://schemas.microsoft.com/office/drawing/2014/main" id="{A47F627B-6DEF-433E-8032-68E3550F19A2}"/>
              </a:ext>
            </a:extLst>
          </p:cNvPr>
          <p:cNvSpPr txBox="1"/>
          <p:nvPr/>
        </p:nvSpPr>
        <p:spPr>
          <a:xfrm>
            <a:off x="10573308" y="5411976"/>
            <a:ext cx="1604010" cy="14460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Object detected: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Turn left or right based on which side has the greatest amount of room.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 based on </a:t>
            </a:r>
            <a:r>
              <a:rPr lang="en-US" sz="1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AI decision.</a:t>
            </a:r>
            <a:endParaRPr lang="en-US" sz="12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3293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0E060-0FB5-4B53-81A7-A6F378B5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04097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D481EA-179F-47F5-BF8F-4BDF7515C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57658"/>
              </p:ext>
            </p:extLst>
          </p:nvPr>
        </p:nvGraphicFramePr>
        <p:xfrm>
          <a:off x="0" y="942536"/>
          <a:ext cx="12192000" cy="58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1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EEL 4914 Senior Design Project Presentation         Title: Car Insight      Submitted by: Johnny Li   Advisory Engineer: Zane P Zudans</vt:lpstr>
      <vt:lpstr>Introduction</vt:lpstr>
      <vt:lpstr>Project Description + Hardware</vt:lpstr>
      <vt:lpstr>Project hardware block diagram</vt:lpstr>
      <vt:lpstr>Project software flow chart + Software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 4914 Senior Design Project Presentation Directions         Title: Car Insight      Submitted by: Johnny Li   Advisory Engineer: Zane P Zudans</dc:title>
  <dc:creator>Johnny Li</dc:creator>
  <cp:lastModifiedBy>Johnny Li</cp:lastModifiedBy>
  <cp:revision>18</cp:revision>
  <dcterms:created xsi:type="dcterms:W3CDTF">2020-09-23T05:28:16Z</dcterms:created>
  <dcterms:modified xsi:type="dcterms:W3CDTF">2020-09-23T19:52:50Z</dcterms:modified>
</cp:coreProperties>
</file>