
<file path=[Content_Types].xml><?xml version="1.0" encoding="utf-8"?>
<Types xmlns="http://schemas.openxmlformats.org/package/2006/content-types">
  <Default ContentType="image/jpeg" Extension="jp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DB591E0-DF94-45EF-897B-4DB41739A1F7}">
  <a:tblStyle styleId="{BDB591E0-DF94-45EF-897B-4DB41739A1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f33b47b0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f33b47b0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f33b47b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f33b47b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f33b47b0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f33b47b0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f33b47b0c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33b47b0c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Brainstorming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Team: Wasted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232175" y="0"/>
            <a:ext cx="8520600" cy="54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Worst Ideas</a:t>
            </a:r>
            <a:endParaRPr b="1" sz="2400"/>
          </a:p>
        </p:txBody>
      </p:sp>
      <p:sp>
        <p:nvSpPr>
          <p:cNvPr id="61" name="Google Shape;61;p14"/>
          <p:cNvSpPr txBox="1"/>
          <p:nvPr>
            <p:ph idx="1" type="subTitle"/>
          </p:nvPr>
        </p:nvSpPr>
        <p:spPr>
          <a:xfrm>
            <a:off x="179125" y="417150"/>
            <a:ext cx="8520600" cy="43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Johnny:</a:t>
            </a:r>
            <a:r>
              <a:rPr lang="en" sz="1400">
                <a:solidFill>
                  <a:srgbClr val="000000"/>
                </a:solidFill>
              </a:rPr>
              <a:t> Burning trash, Force taxation on cleanliness, App on trashy location, No trash bag, Drug to block smell, Public trash department Bury trash in the ground, Hold the trash in a single location, Bad odor detection devices, Fan the odor out.</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1" lang="en" sz="1400">
                <a:solidFill>
                  <a:srgbClr val="000000"/>
                </a:solidFill>
              </a:rPr>
              <a:t>Shaila</a:t>
            </a:r>
            <a:r>
              <a:rPr lang="en" sz="1400">
                <a:solidFill>
                  <a:srgbClr val="000000"/>
                </a:solidFill>
              </a:rPr>
              <a:t>: Everyone has to eat their trash, Everyone has to drive to Nebraska to dump their trash, Wrap the entire trash can in  plastic wrap, Compost all of your trash, Melt down the plastic waste to reuse it yourself, Reuse your plastic bottles, Perfume for trash bags, Make everything else just smell worse, Have trash eating bacteria in your trash, Sell all your trash, Burn the trash, Nose plugs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1" lang="en" sz="1400">
                <a:solidFill>
                  <a:srgbClr val="000000"/>
                </a:solidFill>
              </a:rPr>
              <a:t>Jaeyong: </a:t>
            </a:r>
            <a:r>
              <a:rPr lang="en" sz="1400">
                <a:solidFill>
                  <a:srgbClr val="000000"/>
                </a:solidFill>
              </a:rPr>
              <a:t>putting coffee to mask the smell, trash shredder, trash </a:t>
            </a:r>
            <a:r>
              <a:rPr lang="en" sz="1400">
                <a:solidFill>
                  <a:srgbClr val="000000"/>
                </a:solidFill>
              </a:rPr>
              <a:t>compactor</a:t>
            </a:r>
            <a:r>
              <a:rPr lang="en" sz="1400">
                <a:solidFill>
                  <a:srgbClr val="000000"/>
                </a:solidFill>
              </a:rPr>
              <a:t>, trash smoker, no trash bags, fragrant trash bags, ziplock style trash bag, don’t recycle, put all the trash in one place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1" lang="en" sz="1400">
                <a:solidFill>
                  <a:srgbClr val="000000"/>
                </a:solidFill>
              </a:rPr>
              <a:t>Charles:</a:t>
            </a:r>
            <a:r>
              <a:rPr lang="en" sz="1400">
                <a:solidFill>
                  <a:srgbClr val="000000"/>
                </a:solidFill>
              </a:rPr>
              <a:t> Grenades, Fart spray, Shoot into space, flush down toilet, burn it, bury it, tie it up in a million bags, nose plugs, device that damages sense of smell, one place to dispose of trash, no trash bags</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1" lang="en" sz="1400">
                <a:solidFill>
                  <a:srgbClr val="000000"/>
                </a:solidFill>
              </a:rPr>
              <a:t>Brett:</a:t>
            </a:r>
            <a:r>
              <a:rPr lang="en" sz="1400">
                <a:solidFill>
                  <a:srgbClr val="000000"/>
                </a:solidFill>
              </a:rPr>
              <a:t> Smelly spray to block different smelly smell. Metal trash bag with lock and key. Trash can that ties the bag each time you close lid, then you have to untie it to use again. No trash bags. Febreze trash bags. Object that you throw in each bag which sprays nice smells. Nose plugs with fragrance. Keep trash next to flowers. </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1" lang="en" sz="1400">
                <a:solidFill>
                  <a:srgbClr val="000000"/>
                </a:solidFill>
              </a:rPr>
              <a:t>Annalina</a:t>
            </a:r>
            <a:r>
              <a:rPr lang="en" sz="1400">
                <a:solidFill>
                  <a:srgbClr val="000000"/>
                </a:solidFill>
              </a:rPr>
              <a:t>: </a:t>
            </a:r>
            <a:r>
              <a:rPr lang="en" sz="1400">
                <a:solidFill>
                  <a:srgbClr val="000000"/>
                </a:solidFill>
                <a:highlight>
                  <a:srgbClr val="FFFFFF"/>
                </a:highlight>
              </a:rPr>
              <a:t>spray, scented bags, dividers for trash, never throw anything out, composting, throw everything outside, light it on fire, don't have a trash bin</a:t>
            </a:r>
            <a:endParaRPr sz="14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graphicFrame>
        <p:nvGraphicFramePr>
          <p:cNvPr id="66" name="Google Shape;66;p15"/>
          <p:cNvGraphicFramePr/>
          <p:nvPr/>
        </p:nvGraphicFramePr>
        <p:xfrm>
          <a:off x="178163" y="552288"/>
          <a:ext cx="3000000" cy="3000000"/>
        </p:xfrm>
        <a:graphic>
          <a:graphicData uri="http://schemas.openxmlformats.org/drawingml/2006/table">
            <a:tbl>
              <a:tblPr>
                <a:noFill/>
                <a:tableStyleId>{BDB591E0-DF94-45EF-897B-4DB41739A1F7}</a:tableStyleId>
              </a:tblPr>
              <a:tblGrid>
                <a:gridCol w="4781625"/>
                <a:gridCol w="4006050"/>
              </a:tblGrid>
              <a:tr h="416125">
                <a:tc>
                  <a:txBody>
                    <a:bodyPr/>
                    <a:lstStyle/>
                    <a:p>
                      <a:pPr indent="0" lvl="0" marL="0" rtl="0" algn="ctr">
                        <a:spcBef>
                          <a:spcPts val="0"/>
                        </a:spcBef>
                        <a:spcAft>
                          <a:spcPts val="0"/>
                        </a:spcAft>
                        <a:buNone/>
                      </a:pPr>
                      <a:r>
                        <a:rPr b="1" lang="en"/>
                        <a:t>Harder</a:t>
                      </a:r>
                      <a:endParaRPr b="1"/>
                    </a:p>
                  </a:txBody>
                  <a:tcPr marT="0" marB="0" marR="0" marL="0">
                    <a:solidFill>
                      <a:srgbClr val="FFFF00"/>
                    </a:solidFill>
                  </a:tcPr>
                </a:tc>
                <a:tc>
                  <a:txBody>
                    <a:bodyPr/>
                    <a:lstStyle/>
                    <a:p>
                      <a:pPr indent="0" lvl="0" marL="0" rtl="0" algn="ctr">
                        <a:spcBef>
                          <a:spcPts val="0"/>
                        </a:spcBef>
                        <a:spcAft>
                          <a:spcPts val="0"/>
                        </a:spcAft>
                        <a:buNone/>
                      </a:pPr>
                      <a:r>
                        <a:rPr b="1" lang="en"/>
                        <a:t>Solution </a:t>
                      </a:r>
                      <a:endParaRPr b="1"/>
                    </a:p>
                  </a:txBody>
                  <a:tcPr marT="0" marB="0" marR="0" marL="0">
                    <a:solidFill>
                      <a:srgbClr val="FFFF00"/>
                    </a:solidFill>
                  </a:tcPr>
                </a:tc>
              </a:tr>
              <a:tr h="242175">
                <a:tc>
                  <a:txBody>
                    <a:bodyPr/>
                    <a:lstStyle/>
                    <a:p>
                      <a:pPr indent="0" lvl="0" marL="0" rtl="0" algn="l">
                        <a:spcBef>
                          <a:spcPts val="0"/>
                        </a:spcBef>
                        <a:spcAft>
                          <a:spcPts val="0"/>
                        </a:spcAft>
                        <a:buNone/>
                      </a:pPr>
                      <a:r>
                        <a:rPr lang="en"/>
                        <a:t>Never clean trash can</a:t>
                      </a:r>
                      <a:endParaRPr/>
                    </a:p>
                  </a:txBody>
                  <a:tcPr marT="0" marB="0" marR="0" marL="0"/>
                </a:tc>
                <a:tc>
                  <a:txBody>
                    <a:bodyPr/>
                    <a:lstStyle/>
                    <a:p>
                      <a:pPr indent="0" lvl="0" marL="0" rtl="0" algn="l">
                        <a:spcBef>
                          <a:spcPts val="0"/>
                        </a:spcBef>
                        <a:spcAft>
                          <a:spcPts val="0"/>
                        </a:spcAft>
                        <a:buNone/>
                      </a:pPr>
                      <a:r>
                        <a:rPr lang="en"/>
                        <a:t>Self cleaning trash can</a:t>
                      </a:r>
                      <a:endParaRPr/>
                    </a:p>
                  </a:txBody>
                  <a:tcPr marT="0" marB="0" marR="0" marL="0"/>
                </a:tc>
              </a:tr>
              <a:tr h="207825">
                <a:tc>
                  <a:txBody>
                    <a:bodyPr/>
                    <a:lstStyle/>
                    <a:p>
                      <a:pPr indent="0" lvl="0" marL="0" rtl="0" algn="l">
                        <a:spcBef>
                          <a:spcPts val="0"/>
                        </a:spcBef>
                        <a:spcAft>
                          <a:spcPts val="0"/>
                        </a:spcAft>
                        <a:buNone/>
                      </a:pPr>
                      <a:r>
                        <a:rPr lang="en"/>
                        <a:t>No Trash bags</a:t>
                      </a:r>
                      <a:endParaRPr/>
                    </a:p>
                  </a:txBody>
                  <a:tcPr marT="0" marB="0" marR="0" marL="0"/>
                </a:tc>
                <a:tc>
                  <a:txBody>
                    <a:bodyPr/>
                    <a:lstStyle/>
                    <a:p>
                      <a:pPr indent="0" lvl="0" marL="0" rtl="0" algn="l">
                        <a:spcBef>
                          <a:spcPts val="0"/>
                        </a:spcBef>
                        <a:spcAft>
                          <a:spcPts val="0"/>
                        </a:spcAft>
                        <a:buNone/>
                      </a:pPr>
                      <a:r>
                        <a:rPr lang="en"/>
                        <a:t>Container for trash</a:t>
                      </a:r>
                      <a:endParaRPr/>
                    </a:p>
                  </a:txBody>
                  <a:tcPr marT="0" marB="0" marR="0" marL="0"/>
                </a:tc>
              </a:tr>
              <a:tr h="157300">
                <a:tc>
                  <a:txBody>
                    <a:bodyPr/>
                    <a:lstStyle/>
                    <a:p>
                      <a:pPr indent="0" lvl="0" marL="0" rtl="0" algn="l">
                        <a:spcBef>
                          <a:spcPts val="0"/>
                        </a:spcBef>
                        <a:spcAft>
                          <a:spcPts val="0"/>
                        </a:spcAft>
                        <a:buNone/>
                      </a:pPr>
                      <a:r>
                        <a:rPr lang="en"/>
                        <a:t>Use a fan to push bad smell around</a:t>
                      </a:r>
                      <a:endParaRPr/>
                    </a:p>
                  </a:txBody>
                  <a:tcPr marT="0" marB="0" marR="0" marL="0"/>
                </a:tc>
                <a:tc>
                  <a:txBody>
                    <a:bodyPr/>
                    <a:lstStyle/>
                    <a:p>
                      <a:pPr indent="0" lvl="0" marL="0" rtl="0" algn="l">
                        <a:spcBef>
                          <a:spcPts val="0"/>
                        </a:spcBef>
                        <a:spcAft>
                          <a:spcPts val="0"/>
                        </a:spcAft>
                        <a:buNone/>
                      </a:pPr>
                      <a:r>
                        <a:rPr lang="en"/>
                        <a:t>Use a container that avoids airflow from entering/ exiting</a:t>
                      </a:r>
                      <a:endParaRPr/>
                    </a:p>
                  </a:txBody>
                  <a:tcPr marT="0" marB="0" marR="0" marL="0"/>
                </a:tc>
              </a:tr>
              <a:tr h="100000">
                <a:tc>
                  <a:txBody>
                    <a:bodyPr/>
                    <a:lstStyle/>
                    <a:p>
                      <a:pPr indent="0" lvl="0" marL="0" rtl="0" algn="l">
                        <a:spcBef>
                          <a:spcPts val="0"/>
                        </a:spcBef>
                        <a:spcAft>
                          <a:spcPts val="0"/>
                        </a:spcAft>
                        <a:buNone/>
                      </a:pPr>
                      <a:r>
                        <a:rPr lang="en"/>
                        <a:t>Put all trash in one area</a:t>
                      </a:r>
                      <a:endParaRPr/>
                    </a:p>
                  </a:txBody>
                  <a:tcPr marT="0" marB="0" marR="0" marL="0"/>
                </a:tc>
                <a:tc>
                  <a:txBody>
                    <a:bodyPr/>
                    <a:lstStyle/>
                    <a:p>
                      <a:pPr indent="0" lvl="0" marL="0" rtl="0" algn="l">
                        <a:spcBef>
                          <a:spcPts val="0"/>
                        </a:spcBef>
                        <a:spcAft>
                          <a:spcPts val="0"/>
                        </a:spcAft>
                        <a:buNone/>
                      </a:pPr>
                      <a:r>
                        <a:rPr lang="en"/>
                        <a:t>Have dividers for trash, multiple disposal sites</a:t>
                      </a:r>
                      <a:endParaRPr/>
                    </a:p>
                  </a:txBody>
                  <a:tcPr marT="0" marB="0" marR="0" marL="0"/>
                </a:tc>
              </a:tr>
              <a:tr h="100000">
                <a:tc>
                  <a:txBody>
                    <a:bodyPr/>
                    <a:lstStyle/>
                    <a:p>
                      <a:pPr indent="0" lvl="0" marL="0" rtl="0" algn="l">
                        <a:spcBef>
                          <a:spcPts val="0"/>
                        </a:spcBef>
                        <a:spcAft>
                          <a:spcPts val="0"/>
                        </a:spcAft>
                        <a:buNone/>
                      </a:pPr>
                      <a:r>
                        <a:rPr lang="en"/>
                        <a:t>No trash dump sites</a:t>
                      </a:r>
                      <a:endParaRPr/>
                    </a:p>
                  </a:txBody>
                  <a:tcPr marT="0" marB="0" marR="0" marL="0"/>
                </a:tc>
                <a:tc>
                  <a:txBody>
                    <a:bodyPr/>
                    <a:lstStyle/>
                    <a:p>
                      <a:pPr indent="0" lvl="0" marL="0" rtl="0" algn="l">
                        <a:spcBef>
                          <a:spcPts val="0"/>
                        </a:spcBef>
                        <a:spcAft>
                          <a:spcPts val="0"/>
                        </a:spcAft>
                        <a:buNone/>
                      </a:pPr>
                      <a:r>
                        <a:rPr lang="en"/>
                        <a:t>Thermal generator/ Incinerator</a:t>
                      </a:r>
                      <a:endParaRPr/>
                    </a:p>
                  </a:txBody>
                  <a:tcPr marT="0" marB="0" marR="0" marL="0"/>
                </a:tc>
              </a:tr>
              <a:tr h="123725">
                <a:tc>
                  <a:txBody>
                    <a:bodyPr/>
                    <a:lstStyle/>
                    <a:p>
                      <a:pPr indent="0" lvl="0" marL="0" rtl="0" algn="l">
                        <a:spcBef>
                          <a:spcPts val="0"/>
                        </a:spcBef>
                        <a:spcAft>
                          <a:spcPts val="0"/>
                        </a:spcAft>
                        <a:buNone/>
                      </a:pPr>
                      <a:r>
                        <a:rPr lang="en"/>
                        <a:t>No law/citation against littering</a:t>
                      </a:r>
                      <a:endParaRPr/>
                    </a:p>
                  </a:txBody>
                  <a:tcPr marT="0" marB="0" marR="0" marL="0"/>
                </a:tc>
                <a:tc>
                  <a:txBody>
                    <a:bodyPr/>
                    <a:lstStyle/>
                    <a:p>
                      <a:pPr indent="0" lvl="0" marL="0" rtl="0" algn="l">
                        <a:spcBef>
                          <a:spcPts val="0"/>
                        </a:spcBef>
                        <a:spcAft>
                          <a:spcPts val="0"/>
                        </a:spcAft>
                        <a:buNone/>
                      </a:pPr>
                      <a:r>
                        <a:rPr lang="en"/>
                        <a:t>Enforce community regulations</a:t>
                      </a:r>
                      <a:endParaRPr/>
                    </a:p>
                  </a:txBody>
                  <a:tcPr marT="0" marB="0" marR="0" marL="0"/>
                </a:tc>
              </a:tr>
              <a:tr h="100000">
                <a:tc>
                  <a:txBody>
                    <a:bodyPr/>
                    <a:lstStyle/>
                    <a:p>
                      <a:pPr indent="0" lvl="0" marL="0" rtl="0" algn="l">
                        <a:spcBef>
                          <a:spcPts val="0"/>
                        </a:spcBef>
                        <a:spcAft>
                          <a:spcPts val="0"/>
                        </a:spcAft>
                        <a:buNone/>
                      </a:pPr>
                      <a:r>
                        <a:rPr lang="en"/>
                        <a:t>Only eating the stinkiest food</a:t>
                      </a:r>
                      <a:endParaRPr/>
                    </a:p>
                  </a:txBody>
                  <a:tcPr marT="0" marB="0" marR="0" marL="0"/>
                </a:tc>
                <a:tc>
                  <a:txBody>
                    <a:bodyPr/>
                    <a:lstStyle/>
                    <a:p>
                      <a:pPr indent="0" lvl="0" marL="0" rtl="0" algn="l">
                        <a:spcBef>
                          <a:spcPts val="0"/>
                        </a:spcBef>
                        <a:spcAft>
                          <a:spcPts val="0"/>
                        </a:spcAft>
                        <a:buNone/>
                      </a:pPr>
                      <a:r>
                        <a:rPr lang="en"/>
                        <a:t>Throw it into your sink disposal instead of the trash</a:t>
                      </a:r>
                      <a:endParaRPr/>
                    </a:p>
                  </a:txBody>
                  <a:tcPr marT="0" marB="0" marR="0" marL="0"/>
                </a:tc>
              </a:tr>
              <a:tr h="269425">
                <a:tc>
                  <a:txBody>
                    <a:bodyPr/>
                    <a:lstStyle/>
                    <a:p>
                      <a:pPr indent="0" lvl="0" marL="0" rtl="0" algn="l">
                        <a:spcBef>
                          <a:spcPts val="0"/>
                        </a:spcBef>
                        <a:spcAft>
                          <a:spcPts val="0"/>
                        </a:spcAft>
                        <a:buNone/>
                      </a:pPr>
                      <a:r>
                        <a:rPr lang="en"/>
                        <a:t>Vacuum sealer for trash bag that spews smelly air out</a:t>
                      </a:r>
                      <a:endParaRPr/>
                    </a:p>
                  </a:txBody>
                  <a:tcPr marT="0" marB="0" marR="0" marL="0"/>
                </a:tc>
                <a:tc>
                  <a:txBody>
                    <a:bodyPr/>
                    <a:lstStyle/>
                    <a:p>
                      <a:pPr indent="0" lvl="0" marL="0" rtl="0" algn="l">
                        <a:spcBef>
                          <a:spcPts val="0"/>
                        </a:spcBef>
                        <a:spcAft>
                          <a:spcPts val="0"/>
                        </a:spcAft>
                        <a:buNone/>
                      </a:pPr>
                      <a:r>
                        <a:rPr lang="en"/>
                        <a:t>Sanitize/purify the air spewing out. Use another item such as spray to mask the smell</a:t>
                      </a:r>
                      <a:endParaRPr/>
                    </a:p>
                  </a:txBody>
                  <a:tcPr marT="0" marB="0" marR="0" marL="0"/>
                </a:tc>
              </a:tr>
              <a:tr h="100000">
                <a:tc>
                  <a:txBody>
                    <a:bodyPr/>
                    <a:lstStyle/>
                    <a:p>
                      <a:pPr indent="0" lvl="0" marL="0" rtl="0" algn="l">
                        <a:spcBef>
                          <a:spcPts val="0"/>
                        </a:spcBef>
                        <a:spcAft>
                          <a:spcPts val="0"/>
                        </a:spcAft>
                        <a:buNone/>
                      </a:pPr>
                      <a:r>
                        <a:rPr lang="en"/>
                        <a:t>Ban against nose plugs</a:t>
                      </a:r>
                      <a:endParaRPr/>
                    </a:p>
                  </a:txBody>
                  <a:tcPr marT="0" marB="0" marR="0" marL="0"/>
                </a:tc>
                <a:tc>
                  <a:txBody>
                    <a:bodyPr/>
                    <a:lstStyle/>
                    <a:p>
                      <a:pPr indent="0" lvl="0" marL="0" rtl="0" algn="l">
                        <a:spcBef>
                          <a:spcPts val="0"/>
                        </a:spcBef>
                        <a:spcAft>
                          <a:spcPts val="0"/>
                        </a:spcAft>
                        <a:buNone/>
                      </a:pPr>
                      <a:r>
                        <a:rPr lang="en"/>
                        <a:t>Permanently remove sense of smell at birth</a:t>
                      </a:r>
                      <a:endParaRPr/>
                    </a:p>
                  </a:txBody>
                  <a:tcPr marT="0" marB="0" marR="0" marL="0"/>
                </a:tc>
              </a:tr>
              <a:tr h="273475">
                <a:tc>
                  <a:txBody>
                    <a:bodyPr/>
                    <a:lstStyle/>
                    <a:p>
                      <a:pPr indent="0" lvl="0" marL="0" rtl="0" algn="l">
                        <a:spcBef>
                          <a:spcPts val="0"/>
                        </a:spcBef>
                        <a:spcAft>
                          <a:spcPts val="0"/>
                        </a:spcAft>
                        <a:buNone/>
                      </a:pPr>
                      <a:r>
                        <a:rPr lang="en"/>
                        <a:t>Garbage collectors come less often (once a month)</a:t>
                      </a:r>
                      <a:endParaRPr/>
                    </a:p>
                  </a:txBody>
                  <a:tcPr marT="0" marB="0" marR="0" marL="0"/>
                </a:tc>
                <a:tc>
                  <a:txBody>
                    <a:bodyPr/>
                    <a:lstStyle/>
                    <a:p>
                      <a:pPr indent="0" lvl="0" marL="0" rtl="0" algn="l">
                        <a:spcBef>
                          <a:spcPts val="0"/>
                        </a:spcBef>
                        <a:spcAft>
                          <a:spcPts val="0"/>
                        </a:spcAft>
                        <a:buNone/>
                      </a:pPr>
                      <a:r>
                        <a:rPr lang="en"/>
                        <a:t>Uber but for trash, can order someone to pick up on a daily basis</a:t>
                      </a:r>
                      <a:endParaRPr/>
                    </a:p>
                  </a:txBody>
                  <a:tcPr marT="0" marB="0" marR="0" marL="0"/>
                </a:tc>
              </a:tr>
              <a:tr h="258200">
                <a:tc>
                  <a:txBody>
                    <a:bodyPr/>
                    <a:lstStyle/>
                    <a:p>
                      <a:pPr indent="0" lvl="0" marL="0" rtl="0" algn="l">
                        <a:spcBef>
                          <a:spcPts val="0"/>
                        </a:spcBef>
                        <a:spcAft>
                          <a:spcPts val="0"/>
                        </a:spcAft>
                        <a:buNone/>
                      </a:pPr>
                      <a:r>
                        <a:rPr lang="en"/>
                        <a:t>Less recycling/ composing</a:t>
                      </a:r>
                      <a:endParaRPr/>
                    </a:p>
                  </a:txBody>
                  <a:tcPr marT="0" marB="0" marR="0" marL="0"/>
                </a:tc>
                <a:tc>
                  <a:txBody>
                    <a:bodyPr/>
                    <a:lstStyle/>
                    <a:p>
                      <a:pPr indent="0" lvl="0" marL="0" rtl="0" algn="l">
                        <a:spcBef>
                          <a:spcPts val="0"/>
                        </a:spcBef>
                        <a:spcAft>
                          <a:spcPts val="0"/>
                        </a:spcAft>
                        <a:buNone/>
                      </a:pPr>
                      <a:r>
                        <a:rPr lang="en"/>
                        <a:t>Promote more recycling/ composing</a:t>
                      </a:r>
                      <a:endParaRPr/>
                    </a:p>
                  </a:txBody>
                  <a:tcPr marT="0" marB="0" marR="0" marL="0"/>
                </a:tc>
              </a:tr>
            </a:tbl>
          </a:graphicData>
        </a:graphic>
      </p:graphicFrame>
      <p:sp>
        <p:nvSpPr>
          <p:cNvPr id="67" name="Google Shape;67;p15"/>
          <p:cNvSpPr txBox="1"/>
          <p:nvPr/>
        </p:nvSpPr>
        <p:spPr>
          <a:xfrm>
            <a:off x="3278500" y="119925"/>
            <a:ext cx="3038100" cy="1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Reverse the </a:t>
            </a:r>
            <a:r>
              <a:rPr b="1" lang="en" sz="1800"/>
              <a:t>Problem</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Mind Mapping</a:t>
            </a:r>
            <a:endParaRPr/>
          </a:p>
        </p:txBody>
      </p:sp>
      <p:pic>
        <p:nvPicPr>
          <p:cNvPr id="73" name="Google Shape;73;p16"/>
          <p:cNvPicPr preferRelativeResize="0"/>
          <p:nvPr/>
        </p:nvPicPr>
        <p:blipFill>
          <a:blip r:embed="rId3">
            <a:alphaModFix/>
          </a:blip>
          <a:stretch>
            <a:fillRect/>
          </a:stretch>
        </p:blipFill>
        <p:spPr>
          <a:xfrm>
            <a:off x="1731600" y="696275"/>
            <a:ext cx="5680800" cy="426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Brain Walking</a:t>
            </a:r>
            <a:endParaRPr/>
          </a:p>
        </p:txBody>
      </p:sp>
      <p:sp>
        <p:nvSpPr>
          <p:cNvPr id="79" name="Google Shape;79;p17"/>
          <p:cNvSpPr txBox="1"/>
          <p:nvPr>
            <p:ph idx="1" type="body"/>
          </p:nvPr>
        </p:nvSpPr>
        <p:spPr>
          <a:xfrm>
            <a:off x="66275" y="572700"/>
            <a:ext cx="9014400" cy="4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Charles:</a:t>
            </a:r>
            <a:r>
              <a:rPr lang="en" sz="1100"/>
              <a:t> Vacuum seal lid for trash cans, uber for your trash, inhaling a molecule through your nose to trick your brain into smelling something other than a foul odor, Nose plugs, A method of shooting into space, giant plastic wrap, neighborhood compactors, neighborhood burial sites</a:t>
            </a:r>
            <a:endParaRPr sz="1100"/>
          </a:p>
          <a:p>
            <a:pPr indent="0" lvl="0" marL="0" rtl="0" algn="l">
              <a:spcBef>
                <a:spcPts val="1600"/>
              </a:spcBef>
              <a:spcAft>
                <a:spcPts val="0"/>
              </a:spcAft>
              <a:buNone/>
            </a:pPr>
            <a:r>
              <a:rPr b="1" lang="en" sz="1100"/>
              <a:t>Brett: </a:t>
            </a:r>
            <a:r>
              <a:rPr lang="en" sz="1100"/>
              <a:t>Uber for trash, a Febreze-like spraying trash can, Trash can which incinerates contents, Trash bag which ties itself off and vacuum seals the bag. “Odor Bomb” which is put into trash can to absorb odor or destroy chemicals which produce odors</a:t>
            </a:r>
            <a:endParaRPr sz="1100"/>
          </a:p>
          <a:p>
            <a:pPr indent="0" lvl="0" marL="0" rtl="0" algn="l">
              <a:spcBef>
                <a:spcPts val="1600"/>
              </a:spcBef>
              <a:spcAft>
                <a:spcPts val="0"/>
              </a:spcAft>
              <a:buNone/>
            </a:pPr>
            <a:r>
              <a:rPr b="1" lang="en" sz="1100"/>
              <a:t>Jaeyong: </a:t>
            </a:r>
            <a:r>
              <a:rPr lang="en" sz="1100"/>
              <a:t>Compact the trash, making it into a manageable size, then spray with odor absorbing liquid which is washed away after. Burn the trash, use it as some sort of fuel. Bury the trash, or use it as a building material. Give usable food waste to farms to feed animals. Inhaler for your nose that keeps a pleasant smell when around foul odor. </a:t>
            </a:r>
            <a:endParaRPr sz="1100"/>
          </a:p>
          <a:p>
            <a:pPr indent="0" lvl="0" marL="0" rtl="0" algn="l">
              <a:spcBef>
                <a:spcPts val="1600"/>
              </a:spcBef>
              <a:spcAft>
                <a:spcPts val="0"/>
              </a:spcAft>
              <a:buNone/>
            </a:pPr>
            <a:r>
              <a:rPr b="1" lang="en" sz="1100"/>
              <a:t>Annalina:</a:t>
            </a:r>
            <a:r>
              <a:rPr lang="en" sz="1100"/>
              <a:t> Burning in a thermal generator, spray like Febreeze such as routine air spray by planes, decreasing/limiting products that go in trash, compact trash and extract odor and purify that odor, at home smusher, install fees for controlling odor, space trash management facility utilizing trash for fuel</a:t>
            </a:r>
            <a:endParaRPr sz="1100"/>
          </a:p>
          <a:p>
            <a:pPr indent="0" lvl="0" marL="0" rtl="0" algn="l">
              <a:spcBef>
                <a:spcPts val="1600"/>
              </a:spcBef>
              <a:spcAft>
                <a:spcPts val="0"/>
              </a:spcAft>
              <a:buClr>
                <a:schemeClr val="dk1"/>
              </a:buClr>
              <a:buSzPts val="1100"/>
              <a:buFont typeface="Arial"/>
              <a:buNone/>
            </a:pPr>
            <a:r>
              <a:rPr b="1" lang="en" sz="1100"/>
              <a:t>Johnny:</a:t>
            </a:r>
            <a:r>
              <a:rPr lang="en" sz="1100"/>
              <a:t> Raw waste is to compost. Cooked waste is to be animal feed. Food waste turning compost into fertilizer for plants, masking smell or using trash for their food. Vacuum sealed container for food waste to stay in until it makes it to the animeals. Use tightly sealed composting container to prevent odor leakage.</a:t>
            </a:r>
            <a:endParaRPr sz="1100"/>
          </a:p>
          <a:p>
            <a:pPr indent="0" lvl="0" marL="0" rtl="0" algn="l">
              <a:spcBef>
                <a:spcPts val="1600"/>
              </a:spcBef>
              <a:spcAft>
                <a:spcPts val="0"/>
              </a:spcAft>
              <a:buClr>
                <a:schemeClr val="dk1"/>
              </a:buClr>
              <a:buSzPts val="1100"/>
              <a:buFont typeface="Arial"/>
              <a:buNone/>
            </a:pPr>
            <a:r>
              <a:rPr b="1" lang="en" sz="1100"/>
              <a:t>Shaila</a:t>
            </a:r>
            <a:r>
              <a:rPr lang="en" sz="1100"/>
              <a:t>: Bacteria that eats trash and emits compost, Air purifying plants, Fee for not composting, Incentive for composting, At home method to transform plastic, Driving very far away to throw away trash, Recycle, Mandatory, Bulk items to be crushed or repaired, Promote waste reduction through social activities, App to monitor odor/waste, stores/trash management facilities rewarding people who bring and recycle trash, Flowers grown from trash and then sold to keep up with the cost, Better funding for recycling facilities, tax incentives for recycling, Composting containers are tightly sealed</a:t>
            </a:r>
            <a:endParaRPr sz="1100"/>
          </a:p>
          <a:p>
            <a:pPr indent="0" lvl="0" marL="0" rtl="0" algn="l">
              <a:spcBef>
                <a:spcPts val="1600"/>
              </a:spcBef>
              <a:spcAft>
                <a:spcPts val="1600"/>
              </a:spcAft>
              <a:buClr>
                <a:schemeClr val="dk1"/>
              </a:buClr>
              <a:buSzPts val="1100"/>
              <a:buFont typeface="Arial"/>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