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01" r:id="rId5"/>
    <p:sldMasterId id="2147483715" r:id="rId6"/>
  </p:sldMasterIdLst>
  <p:notesMasterIdLst>
    <p:notesMasterId r:id="rId24"/>
  </p:notesMasterIdLst>
  <p:sldIdLst>
    <p:sldId id="768" r:id="rId7"/>
    <p:sldId id="348" r:id="rId8"/>
    <p:sldId id="778" r:id="rId9"/>
    <p:sldId id="779" r:id="rId10"/>
    <p:sldId id="780" r:id="rId11"/>
    <p:sldId id="790" r:id="rId12"/>
    <p:sldId id="791" r:id="rId13"/>
    <p:sldId id="783" r:id="rId14"/>
    <p:sldId id="784" r:id="rId15"/>
    <p:sldId id="785" r:id="rId16"/>
    <p:sldId id="786" r:id="rId17"/>
    <p:sldId id="787" r:id="rId18"/>
    <p:sldId id="788" r:id="rId19"/>
    <p:sldId id="789" r:id="rId20"/>
    <p:sldId id="792" r:id="rId21"/>
    <p:sldId id="793" r:id="rId22"/>
    <p:sldId id="320" r:id="rId2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FAC710"/>
    <a:srgbClr val="EC7F36"/>
    <a:srgbClr val="2D9BF0"/>
    <a:srgbClr val="F2F2F2"/>
    <a:srgbClr val="5470A3"/>
    <a:srgbClr val="93D053"/>
    <a:srgbClr val="5A9A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E91E9-247C-46F8-83BC-6E0D82130693}" v="391" dt="2021-02-23T16:07:51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6" autoAdjust="0"/>
    <p:restoredTop sz="94774" autoAdjust="0"/>
  </p:normalViewPr>
  <p:slideViewPr>
    <p:cSldViewPr snapToGrid="0" snapToObjects="1">
      <p:cViewPr varScale="1">
        <p:scale>
          <a:sx n="106" d="100"/>
          <a:sy n="106" d="100"/>
        </p:scale>
        <p:origin x="600" y="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l, Marc van" userId="78b6dbb4-c515-4f6a-8f0e-e5bbb5c2a0f0" providerId="ADAL" clId="{B49CF13D-3272-4BDF-9A16-445B1557E95B}"/>
    <pc:docChg chg="undo custSel addSld delSld modSld">
      <pc:chgData name="Andel, Marc van" userId="78b6dbb4-c515-4f6a-8f0e-e5bbb5c2a0f0" providerId="ADAL" clId="{B49CF13D-3272-4BDF-9A16-445B1557E95B}" dt="2020-12-10T14:54:07.051" v="565" actId="478"/>
      <pc:docMkLst>
        <pc:docMk/>
      </pc:docMkLst>
      <pc:sldChg chg="addSp delSp modSp mod modTransition delAnim modAnim">
        <pc:chgData name="Andel, Marc van" userId="78b6dbb4-c515-4f6a-8f0e-e5bbb5c2a0f0" providerId="ADAL" clId="{B49CF13D-3272-4BDF-9A16-445B1557E95B}" dt="2020-12-10T14:53:37.487" v="562"/>
        <pc:sldMkLst>
          <pc:docMk/>
          <pc:sldMk cId="2276640016" sldId="348"/>
        </pc:sldMkLst>
        <pc:spChg chg="add mod">
          <ac:chgData name="Andel, Marc van" userId="78b6dbb4-c515-4f6a-8f0e-e5bbb5c2a0f0" providerId="ADAL" clId="{B49CF13D-3272-4BDF-9A16-445B1557E95B}" dt="2020-12-10T14:15:38.638" v="77" actId="164"/>
          <ac:spMkLst>
            <pc:docMk/>
            <pc:sldMk cId="2276640016" sldId="348"/>
            <ac:spMk id="4" creationId="{C0307EC0-E042-4945-8DB2-305007A4CE3B}"/>
          </ac:spMkLst>
        </pc:spChg>
        <pc:spChg chg="add mod">
          <ac:chgData name="Andel, Marc van" userId="78b6dbb4-c515-4f6a-8f0e-e5bbb5c2a0f0" providerId="ADAL" clId="{B49CF13D-3272-4BDF-9A16-445B1557E95B}" dt="2020-12-10T14:25:11.101" v="251" actId="1076"/>
          <ac:spMkLst>
            <pc:docMk/>
            <pc:sldMk cId="2276640016" sldId="348"/>
            <ac:spMk id="42" creationId="{D24605EE-33F7-47F4-A39C-08DF9EF4A3C9}"/>
          </ac:spMkLst>
        </pc:spChg>
        <pc:spChg chg="mod">
          <ac:chgData name="Andel, Marc van" userId="78b6dbb4-c515-4f6a-8f0e-e5bbb5c2a0f0" providerId="ADAL" clId="{B49CF13D-3272-4BDF-9A16-445B1557E95B}" dt="2020-12-10T14:15:55.157" v="85" actId="1076"/>
          <ac:spMkLst>
            <pc:docMk/>
            <pc:sldMk cId="2276640016" sldId="348"/>
            <ac:spMk id="50" creationId="{FFEB281C-739F-477A-9FC0-27757E8E99E5}"/>
          </ac:spMkLst>
        </pc:spChg>
        <pc:spChg chg="mod">
          <ac:chgData name="Andel, Marc van" userId="78b6dbb4-c515-4f6a-8f0e-e5bbb5c2a0f0" providerId="ADAL" clId="{B49CF13D-3272-4BDF-9A16-445B1557E95B}" dt="2020-12-10T14:16:53.554" v="113" actId="20577"/>
          <ac:spMkLst>
            <pc:docMk/>
            <pc:sldMk cId="2276640016" sldId="348"/>
            <ac:spMk id="55" creationId="{699DDF6B-2F13-4A6C-A7EB-3CB4992F064D}"/>
          </ac:spMkLst>
        </pc:spChg>
        <pc:spChg chg="add mod">
          <ac:chgData name="Andel, Marc van" userId="78b6dbb4-c515-4f6a-8f0e-e5bbb5c2a0f0" providerId="ADAL" clId="{B49CF13D-3272-4BDF-9A16-445B1557E95B}" dt="2020-12-10T14:24:56.499" v="237" actId="1076"/>
          <ac:spMkLst>
            <pc:docMk/>
            <pc:sldMk cId="2276640016" sldId="348"/>
            <ac:spMk id="58" creationId="{8C05169F-F729-466E-83C3-F8E4742EEE1F}"/>
          </ac:spMkLst>
        </pc:spChg>
        <pc:spChg chg="add mod">
          <ac:chgData name="Andel, Marc van" userId="78b6dbb4-c515-4f6a-8f0e-e5bbb5c2a0f0" providerId="ADAL" clId="{B49CF13D-3272-4BDF-9A16-445B1557E95B}" dt="2020-12-10T14:24:14.641" v="193" actId="1076"/>
          <ac:spMkLst>
            <pc:docMk/>
            <pc:sldMk cId="2276640016" sldId="348"/>
            <ac:spMk id="71" creationId="{AC3F39F3-6CE2-47F7-97BF-0B51202F4D83}"/>
          </ac:spMkLst>
        </pc:spChg>
        <pc:spChg chg="mod">
          <ac:chgData name="Andel, Marc van" userId="78b6dbb4-c515-4f6a-8f0e-e5bbb5c2a0f0" providerId="ADAL" clId="{B49CF13D-3272-4BDF-9A16-445B1557E95B}" dt="2020-12-10T14:18:11.671" v="115" actId="1076"/>
          <ac:spMkLst>
            <pc:docMk/>
            <pc:sldMk cId="2276640016" sldId="348"/>
            <ac:spMk id="73" creationId="{15DD3C68-A24D-4BD5-949C-1DB672FB255E}"/>
          </ac:spMkLst>
        </pc:spChg>
        <pc:spChg chg="mod">
          <ac:chgData name="Andel, Marc van" userId="78b6dbb4-c515-4f6a-8f0e-e5bbb5c2a0f0" providerId="ADAL" clId="{B49CF13D-3272-4BDF-9A16-445B1557E95B}" dt="2020-12-10T14:18:11.671" v="115" actId="1076"/>
          <ac:spMkLst>
            <pc:docMk/>
            <pc:sldMk cId="2276640016" sldId="348"/>
            <ac:spMk id="75" creationId="{5EE0D8B7-2304-4837-9BE4-2BC7B8C0B7E6}"/>
          </ac:spMkLst>
        </pc:spChg>
        <pc:spChg chg="del">
          <ac:chgData name="Andel, Marc van" userId="78b6dbb4-c515-4f6a-8f0e-e5bbb5c2a0f0" providerId="ADAL" clId="{B49CF13D-3272-4BDF-9A16-445B1557E95B}" dt="2020-12-10T14:23:23.169" v="157" actId="478"/>
          <ac:spMkLst>
            <pc:docMk/>
            <pc:sldMk cId="2276640016" sldId="348"/>
            <ac:spMk id="97" creationId="{DDC9A0F6-E5D7-4944-B2FD-0B3B4437A350}"/>
          </ac:spMkLst>
        </pc:spChg>
        <pc:grpChg chg="del">
          <ac:chgData name="Andel, Marc van" userId="78b6dbb4-c515-4f6a-8f0e-e5bbb5c2a0f0" providerId="ADAL" clId="{B49CF13D-3272-4BDF-9A16-445B1557E95B}" dt="2020-12-10T14:06:01.158" v="3" actId="478"/>
          <ac:grpSpMkLst>
            <pc:docMk/>
            <pc:sldMk cId="2276640016" sldId="348"/>
            <ac:grpSpMk id="12" creationId="{E8D7E906-691B-472F-9EE3-083A9D34AFE1}"/>
          </ac:grpSpMkLst>
        </pc:grpChg>
        <pc:grpChg chg="del">
          <ac:chgData name="Andel, Marc van" userId="78b6dbb4-c515-4f6a-8f0e-e5bbb5c2a0f0" providerId="ADAL" clId="{B49CF13D-3272-4BDF-9A16-445B1557E95B}" dt="2020-12-10T14:06:01.158" v="3" actId="478"/>
          <ac:grpSpMkLst>
            <pc:docMk/>
            <pc:sldMk cId="2276640016" sldId="348"/>
            <ac:grpSpMk id="13" creationId="{BA4D7762-0E9F-4857-B9B7-C94E38D02C53}"/>
          </ac:grpSpMkLst>
        </pc:grpChg>
        <pc:grpChg chg="del">
          <ac:chgData name="Andel, Marc van" userId="78b6dbb4-c515-4f6a-8f0e-e5bbb5c2a0f0" providerId="ADAL" clId="{B49CF13D-3272-4BDF-9A16-445B1557E95B}" dt="2020-12-10T14:06:01.158" v="3" actId="478"/>
          <ac:grpSpMkLst>
            <pc:docMk/>
            <pc:sldMk cId="2276640016" sldId="348"/>
            <ac:grpSpMk id="14" creationId="{843FA83C-94C4-4EDC-A075-5E508867D190}"/>
          </ac:grpSpMkLst>
        </pc:grpChg>
        <pc:grpChg chg="del">
          <ac:chgData name="Andel, Marc van" userId="78b6dbb4-c515-4f6a-8f0e-e5bbb5c2a0f0" providerId="ADAL" clId="{B49CF13D-3272-4BDF-9A16-445B1557E95B}" dt="2020-12-10T14:06:01.158" v="3" actId="478"/>
          <ac:grpSpMkLst>
            <pc:docMk/>
            <pc:sldMk cId="2276640016" sldId="348"/>
            <ac:grpSpMk id="15" creationId="{CE4FD8B4-070A-4219-AAF1-47D0907D9491}"/>
          </ac:grpSpMkLst>
        </pc:grpChg>
        <pc:grpChg chg="add del mod">
          <ac:chgData name="Andel, Marc van" userId="78b6dbb4-c515-4f6a-8f0e-e5bbb5c2a0f0" providerId="ADAL" clId="{B49CF13D-3272-4BDF-9A16-445B1557E95B}" dt="2020-12-10T14:22:08.108" v="143" actId="478"/>
          <ac:grpSpMkLst>
            <pc:docMk/>
            <pc:sldMk cId="2276640016" sldId="348"/>
            <ac:grpSpMk id="19" creationId="{BAD91DBA-88D6-4C6A-AF12-931652EA7758}"/>
          </ac:grpSpMkLst>
        </pc:grpChg>
        <pc:grpChg chg="del">
          <ac:chgData name="Andel, Marc van" userId="78b6dbb4-c515-4f6a-8f0e-e5bbb5c2a0f0" providerId="ADAL" clId="{B49CF13D-3272-4BDF-9A16-445B1557E95B}" dt="2020-12-10T14:06:01.158" v="3" actId="478"/>
          <ac:grpSpMkLst>
            <pc:docMk/>
            <pc:sldMk cId="2276640016" sldId="348"/>
            <ac:grpSpMk id="20" creationId="{3FF5BB12-9BF8-4C76-B5A6-B675220BD911}"/>
          </ac:grpSpMkLst>
        </pc:grpChg>
        <pc:grpChg chg="add del mod">
          <ac:chgData name="Andel, Marc van" userId="78b6dbb4-c515-4f6a-8f0e-e5bbb5c2a0f0" providerId="ADAL" clId="{B49CF13D-3272-4BDF-9A16-445B1557E95B}" dt="2020-12-10T14:22:08.108" v="143" actId="478"/>
          <ac:grpSpMkLst>
            <pc:docMk/>
            <pc:sldMk cId="2276640016" sldId="348"/>
            <ac:grpSpMk id="49" creationId="{684F5072-6676-451C-992A-C7E13E874545}"/>
          </ac:grpSpMkLst>
        </pc:grpChg>
        <pc:grpChg chg="add del mod">
          <ac:chgData name="Andel, Marc van" userId="78b6dbb4-c515-4f6a-8f0e-e5bbb5c2a0f0" providerId="ADAL" clId="{B49CF13D-3272-4BDF-9A16-445B1557E95B}" dt="2020-12-10T14:22:08.108" v="143" actId="478"/>
          <ac:grpSpMkLst>
            <pc:docMk/>
            <pc:sldMk cId="2276640016" sldId="348"/>
            <ac:grpSpMk id="54" creationId="{5FA2BDE6-A4C2-463A-92F6-B5E99C0C0DD7}"/>
          </ac:grpSpMkLst>
        </pc:grpChg>
        <pc:grpChg chg="del mod">
          <ac:chgData name="Andel, Marc van" userId="78b6dbb4-c515-4f6a-8f0e-e5bbb5c2a0f0" providerId="ADAL" clId="{B49CF13D-3272-4BDF-9A16-445B1557E95B}" dt="2020-12-10T14:21:03.890" v="139" actId="478"/>
          <ac:grpSpMkLst>
            <pc:docMk/>
            <pc:sldMk cId="2276640016" sldId="348"/>
            <ac:grpSpMk id="72" creationId="{452051E4-38B2-4E0A-8EB9-4345A09BB168}"/>
          </ac:grpSpMkLst>
        </pc:grpChg>
        <pc:grpChg chg="del">
          <ac:chgData name="Andel, Marc van" userId="78b6dbb4-c515-4f6a-8f0e-e5bbb5c2a0f0" providerId="ADAL" clId="{B49CF13D-3272-4BDF-9A16-445B1557E95B}" dt="2020-12-10T14:13:25.155" v="54" actId="478"/>
          <ac:grpSpMkLst>
            <pc:docMk/>
            <pc:sldMk cId="2276640016" sldId="348"/>
            <ac:grpSpMk id="76" creationId="{0A62D02C-F9ED-427D-8E91-6DFD6F758392}"/>
          </ac:grpSpMkLst>
        </pc:grpChg>
        <pc:grpChg chg="del">
          <ac:chgData name="Andel, Marc van" userId="78b6dbb4-c515-4f6a-8f0e-e5bbb5c2a0f0" providerId="ADAL" clId="{B49CF13D-3272-4BDF-9A16-445B1557E95B}" dt="2020-12-10T14:06:04.510" v="4" actId="478"/>
          <ac:grpSpMkLst>
            <pc:docMk/>
            <pc:sldMk cId="2276640016" sldId="348"/>
            <ac:grpSpMk id="82" creationId="{5A2F1EE3-B4FC-4314-9EB8-9DEE42532F89}"/>
          </ac:grpSpMkLst>
        </pc:grpChg>
        <pc:picChg chg="add mod">
          <ac:chgData name="Andel, Marc van" userId="78b6dbb4-c515-4f6a-8f0e-e5bbb5c2a0f0" providerId="ADAL" clId="{B49CF13D-3272-4BDF-9A16-445B1557E95B}" dt="2020-12-10T14:22:38.783" v="151" actId="1076"/>
          <ac:picMkLst>
            <pc:docMk/>
            <pc:sldMk cId="2276640016" sldId="348"/>
            <ac:picMk id="2" creationId="{27329E8A-1038-43A4-8EED-6E75DDCE91A2}"/>
          </ac:picMkLst>
        </pc:picChg>
        <pc:picChg chg="mod">
          <ac:chgData name="Andel, Marc van" userId="78b6dbb4-c515-4f6a-8f0e-e5bbb5c2a0f0" providerId="ADAL" clId="{B49CF13D-3272-4BDF-9A16-445B1557E95B}" dt="2020-12-10T14:18:11.671" v="115" actId="1076"/>
          <ac:picMkLst>
            <pc:docMk/>
            <pc:sldMk cId="2276640016" sldId="348"/>
            <ac:picMk id="74" creationId="{73D89BEB-79F2-4E8E-A280-0A86ACA589AD}"/>
          </ac:picMkLst>
        </pc:picChg>
        <pc:picChg chg="del">
          <ac:chgData name="Andel, Marc van" userId="78b6dbb4-c515-4f6a-8f0e-e5bbb5c2a0f0" providerId="ADAL" clId="{B49CF13D-3272-4BDF-9A16-445B1557E95B}" dt="2020-12-10T14:06:04.510" v="4" actId="478"/>
          <ac:picMkLst>
            <pc:docMk/>
            <pc:sldMk cId="2276640016" sldId="348"/>
            <ac:picMk id="1026" creationId="{BF1DBB22-DD02-4BD9-868A-33826480249E}"/>
          </ac:picMkLst>
        </pc:picChg>
        <pc:picChg chg="add mod">
          <ac:chgData name="Andel, Marc van" userId="78b6dbb4-c515-4f6a-8f0e-e5bbb5c2a0f0" providerId="ADAL" clId="{B49CF13D-3272-4BDF-9A16-445B1557E95B}" dt="2020-12-10T14:22:44.709" v="154" actId="1076"/>
          <ac:picMkLst>
            <pc:docMk/>
            <pc:sldMk cId="2276640016" sldId="348"/>
            <ac:picMk id="1028" creationId="{FE93901A-A05A-47B8-91D1-3C03C9619539}"/>
          </ac:picMkLst>
        </pc:picChg>
        <pc:cxnChg chg="add del mod">
          <ac:chgData name="Andel, Marc van" userId="78b6dbb4-c515-4f6a-8f0e-e5bbb5c2a0f0" providerId="ADAL" clId="{B49CF13D-3272-4BDF-9A16-445B1557E95B}" dt="2020-12-10T14:22:08.108" v="143" actId="478"/>
          <ac:cxnSpMkLst>
            <pc:docMk/>
            <pc:sldMk cId="2276640016" sldId="348"/>
            <ac:cxnSpMk id="10" creationId="{F925D7AD-60E4-4D2A-92BD-6170CAAE36A5}"/>
          </ac:cxnSpMkLst>
        </pc:cxnChg>
        <pc:cxnChg chg="del mod">
          <ac:chgData name="Andel, Marc van" userId="78b6dbb4-c515-4f6a-8f0e-e5bbb5c2a0f0" providerId="ADAL" clId="{B49CF13D-3272-4BDF-9A16-445B1557E95B}" dt="2020-12-10T14:06:04.510" v="4" actId="478"/>
          <ac:cxnSpMkLst>
            <pc:docMk/>
            <pc:sldMk cId="2276640016" sldId="348"/>
            <ac:cxnSpMk id="11" creationId="{C0AAACC3-0058-4A5C-88C7-533EB88602F0}"/>
          </ac:cxnSpMkLst>
        </pc:cxnChg>
        <pc:cxnChg chg="add mod">
          <ac:chgData name="Andel, Marc van" userId="78b6dbb4-c515-4f6a-8f0e-e5bbb5c2a0f0" providerId="ADAL" clId="{B49CF13D-3272-4BDF-9A16-445B1557E95B}" dt="2020-12-10T14:15:38.638" v="77" actId="164"/>
          <ac:cxnSpMkLst>
            <pc:docMk/>
            <pc:sldMk cId="2276640016" sldId="348"/>
            <ac:cxnSpMk id="18" creationId="{D8DC91D0-0E60-4E97-8B5F-59110690AB5E}"/>
          </ac:cxnSpMkLst>
        </pc:cxnChg>
        <pc:cxnChg chg="add del mod">
          <ac:chgData name="Andel, Marc van" userId="78b6dbb4-c515-4f6a-8f0e-e5bbb5c2a0f0" providerId="ADAL" clId="{B49CF13D-3272-4BDF-9A16-445B1557E95B}" dt="2020-12-10T14:22:08.108" v="143" actId="478"/>
          <ac:cxnSpMkLst>
            <pc:docMk/>
            <pc:sldMk cId="2276640016" sldId="348"/>
            <ac:cxnSpMk id="22" creationId="{127AB268-4836-446E-9CBB-F0DF99E39425}"/>
          </ac:cxnSpMkLst>
        </pc:cxnChg>
        <pc:cxnChg chg="add del mod">
          <ac:chgData name="Andel, Marc van" userId="78b6dbb4-c515-4f6a-8f0e-e5bbb5c2a0f0" providerId="ADAL" clId="{B49CF13D-3272-4BDF-9A16-445B1557E95B}" dt="2020-12-10T14:22:10.447" v="144" actId="478"/>
          <ac:cxnSpMkLst>
            <pc:docMk/>
            <pc:sldMk cId="2276640016" sldId="348"/>
            <ac:cxnSpMk id="24" creationId="{FD49582C-C800-4BB7-B5F0-FBD6CF0F1F49}"/>
          </ac:cxnSpMkLst>
        </pc:cxnChg>
        <pc:cxnChg chg="add del mod">
          <ac:chgData name="Andel, Marc van" userId="78b6dbb4-c515-4f6a-8f0e-e5bbb5c2a0f0" providerId="ADAL" clId="{B49CF13D-3272-4BDF-9A16-445B1557E95B}" dt="2020-12-10T14:22:08.108" v="143" actId="478"/>
          <ac:cxnSpMkLst>
            <pc:docMk/>
            <pc:sldMk cId="2276640016" sldId="348"/>
            <ac:cxnSpMk id="26" creationId="{BCA9D2E2-AE45-4A2D-9CDD-7F709A64B005}"/>
          </ac:cxnSpMkLst>
        </pc:cxnChg>
        <pc:cxnChg chg="add del mod">
          <ac:chgData name="Andel, Marc van" userId="78b6dbb4-c515-4f6a-8f0e-e5bbb5c2a0f0" providerId="ADAL" clId="{B49CF13D-3272-4BDF-9A16-445B1557E95B}" dt="2020-12-10T14:22:08.108" v="143" actId="478"/>
          <ac:cxnSpMkLst>
            <pc:docMk/>
            <pc:sldMk cId="2276640016" sldId="348"/>
            <ac:cxnSpMk id="28" creationId="{E0379F57-DE63-4521-AD15-30D0B81FFA11}"/>
          </ac:cxnSpMkLst>
        </pc:cxnChg>
        <pc:cxnChg chg="add del mod">
          <ac:chgData name="Andel, Marc van" userId="78b6dbb4-c515-4f6a-8f0e-e5bbb5c2a0f0" providerId="ADAL" clId="{B49CF13D-3272-4BDF-9A16-445B1557E95B}" dt="2020-12-10T14:22:08.108" v="143" actId="478"/>
          <ac:cxnSpMkLst>
            <pc:docMk/>
            <pc:sldMk cId="2276640016" sldId="348"/>
            <ac:cxnSpMk id="30" creationId="{41EEFD07-51D7-435D-8032-ACB5776F7A8F}"/>
          </ac:cxnSpMkLst>
        </pc:cxnChg>
        <pc:cxnChg chg="mod">
          <ac:chgData name="Andel, Marc van" userId="78b6dbb4-c515-4f6a-8f0e-e5bbb5c2a0f0" providerId="ADAL" clId="{B49CF13D-3272-4BDF-9A16-445B1557E95B}" dt="2020-12-10T14:16:40.320" v="101" actId="1076"/>
          <ac:cxnSpMkLst>
            <pc:docMk/>
            <pc:sldMk cId="2276640016" sldId="348"/>
            <ac:cxnSpMk id="51" creationId="{281F2C14-1AEB-44F9-AE1E-7883CA0C7FD7}"/>
          </ac:cxnSpMkLst>
        </pc:cxnChg>
        <pc:cxnChg chg="mod">
          <ac:chgData name="Andel, Marc van" userId="78b6dbb4-c515-4f6a-8f0e-e5bbb5c2a0f0" providerId="ADAL" clId="{B49CF13D-3272-4BDF-9A16-445B1557E95B}" dt="2020-12-10T14:16:45.798" v="102"/>
          <ac:cxnSpMkLst>
            <pc:docMk/>
            <pc:sldMk cId="2276640016" sldId="348"/>
            <ac:cxnSpMk id="56" creationId="{0B9018E4-7DC0-4216-80D7-6C40FDAE0B8E}"/>
          </ac:cxnSpMkLst>
        </pc:cxnChg>
        <pc:cxnChg chg="del mod">
          <ac:chgData name="Andel, Marc van" userId="78b6dbb4-c515-4f6a-8f0e-e5bbb5c2a0f0" providerId="ADAL" clId="{B49CF13D-3272-4BDF-9A16-445B1557E95B}" dt="2020-12-10T14:06:04.510" v="4" actId="478"/>
          <ac:cxnSpMkLst>
            <pc:docMk/>
            <pc:sldMk cId="2276640016" sldId="348"/>
            <ac:cxnSpMk id="87" creationId="{8FDC64C8-F1B2-4362-97C1-87B0E27B286D}"/>
          </ac:cxnSpMkLst>
        </pc:cxnChg>
        <pc:cxnChg chg="del mod">
          <ac:chgData name="Andel, Marc van" userId="78b6dbb4-c515-4f6a-8f0e-e5bbb5c2a0f0" providerId="ADAL" clId="{B49CF13D-3272-4BDF-9A16-445B1557E95B}" dt="2020-12-10T14:06:01.158" v="3" actId="478"/>
          <ac:cxnSpMkLst>
            <pc:docMk/>
            <pc:sldMk cId="2276640016" sldId="348"/>
            <ac:cxnSpMk id="90" creationId="{4A1ABFC7-E324-4178-B6B8-C94F51BA8523}"/>
          </ac:cxnSpMkLst>
        </pc:cxnChg>
        <pc:cxnChg chg="del">
          <ac:chgData name="Andel, Marc van" userId="78b6dbb4-c515-4f6a-8f0e-e5bbb5c2a0f0" providerId="ADAL" clId="{B49CF13D-3272-4BDF-9A16-445B1557E95B}" dt="2020-12-10T14:23:23.169" v="157" actId="478"/>
          <ac:cxnSpMkLst>
            <pc:docMk/>
            <pc:sldMk cId="2276640016" sldId="348"/>
            <ac:cxnSpMk id="98" creationId="{036C869F-ABF6-4BF0-A56F-2CC410BEFDC8}"/>
          </ac:cxnSpMkLst>
        </pc:cxnChg>
      </pc:sldChg>
      <pc:sldChg chg="modSp mod">
        <pc:chgData name="Andel, Marc van" userId="78b6dbb4-c515-4f6a-8f0e-e5bbb5c2a0f0" providerId="ADAL" clId="{B49CF13D-3272-4BDF-9A16-445B1557E95B}" dt="2020-12-10T14:26:40.445" v="274" actId="20577"/>
        <pc:sldMkLst>
          <pc:docMk/>
          <pc:sldMk cId="1164395813" sldId="768"/>
        </pc:sldMkLst>
        <pc:spChg chg="mod">
          <ac:chgData name="Andel, Marc van" userId="78b6dbb4-c515-4f6a-8f0e-e5bbb5c2a0f0" providerId="ADAL" clId="{B49CF13D-3272-4BDF-9A16-445B1557E95B}" dt="2020-12-10T14:26:40.445" v="274" actId="20577"/>
          <ac:spMkLst>
            <pc:docMk/>
            <pc:sldMk cId="1164395813" sldId="768"/>
            <ac:spMk id="3" creationId="{7E614DF6-5816-4C0A-B980-106F4FF75AB1}"/>
          </ac:spMkLst>
        </pc:spChg>
      </pc:sldChg>
      <pc:sldChg chg="add modAnim">
        <pc:chgData name="Andel, Marc van" userId="78b6dbb4-c515-4f6a-8f0e-e5bbb5c2a0f0" providerId="ADAL" clId="{B49CF13D-3272-4BDF-9A16-445B1557E95B}" dt="2020-12-10T14:34:44.727" v="318"/>
        <pc:sldMkLst>
          <pc:docMk/>
          <pc:sldMk cId="720391389" sldId="773"/>
        </pc:sldMkLst>
      </pc:sldChg>
      <pc:sldChg chg="new del">
        <pc:chgData name="Andel, Marc van" userId="78b6dbb4-c515-4f6a-8f0e-e5bbb5c2a0f0" providerId="ADAL" clId="{B49CF13D-3272-4BDF-9A16-445B1557E95B}" dt="2020-12-10T14:05:18.842" v="1" actId="47"/>
        <pc:sldMkLst>
          <pc:docMk/>
          <pc:sldMk cId="2206480798" sldId="773"/>
        </pc:sldMkLst>
      </pc:sldChg>
      <pc:sldChg chg="addSp delSp modSp add mod modTransition modAnim">
        <pc:chgData name="Andel, Marc van" userId="78b6dbb4-c515-4f6a-8f0e-e5bbb5c2a0f0" providerId="ADAL" clId="{B49CF13D-3272-4BDF-9A16-445B1557E95B}" dt="2020-12-10T14:54:07.051" v="565" actId="478"/>
        <pc:sldMkLst>
          <pc:docMk/>
          <pc:sldMk cId="2943455032" sldId="774"/>
        </pc:sldMkLst>
        <pc:spChg chg="mod">
          <ac:chgData name="Andel, Marc van" userId="78b6dbb4-c515-4f6a-8f0e-e5bbb5c2a0f0" providerId="ADAL" clId="{B49CF13D-3272-4BDF-9A16-445B1557E95B}" dt="2020-12-10T14:26:02.234" v="256" actId="692"/>
          <ac:spMkLst>
            <pc:docMk/>
            <pc:sldMk cId="2943455032" sldId="774"/>
            <ac:spMk id="4" creationId="{C0307EC0-E042-4945-8DB2-305007A4CE3B}"/>
          </ac:spMkLst>
        </pc:spChg>
        <pc:spChg chg="add mod">
          <ac:chgData name="Andel, Marc van" userId="78b6dbb4-c515-4f6a-8f0e-e5bbb5c2a0f0" providerId="ADAL" clId="{B49CF13D-3272-4BDF-9A16-445B1557E95B}" dt="2020-12-10T14:25:20.684" v="252"/>
          <ac:spMkLst>
            <pc:docMk/>
            <pc:sldMk cId="2943455032" sldId="774"/>
            <ac:spMk id="27" creationId="{5DCB211F-16C3-4DD1-999C-44DBC345D348}"/>
          </ac:spMkLst>
        </pc:spChg>
        <pc:spChg chg="add mod">
          <ac:chgData name="Andel, Marc van" userId="78b6dbb4-c515-4f6a-8f0e-e5bbb5c2a0f0" providerId="ADAL" clId="{B49CF13D-3272-4BDF-9A16-445B1557E95B}" dt="2020-12-10T14:44:19.064" v="481" actId="1076"/>
          <ac:spMkLst>
            <pc:docMk/>
            <pc:sldMk cId="2943455032" sldId="774"/>
            <ac:spMk id="29" creationId="{8B787F6F-3E8B-4577-BE64-AF78B4351AC1}"/>
          </ac:spMkLst>
        </pc:spChg>
        <pc:spChg chg="add mod">
          <ac:chgData name="Andel, Marc van" userId="78b6dbb4-c515-4f6a-8f0e-e5bbb5c2a0f0" providerId="ADAL" clId="{B49CF13D-3272-4BDF-9A16-445B1557E95B}" dt="2020-12-10T14:44:22.341" v="482" actId="571"/>
          <ac:spMkLst>
            <pc:docMk/>
            <pc:sldMk cId="2943455032" sldId="774"/>
            <ac:spMk id="31" creationId="{A63FE326-0D29-42AF-9B01-DF34401CADD1}"/>
          </ac:spMkLst>
        </pc:spChg>
        <pc:spChg chg="add mod">
          <ac:chgData name="Andel, Marc van" userId="78b6dbb4-c515-4f6a-8f0e-e5bbb5c2a0f0" providerId="ADAL" clId="{B49CF13D-3272-4BDF-9A16-445B1557E95B}" dt="2020-12-10T14:44:32.603" v="485" actId="1076"/>
          <ac:spMkLst>
            <pc:docMk/>
            <pc:sldMk cId="2943455032" sldId="774"/>
            <ac:spMk id="32" creationId="{0F7B33C7-04D9-429D-A619-3E625623E669}"/>
          </ac:spMkLst>
        </pc:spChg>
        <pc:spChg chg="add mod">
          <ac:chgData name="Andel, Marc van" userId="78b6dbb4-c515-4f6a-8f0e-e5bbb5c2a0f0" providerId="ADAL" clId="{B49CF13D-3272-4BDF-9A16-445B1557E95B}" dt="2020-12-10T14:44:39.815" v="487" actId="20577"/>
          <ac:spMkLst>
            <pc:docMk/>
            <pc:sldMk cId="2943455032" sldId="774"/>
            <ac:spMk id="33" creationId="{45535D7E-7B4E-4282-A2E9-86FFFE133AF9}"/>
          </ac:spMkLst>
        </pc:spChg>
        <pc:spChg chg="add mod">
          <ac:chgData name="Andel, Marc van" userId="78b6dbb4-c515-4f6a-8f0e-e5bbb5c2a0f0" providerId="ADAL" clId="{B49CF13D-3272-4BDF-9A16-445B1557E95B}" dt="2020-12-10T14:45:16.175" v="512" actId="1035"/>
          <ac:spMkLst>
            <pc:docMk/>
            <pc:sldMk cId="2943455032" sldId="774"/>
            <ac:spMk id="34" creationId="{F519FD3C-8777-44BC-A327-6EC1B5D223D6}"/>
          </ac:spMkLst>
        </pc:spChg>
        <pc:spChg chg="mod">
          <ac:chgData name="Andel, Marc van" userId="78b6dbb4-c515-4f6a-8f0e-e5bbb5c2a0f0" providerId="ADAL" clId="{B49CF13D-3272-4BDF-9A16-445B1557E95B}" dt="2020-12-10T14:54:05.830" v="564" actId="1076"/>
          <ac:spMkLst>
            <pc:docMk/>
            <pc:sldMk cId="2943455032" sldId="774"/>
            <ac:spMk id="42" creationId="{D24605EE-33F7-47F4-A39C-08DF9EF4A3C9}"/>
          </ac:spMkLst>
        </pc:spChg>
        <pc:spChg chg="mod">
          <ac:chgData name="Andel, Marc van" userId="78b6dbb4-c515-4f6a-8f0e-e5bbb5c2a0f0" providerId="ADAL" clId="{B49CF13D-3272-4BDF-9A16-445B1557E95B}" dt="2020-12-10T14:25:44.013" v="254" actId="692"/>
          <ac:spMkLst>
            <pc:docMk/>
            <pc:sldMk cId="2943455032" sldId="774"/>
            <ac:spMk id="50" creationId="{FFEB281C-739F-477A-9FC0-27757E8E99E5}"/>
          </ac:spMkLst>
        </pc:spChg>
        <pc:spChg chg="mod">
          <ac:chgData name="Andel, Marc van" userId="78b6dbb4-c515-4f6a-8f0e-e5bbb5c2a0f0" providerId="ADAL" clId="{B49CF13D-3272-4BDF-9A16-445B1557E95B}" dt="2020-12-10T14:26:08.113" v="257" actId="692"/>
          <ac:spMkLst>
            <pc:docMk/>
            <pc:sldMk cId="2943455032" sldId="774"/>
            <ac:spMk id="55" creationId="{699DDF6B-2F13-4A6C-A7EB-3CB4992F064D}"/>
          </ac:spMkLst>
        </pc:spChg>
        <pc:spChg chg="del">
          <ac:chgData name="Andel, Marc van" userId="78b6dbb4-c515-4f6a-8f0e-e5bbb5c2a0f0" providerId="ADAL" clId="{B49CF13D-3272-4BDF-9A16-445B1557E95B}" dt="2020-12-10T14:54:07.051" v="565" actId="478"/>
          <ac:spMkLst>
            <pc:docMk/>
            <pc:sldMk cId="2943455032" sldId="774"/>
            <ac:spMk id="58" creationId="{8C05169F-F729-466E-83C3-F8E4742EEE1F}"/>
          </ac:spMkLst>
        </pc:spChg>
        <pc:cxnChg chg="mod">
          <ac:chgData name="Andel, Marc van" userId="78b6dbb4-c515-4f6a-8f0e-e5bbb5c2a0f0" providerId="ADAL" clId="{B49CF13D-3272-4BDF-9A16-445B1557E95B}" dt="2020-12-10T14:43:03.230" v="463" actId="208"/>
          <ac:cxnSpMkLst>
            <pc:docMk/>
            <pc:sldMk cId="2943455032" sldId="774"/>
            <ac:cxnSpMk id="10" creationId="{F925D7AD-60E4-4D2A-92BD-6170CAAE36A5}"/>
          </ac:cxnSpMkLst>
        </pc:cxnChg>
        <pc:cxnChg chg="mod">
          <ac:chgData name="Andel, Marc van" userId="78b6dbb4-c515-4f6a-8f0e-e5bbb5c2a0f0" providerId="ADAL" clId="{B49CF13D-3272-4BDF-9A16-445B1557E95B}" dt="2020-12-10T14:43:03.230" v="463" actId="208"/>
          <ac:cxnSpMkLst>
            <pc:docMk/>
            <pc:sldMk cId="2943455032" sldId="774"/>
            <ac:cxnSpMk id="22" creationId="{127AB268-4836-446E-9CBB-F0DF99E39425}"/>
          </ac:cxnSpMkLst>
        </pc:cxnChg>
        <pc:cxnChg chg="mod">
          <ac:chgData name="Andel, Marc van" userId="78b6dbb4-c515-4f6a-8f0e-e5bbb5c2a0f0" providerId="ADAL" clId="{B49CF13D-3272-4BDF-9A16-445B1557E95B}" dt="2020-12-10T14:43:03.230" v="463" actId="208"/>
          <ac:cxnSpMkLst>
            <pc:docMk/>
            <pc:sldMk cId="2943455032" sldId="774"/>
            <ac:cxnSpMk id="26" creationId="{BCA9D2E2-AE45-4A2D-9CDD-7F709A64B005}"/>
          </ac:cxnSpMkLst>
        </pc:cxnChg>
        <pc:cxnChg chg="mod">
          <ac:chgData name="Andel, Marc van" userId="78b6dbb4-c515-4f6a-8f0e-e5bbb5c2a0f0" providerId="ADAL" clId="{B49CF13D-3272-4BDF-9A16-445B1557E95B}" dt="2020-12-10T14:30:31.189" v="310" actId="692"/>
          <ac:cxnSpMkLst>
            <pc:docMk/>
            <pc:sldMk cId="2943455032" sldId="774"/>
            <ac:cxnSpMk id="28" creationId="{E0379F57-DE63-4521-AD15-30D0B81FFA11}"/>
          </ac:cxnSpMkLst>
        </pc:cxnChg>
        <pc:cxnChg chg="mod">
          <ac:chgData name="Andel, Marc van" userId="78b6dbb4-c515-4f6a-8f0e-e5bbb5c2a0f0" providerId="ADAL" clId="{B49CF13D-3272-4BDF-9A16-445B1557E95B}" dt="2020-12-10T14:44:16.321" v="480" actId="14100"/>
          <ac:cxnSpMkLst>
            <pc:docMk/>
            <pc:sldMk cId="2943455032" sldId="774"/>
            <ac:cxnSpMk id="30" creationId="{41EEFD07-51D7-435D-8032-ACB5776F7A8F}"/>
          </ac:cxnSpMkLst>
        </pc:cxnChg>
        <pc:cxnChg chg="mod">
          <ac:chgData name="Andel, Marc van" userId="78b6dbb4-c515-4f6a-8f0e-e5bbb5c2a0f0" providerId="ADAL" clId="{B49CF13D-3272-4BDF-9A16-445B1557E95B}" dt="2020-12-10T14:25:52.688" v="255" actId="692"/>
          <ac:cxnSpMkLst>
            <pc:docMk/>
            <pc:sldMk cId="2943455032" sldId="774"/>
            <ac:cxnSpMk id="51" creationId="{281F2C14-1AEB-44F9-AE1E-7883CA0C7FD7}"/>
          </ac:cxnSpMkLst>
        </pc:cxnChg>
      </pc:sldChg>
      <pc:sldChg chg="addSp delSp modSp add mod modTransition delAnim modAnim">
        <pc:chgData name="Andel, Marc van" userId="78b6dbb4-c515-4f6a-8f0e-e5bbb5c2a0f0" providerId="ADAL" clId="{B49CF13D-3272-4BDF-9A16-445B1557E95B}" dt="2020-12-10T14:53:24.264" v="558"/>
        <pc:sldMkLst>
          <pc:docMk/>
          <pc:sldMk cId="2316838665" sldId="775"/>
        </pc:sldMkLst>
        <pc:spChg chg="add mod ord">
          <ac:chgData name="Andel, Marc van" userId="78b6dbb4-c515-4f6a-8f0e-e5bbb5c2a0f0" providerId="ADAL" clId="{B49CF13D-3272-4BDF-9A16-445B1557E95B}" dt="2020-12-10T14:41:22.419" v="457" actId="166"/>
          <ac:spMkLst>
            <pc:docMk/>
            <pc:sldMk cId="2316838665" sldId="775"/>
            <ac:spMk id="5" creationId="{CE89FBF2-F3EC-4EDF-B6EB-CAD9027C2672}"/>
          </ac:spMkLst>
        </pc:spChg>
        <pc:spChg chg="add mod">
          <ac:chgData name="Andel, Marc van" userId="78b6dbb4-c515-4f6a-8f0e-e5bbb5c2a0f0" providerId="ADAL" clId="{B49CF13D-3272-4BDF-9A16-445B1557E95B}" dt="2020-12-10T14:37:17.212" v="409" actId="17032"/>
          <ac:spMkLst>
            <pc:docMk/>
            <pc:sldMk cId="2316838665" sldId="775"/>
            <ac:spMk id="6" creationId="{382DBEB1-E213-4A17-AB8D-FB0C27D400E9}"/>
          </ac:spMkLst>
        </pc:spChg>
        <pc:spChg chg="mod">
          <ac:chgData name="Andel, Marc van" userId="78b6dbb4-c515-4f6a-8f0e-e5bbb5c2a0f0" providerId="ADAL" clId="{B49CF13D-3272-4BDF-9A16-445B1557E95B}" dt="2020-12-10T14:35:11.336" v="333" actId="20577"/>
          <ac:spMkLst>
            <pc:docMk/>
            <pc:sldMk cId="2316838665" sldId="775"/>
            <ac:spMk id="27" creationId="{5DCB211F-16C3-4DD1-999C-44DBC345D348}"/>
          </ac:spMkLst>
        </pc:spChg>
        <pc:spChg chg="mod">
          <ac:chgData name="Andel, Marc van" userId="78b6dbb4-c515-4f6a-8f0e-e5bbb5c2a0f0" providerId="ADAL" clId="{B49CF13D-3272-4BDF-9A16-445B1557E95B}" dt="2020-12-10T14:39:07.182" v="440" actId="207"/>
          <ac:spMkLst>
            <pc:docMk/>
            <pc:sldMk cId="2316838665" sldId="775"/>
            <ac:spMk id="32" creationId="{B3D715FC-75C7-445B-A005-783EA01386AF}"/>
          </ac:spMkLst>
        </pc:spChg>
        <pc:spChg chg="del mod">
          <ac:chgData name="Andel, Marc van" userId="78b6dbb4-c515-4f6a-8f0e-e5bbb5c2a0f0" providerId="ADAL" clId="{B49CF13D-3272-4BDF-9A16-445B1557E95B}" dt="2020-12-10T14:36:33.646" v="389" actId="478"/>
          <ac:spMkLst>
            <pc:docMk/>
            <pc:sldMk cId="2316838665" sldId="775"/>
            <ac:spMk id="42" creationId="{D24605EE-33F7-47F4-A39C-08DF9EF4A3C9}"/>
          </ac:spMkLst>
        </pc:spChg>
        <pc:spChg chg="add mod">
          <ac:chgData name="Andel, Marc van" userId="78b6dbb4-c515-4f6a-8f0e-e5bbb5c2a0f0" providerId="ADAL" clId="{B49CF13D-3272-4BDF-9A16-445B1557E95B}" dt="2020-12-10T14:46:46.134" v="519"/>
          <ac:spMkLst>
            <pc:docMk/>
            <pc:sldMk cId="2316838665" sldId="775"/>
            <ac:spMk id="43" creationId="{376ADF25-1AC8-4EE1-B4DC-19F88F9F47E4}"/>
          </ac:spMkLst>
        </pc:spChg>
        <pc:spChg chg="add mod">
          <ac:chgData name="Andel, Marc van" userId="78b6dbb4-c515-4f6a-8f0e-e5bbb5c2a0f0" providerId="ADAL" clId="{B49CF13D-3272-4BDF-9A16-445B1557E95B}" dt="2020-12-10T14:46:46.134" v="519"/>
          <ac:spMkLst>
            <pc:docMk/>
            <pc:sldMk cId="2316838665" sldId="775"/>
            <ac:spMk id="44" creationId="{ABA071EB-3F5D-43AC-8F55-09E4A7525DB9}"/>
          </ac:spMkLst>
        </pc:spChg>
        <pc:spChg chg="add mod">
          <ac:chgData name="Andel, Marc van" userId="78b6dbb4-c515-4f6a-8f0e-e5bbb5c2a0f0" providerId="ADAL" clId="{B49CF13D-3272-4BDF-9A16-445B1557E95B}" dt="2020-12-10T14:49:48.250" v="534" actId="207"/>
          <ac:spMkLst>
            <pc:docMk/>
            <pc:sldMk cId="2316838665" sldId="775"/>
            <ac:spMk id="46" creationId="{DAF4B5D5-5BF5-43A1-B817-441D8CDFB804}"/>
          </ac:spMkLst>
        </pc:spChg>
        <pc:spChg chg="add mod">
          <ac:chgData name="Andel, Marc van" userId="78b6dbb4-c515-4f6a-8f0e-e5bbb5c2a0f0" providerId="ADAL" clId="{B49CF13D-3272-4BDF-9A16-445B1557E95B}" dt="2020-12-10T14:47:55.849" v="531" actId="20577"/>
          <ac:spMkLst>
            <pc:docMk/>
            <pc:sldMk cId="2316838665" sldId="775"/>
            <ac:spMk id="47" creationId="{1C2BF546-112F-4E5E-87AB-ADF729EA27AF}"/>
          </ac:spMkLst>
        </pc:spChg>
        <pc:spChg chg="mod">
          <ac:chgData name="Andel, Marc van" userId="78b6dbb4-c515-4f6a-8f0e-e5bbb5c2a0f0" providerId="ADAL" clId="{B49CF13D-3272-4BDF-9A16-445B1557E95B}" dt="2020-12-10T14:36:50.210" v="405" actId="1076"/>
          <ac:spMkLst>
            <pc:docMk/>
            <pc:sldMk cId="2316838665" sldId="775"/>
            <ac:spMk id="58" creationId="{8C05169F-F729-466E-83C3-F8E4742EEE1F}"/>
          </ac:spMkLst>
        </pc:spChg>
        <pc:grpChg chg="add mod">
          <ac:chgData name="Andel, Marc van" userId="78b6dbb4-c515-4f6a-8f0e-e5bbb5c2a0f0" providerId="ADAL" clId="{B49CF13D-3272-4BDF-9A16-445B1557E95B}" dt="2020-12-10T14:41:13.047" v="455" actId="1037"/>
          <ac:grpSpMkLst>
            <pc:docMk/>
            <pc:sldMk cId="2316838665" sldId="775"/>
            <ac:grpSpMk id="31" creationId="{A4536E4C-5E06-4AFF-AEBB-885AEC1424A9}"/>
          </ac:grpSpMkLst>
        </pc:grpChg>
        <pc:picChg chg="del">
          <ac:chgData name="Andel, Marc van" userId="78b6dbb4-c515-4f6a-8f0e-e5bbb5c2a0f0" providerId="ADAL" clId="{B49CF13D-3272-4BDF-9A16-445B1557E95B}" dt="2020-12-10T14:35:33.022" v="352" actId="478"/>
          <ac:picMkLst>
            <pc:docMk/>
            <pc:sldMk cId="2316838665" sldId="775"/>
            <ac:picMk id="2" creationId="{27329E8A-1038-43A4-8EED-6E75DDCE91A2}"/>
          </ac:picMkLst>
        </pc:picChg>
        <pc:picChg chg="del">
          <ac:chgData name="Andel, Marc van" userId="78b6dbb4-c515-4f6a-8f0e-e5bbb5c2a0f0" providerId="ADAL" clId="{B49CF13D-3272-4BDF-9A16-445B1557E95B}" dt="2020-12-10T14:35:36.313" v="355" actId="478"/>
          <ac:picMkLst>
            <pc:docMk/>
            <pc:sldMk cId="2316838665" sldId="775"/>
            <ac:picMk id="1028" creationId="{FE93901A-A05A-47B8-91D1-3C03C9619539}"/>
          </ac:picMkLst>
        </pc:picChg>
        <pc:cxnChg chg="add mod">
          <ac:chgData name="Andel, Marc van" userId="78b6dbb4-c515-4f6a-8f0e-e5bbb5c2a0f0" providerId="ADAL" clId="{B49CF13D-3272-4BDF-9A16-445B1557E95B}" dt="2020-12-10T14:37:43.802" v="412" actId="692"/>
          <ac:cxnSpMkLst>
            <pc:docMk/>
            <pc:sldMk cId="2316838665" sldId="775"/>
            <ac:cxnSpMk id="9" creationId="{C526CB3B-8827-4C3F-9D06-B7BB17A6F708}"/>
          </ac:cxnSpMkLst>
        </pc:cxnChg>
        <pc:cxnChg chg="del mod">
          <ac:chgData name="Andel, Marc van" userId="78b6dbb4-c515-4f6a-8f0e-e5bbb5c2a0f0" providerId="ADAL" clId="{B49CF13D-3272-4BDF-9A16-445B1557E95B}" dt="2020-12-10T14:35:34.053" v="353" actId="478"/>
          <ac:cxnSpMkLst>
            <pc:docMk/>
            <pc:sldMk cId="2316838665" sldId="775"/>
            <ac:cxnSpMk id="10" creationId="{F925D7AD-60E4-4D2A-92BD-6170CAAE36A5}"/>
          </ac:cxnSpMkLst>
        </pc:cxnChg>
        <pc:cxnChg chg="del mod">
          <ac:chgData name="Andel, Marc van" userId="78b6dbb4-c515-4f6a-8f0e-e5bbb5c2a0f0" providerId="ADAL" clId="{B49CF13D-3272-4BDF-9A16-445B1557E95B}" dt="2020-12-10T14:35:35.333" v="354" actId="478"/>
          <ac:cxnSpMkLst>
            <pc:docMk/>
            <pc:sldMk cId="2316838665" sldId="775"/>
            <ac:cxnSpMk id="22" creationId="{127AB268-4836-446E-9CBB-F0DF99E39425}"/>
          </ac:cxnSpMkLst>
        </pc:cxnChg>
        <pc:cxnChg chg="del mod">
          <ac:chgData name="Andel, Marc van" userId="78b6dbb4-c515-4f6a-8f0e-e5bbb5c2a0f0" providerId="ADAL" clId="{B49CF13D-3272-4BDF-9A16-445B1557E95B}" dt="2020-12-10T14:35:38.012" v="356" actId="478"/>
          <ac:cxnSpMkLst>
            <pc:docMk/>
            <pc:sldMk cId="2316838665" sldId="775"/>
            <ac:cxnSpMk id="26" creationId="{BCA9D2E2-AE45-4A2D-9CDD-7F709A64B005}"/>
          </ac:cxnSpMkLst>
        </pc:cxnChg>
        <pc:cxnChg chg="mod">
          <ac:chgData name="Andel, Marc van" userId="78b6dbb4-c515-4f6a-8f0e-e5bbb5c2a0f0" providerId="ADAL" clId="{B49CF13D-3272-4BDF-9A16-445B1557E95B}" dt="2020-12-10T14:46:54.452" v="520" actId="14100"/>
          <ac:cxnSpMkLst>
            <pc:docMk/>
            <pc:sldMk cId="2316838665" sldId="775"/>
            <ac:cxnSpMk id="30" creationId="{41EEFD07-51D7-435D-8032-ACB5776F7A8F}"/>
          </ac:cxnSpMkLst>
        </pc:cxnChg>
        <pc:cxnChg chg="mod">
          <ac:chgData name="Andel, Marc van" userId="78b6dbb4-c515-4f6a-8f0e-e5bbb5c2a0f0" providerId="ADAL" clId="{B49CF13D-3272-4BDF-9A16-445B1557E95B}" dt="2020-12-10T14:39:11.667" v="441" actId="692"/>
          <ac:cxnSpMkLst>
            <pc:docMk/>
            <pc:sldMk cId="2316838665" sldId="775"/>
            <ac:cxnSpMk id="33" creationId="{BE888D36-7342-430C-A5A3-7066D980BCF3}"/>
          </ac:cxnSpMkLst>
        </pc:cxnChg>
        <pc:cxnChg chg="add mod">
          <ac:chgData name="Andel, Marc van" userId="78b6dbb4-c515-4f6a-8f0e-e5bbb5c2a0f0" providerId="ADAL" clId="{B49CF13D-3272-4BDF-9A16-445B1557E95B}" dt="2020-12-10T14:43:09.352" v="464" actId="208"/>
          <ac:cxnSpMkLst>
            <pc:docMk/>
            <pc:sldMk cId="2316838665" sldId="775"/>
            <ac:cxnSpMk id="34" creationId="{95B4C7A9-0993-46C2-A7E5-A4101C0ED339}"/>
          </ac:cxnSpMkLst>
        </pc:cxnChg>
        <pc:cxnChg chg="add mod">
          <ac:chgData name="Andel, Marc van" userId="78b6dbb4-c515-4f6a-8f0e-e5bbb5c2a0f0" providerId="ADAL" clId="{B49CF13D-3272-4BDF-9A16-445B1557E95B}" dt="2020-12-10T14:49:43.112" v="533" actId="208"/>
          <ac:cxnSpMkLst>
            <pc:docMk/>
            <pc:sldMk cId="2316838665" sldId="775"/>
            <ac:cxnSpMk id="38" creationId="{B4F11C1A-DBFC-41AE-9791-C7394A84A43C}"/>
          </ac:cxnSpMkLst>
        </pc:cxnChg>
      </pc:sldChg>
      <pc:sldChg chg="addSp delSp modSp add mod modTransition delAnim modAnim">
        <pc:chgData name="Andel, Marc van" userId="78b6dbb4-c515-4f6a-8f0e-e5bbb5c2a0f0" providerId="ADAL" clId="{B49CF13D-3272-4BDF-9A16-445B1557E95B}" dt="2020-12-10T14:53:22.143" v="557"/>
        <pc:sldMkLst>
          <pc:docMk/>
          <pc:sldMk cId="2306034813" sldId="776"/>
        </pc:sldMkLst>
        <pc:spChg chg="del">
          <ac:chgData name="Andel, Marc van" userId="78b6dbb4-c515-4f6a-8f0e-e5bbb5c2a0f0" providerId="ADAL" clId="{B49CF13D-3272-4BDF-9A16-445B1557E95B}" dt="2020-12-10T14:50:28.622" v="537" actId="478"/>
          <ac:spMkLst>
            <pc:docMk/>
            <pc:sldMk cId="2306034813" sldId="776"/>
            <ac:spMk id="5" creationId="{CE89FBF2-F3EC-4EDF-B6EB-CAD9027C2672}"/>
          </ac:spMkLst>
        </pc:spChg>
        <pc:spChg chg="del">
          <ac:chgData name="Andel, Marc van" userId="78b6dbb4-c515-4f6a-8f0e-e5bbb5c2a0f0" providerId="ADAL" clId="{B49CF13D-3272-4BDF-9A16-445B1557E95B}" dt="2020-12-10T14:50:28.622" v="537" actId="478"/>
          <ac:spMkLst>
            <pc:docMk/>
            <pc:sldMk cId="2306034813" sldId="776"/>
            <ac:spMk id="6" creationId="{382DBEB1-E213-4A17-AB8D-FB0C27D400E9}"/>
          </ac:spMkLst>
        </pc:spChg>
        <pc:spChg chg="del">
          <ac:chgData name="Andel, Marc van" userId="78b6dbb4-c515-4f6a-8f0e-e5bbb5c2a0f0" providerId="ADAL" clId="{B49CF13D-3272-4BDF-9A16-445B1557E95B}" dt="2020-12-10T14:50:22.463" v="536" actId="478"/>
          <ac:spMkLst>
            <pc:docMk/>
            <pc:sldMk cId="2306034813" sldId="776"/>
            <ac:spMk id="27" creationId="{5DCB211F-16C3-4DD1-999C-44DBC345D348}"/>
          </ac:spMkLst>
        </pc:spChg>
        <pc:spChg chg="mod">
          <ac:chgData name="Andel, Marc van" userId="78b6dbb4-c515-4f6a-8f0e-e5bbb5c2a0f0" providerId="ADAL" clId="{B49CF13D-3272-4BDF-9A16-445B1557E95B}" dt="2020-12-10T14:51:18.367" v="543" actId="208"/>
          <ac:spMkLst>
            <pc:docMk/>
            <pc:sldMk cId="2306034813" sldId="776"/>
            <ac:spMk id="32" creationId="{B3D715FC-75C7-445B-A005-783EA01386AF}"/>
          </ac:spMkLst>
        </pc:spChg>
        <pc:spChg chg="mod">
          <ac:chgData name="Andel, Marc van" userId="78b6dbb4-c515-4f6a-8f0e-e5bbb5c2a0f0" providerId="ADAL" clId="{B49CF13D-3272-4BDF-9A16-445B1557E95B}" dt="2020-12-10T14:50:41.597" v="541" actId="1076"/>
          <ac:spMkLst>
            <pc:docMk/>
            <pc:sldMk cId="2306034813" sldId="776"/>
            <ac:spMk id="36" creationId="{9A38C1BA-A973-4F5D-9BB0-B4DD9703F5C4}"/>
          </ac:spMkLst>
        </pc:spChg>
        <pc:spChg chg="mod">
          <ac:chgData name="Andel, Marc van" userId="78b6dbb4-c515-4f6a-8f0e-e5bbb5c2a0f0" providerId="ADAL" clId="{B49CF13D-3272-4BDF-9A16-445B1557E95B}" dt="2020-12-10T14:50:41.597" v="541" actId="1076"/>
          <ac:spMkLst>
            <pc:docMk/>
            <pc:sldMk cId="2306034813" sldId="776"/>
            <ac:spMk id="39" creationId="{F3274D0A-1911-4B89-8131-E0A5A98DA758}"/>
          </ac:spMkLst>
        </pc:spChg>
        <pc:spChg chg="mod">
          <ac:chgData name="Andel, Marc van" userId="78b6dbb4-c515-4f6a-8f0e-e5bbb5c2a0f0" providerId="ADAL" clId="{B49CF13D-3272-4BDF-9A16-445B1557E95B}" dt="2020-12-10T14:51:31.607" v="545" actId="207"/>
          <ac:spMkLst>
            <pc:docMk/>
            <pc:sldMk cId="2306034813" sldId="776"/>
            <ac:spMk id="46" creationId="{DAF4B5D5-5BF5-43A1-B817-441D8CDFB804}"/>
          </ac:spMkLst>
        </pc:spChg>
        <pc:spChg chg="del">
          <ac:chgData name="Andel, Marc van" userId="78b6dbb4-c515-4f6a-8f0e-e5bbb5c2a0f0" providerId="ADAL" clId="{B49CF13D-3272-4BDF-9A16-445B1557E95B}" dt="2020-12-10T14:50:28.622" v="537" actId="478"/>
          <ac:spMkLst>
            <pc:docMk/>
            <pc:sldMk cId="2306034813" sldId="776"/>
            <ac:spMk id="47" creationId="{1C2BF546-112F-4E5E-87AB-ADF729EA27AF}"/>
          </ac:spMkLst>
        </pc:spChg>
        <pc:spChg chg="del">
          <ac:chgData name="Andel, Marc van" userId="78b6dbb4-c515-4f6a-8f0e-e5bbb5c2a0f0" providerId="ADAL" clId="{B49CF13D-3272-4BDF-9A16-445B1557E95B}" dt="2020-12-10T14:50:28.622" v="537" actId="478"/>
          <ac:spMkLst>
            <pc:docMk/>
            <pc:sldMk cId="2306034813" sldId="776"/>
            <ac:spMk id="58" creationId="{8C05169F-F729-466E-83C3-F8E4742EEE1F}"/>
          </ac:spMkLst>
        </pc:spChg>
        <pc:grpChg chg="mod">
          <ac:chgData name="Andel, Marc van" userId="78b6dbb4-c515-4f6a-8f0e-e5bbb5c2a0f0" providerId="ADAL" clId="{B49CF13D-3272-4BDF-9A16-445B1557E95B}" dt="2020-12-10T14:51:31.607" v="545" actId="207"/>
          <ac:grpSpMkLst>
            <pc:docMk/>
            <pc:sldMk cId="2306034813" sldId="776"/>
            <ac:grpSpMk id="31" creationId="{A4536E4C-5E06-4AFF-AEBB-885AEC1424A9}"/>
          </ac:grpSpMkLst>
        </pc:grpChg>
        <pc:grpChg chg="add mod">
          <ac:chgData name="Andel, Marc van" userId="78b6dbb4-c515-4f6a-8f0e-e5bbb5c2a0f0" providerId="ADAL" clId="{B49CF13D-3272-4BDF-9A16-445B1557E95B}" dt="2020-12-10T14:52:09.252" v="547" actId="14861"/>
          <ac:grpSpMkLst>
            <pc:docMk/>
            <pc:sldMk cId="2306034813" sldId="776"/>
            <ac:grpSpMk id="35" creationId="{189AB65D-6F14-46AE-9D78-DEE2D9A633F5}"/>
          </ac:grpSpMkLst>
        </pc:grpChg>
        <pc:picChg chg="mod">
          <ac:chgData name="Andel, Marc van" userId="78b6dbb4-c515-4f6a-8f0e-e5bbb5c2a0f0" providerId="ADAL" clId="{B49CF13D-3272-4BDF-9A16-445B1557E95B}" dt="2020-12-10T14:50:41.597" v="541" actId="1076"/>
          <ac:picMkLst>
            <pc:docMk/>
            <pc:sldMk cId="2306034813" sldId="776"/>
            <ac:picMk id="37" creationId="{E9B32EB3-C220-4DAD-B045-1BF22EE92756}"/>
          </ac:picMkLst>
        </pc:picChg>
        <pc:picChg chg="add mod">
          <ac:chgData name="Andel, Marc van" userId="78b6dbb4-c515-4f6a-8f0e-e5bbb5c2a0f0" providerId="ADAL" clId="{B49CF13D-3272-4BDF-9A16-445B1557E95B}" dt="2020-12-10T14:52:57.818" v="551" actId="14100"/>
          <ac:picMkLst>
            <pc:docMk/>
            <pc:sldMk cId="2306034813" sldId="776"/>
            <ac:picMk id="2050" creationId="{5B6237B5-1CDD-4E7B-866B-26982201A570}"/>
          </ac:picMkLst>
        </pc:picChg>
        <pc:cxnChg chg="del mod">
          <ac:chgData name="Andel, Marc van" userId="78b6dbb4-c515-4f6a-8f0e-e5bbb5c2a0f0" providerId="ADAL" clId="{B49CF13D-3272-4BDF-9A16-445B1557E95B}" dt="2020-12-10T14:50:28.622" v="537" actId="478"/>
          <ac:cxnSpMkLst>
            <pc:docMk/>
            <pc:sldMk cId="2306034813" sldId="776"/>
            <ac:cxnSpMk id="9" creationId="{C526CB3B-8827-4C3F-9D06-B7BB17A6F708}"/>
          </ac:cxnSpMkLst>
        </pc:cxnChg>
        <pc:cxnChg chg="del">
          <ac:chgData name="Andel, Marc van" userId="78b6dbb4-c515-4f6a-8f0e-e5bbb5c2a0f0" providerId="ADAL" clId="{B49CF13D-3272-4BDF-9A16-445B1557E95B}" dt="2020-12-10T14:50:31.775" v="539" actId="478"/>
          <ac:cxnSpMkLst>
            <pc:docMk/>
            <pc:sldMk cId="2306034813" sldId="776"/>
            <ac:cxnSpMk id="24" creationId="{FD49582C-C800-4BB7-B5F0-FBD6CF0F1F49}"/>
          </ac:cxnSpMkLst>
        </pc:cxnChg>
        <pc:cxnChg chg="mod">
          <ac:chgData name="Andel, Marc van" userId="78b6dbb4-c515-4f6a-8f0e-e5bbb5c2a0f0" providerId="ADAL" clId="{B49CF13D-3272-4BDF-9A16-445B1557E95B}" dt="2020-12-10T14:51:18.367" v="543" actId="208"/>
          <ac:cxnSpMkLst>
            <pc:docMk/>
            <pc:sldMk cId="2306034813" sldId="776"/>
            <ac:cxnSpMk id="33" creationId="{BE888D36-7342-430C-A5A3-7066D980BCF3}"/>
          </ac:cxnSpMkLst>
        </pc:cxnChg>
        <pc:cxnChg chg="del mod">
          <ac:chgData name="Andel, Marc van" userId="78b6dbb4-c515-4f6a-8f0e-e5bbb5c2a0f0" providerId="ADAL" clId="{B49CF13D-3272-4BDF-9A16-445B1557E95B}" dt="2020-12-10T14:50:30.078" v="538" actId="478"/>
          <ac:cxnSpMkLst>
            <pc:docMk/>
            <pc:sldMk cId="2306034813" sldId="776"/>
            <ac:cxnSpMk id="34" creationId="{95B4C7A9-0993-46C2-A7E5-A4101C0ED339}"/>
          </ac:cxnSpMkLst>
        </pc:cxnChg>
        <pc:cxnChg chg="mod">
          <ac:chgData name="Andel, Marc van" userId="78b6dbb4-c515-4f6a-8f0e-e5bbb5c2a0f0" providerId="ADAL" clId="{B49CF13D-3272-4BDF-9A16-445B1557E95B}" dt="2020-12-10T14:51:24.020" v="544" actId="208"/>
          <ac:cxnSpMkLst>
            <pc:docMk/>
            <pc:sldMk cId="2306034813" sldId="776"/>
            <ac:cxnSpMk id="38" creationId="{B4F11C1A-DBFC-41AE-9791-C7394A84A43C}"/>
          </ac:cxnSpMkLst>
        </pc:cxnChg>
      </pc:sldChg>
    </pc:docChg>
  </pc:docChgLst>
  <pc:docChgLst>
    <pc:chgData name="Andel, Marc van" userId="78b6dbb4-c515-4f6a-8f0e-e5bbb5c2a0f0" providerId="ADAL" clId="{EBFE91E9-247C-46F8-83BC-6E0D82130693}"/>
    <pc:docChg chg="undo redo custSel addSld delSld modSld sldOrd">
      <pc:chgData name="Andel, Marc van" userId="78b6dbb4-c515-4f6a-8f0e-e5bbb5c2a0f0" providerId="ADAL" clId="{EBFE91E9-247C-46F8-83BC-6E0D82130693}" dt="2021-02-24T09:29:18.119" v="2137" actId="20577"/>
      <pc:docMkLst>
        <pc:docMk/>
      </pc:docMkLst>
      <pc:sldChg chg="addSp delSp modSp mod modTransition addAnim delAnim modAnim">
        <pc:chgData name="Andel, Marc van" userId="78b6dbb4-c515-4f6a-8f0e-e5bbb5c2a0f0" providerId="ADAL" clId="{EBFE91E9-247C-46F8-83BC-6E0D82130693}" dt="2021-02-23T08:00:57.096" v="101"/>
        <pc:sldMkLst>
          <pc:docMk/>
          <pc:sldMk cId="2276640016" sldId="348"/>
        </pc:sldMkLst>
        <pc:spChg chg="mod">
          <ac:chgData name="Andel, Marc van" userId="78b6dbb4-c515-4f6a-8f0e-e5bbb5c2a0f0" providerId="ADAL" clId="{EBFE91E9-247C-46F8-83BC-6E0D82130693}" dt="2021-02-23T07:55:40.209" v="15" actId="20577"/>
          <ac:spMkLst>
            <pc:docMk/>
            <pc:sldMk cId="2276640016" sldId="348"/>
            <ac:spMk id="3" creationId="{F83C19EB-0CF4-4C6A-A62A-7D285286B109}"/>
          </ac:spMkLst>
        </pc:spChg>
        <pc:spChg chg="add mod">
          <ac:chgData name="Andel, Marc van" userId="78b6dbb4-c515-4f6a-8f0e-e5bbb5c2a0f0" providerId="ADAL" clId="{EBFE91E9-247C-46F8-83BC-6E0D82130693}" dt="2021-02-23T07:59:39.603" v="80" actId="13822"/>
          <ac:spMkLst>
            <pc:docMk/>
            <pc:sldMk cId="2276640016" sldId="348"/>
            <ac:spMk id="4" creationId="{03E3EAE2-3A87-4F87-AAE0-EE85C06F44FA}"/>
          </ac:spMkLst>
        </pc:spChg>
        <pc:spChg chg="add mod">
          <ac:chgData name="Andel, Marc van" userId="78b6dbb4-c515-4f6a-8f0e-e5bbb5c2a0f0" providerId="ADAL" clId="{EBFE91E9-247C-46F8-83BC-6E0D82130693}" dt="2021-02-23T08:00:21.572" v="98" actId="1076"/>
          <ac:spMkLst>
            <pc:docMk/>
            <pc:sldMk cId="2276640016" sldId="348"/>
            <ac:spMk id="13" creationId="{6DC6BA92-D31C-41E7-8CC3-37D243F0F60E}"/>
          </ac:spMkLst>
        </pc:spChg>
        <pc:spChg chg="mod">
          <ac:chgData name="Andel, Marc van" userId="78b6dbb4-c515-4f6a-8f0e-e5bbb5c2a0f0" providerId="ADAL" clId="{EBFE91E9-247C-46F8-83BC-6E0D82130693}" dt="2021-02-23T07:59:03.360" v="77" actId="1076"/>
          <ac:spMkLst>
            <pc:docMk/>
            <pc:sldMk cId="2276640016" sldId="348"/>
            <ac:spMk id="42" creationId="{D24605EE-33F7-47F4-A39C-08DF9EF4A3C9}"/>
          </ac:spMkLst>
        </pc:spChg>
        <pc:spChg chg="mod">
          <ac:chgData name="Andel, Marc van" userId="78b6dbb4-c515-4f6a-8f0e-e5bbb5c2a0f0" providerId="ADAL" clId="{EBFE91E9-247C-46F8-83BC-6E0D82130693}" dt="2021-02-23T07:59:15.683" v="79" actId="1076"/>
          <ac:spMkLst>
            <pc:docMk/>
            <pc:sldMk cId="2276640016" sldId="348"/>
            <ac:spMk id="58" creationId="{8C05169F-F729-466E-83C3-F8E4742EEE1F}"/>
          </ac:spMkLst>
        </pc:spChg>
        <pc:spChg chg="del">
          <ac:chgData name="Andel, Marc van" userId="78b6dbb4-c515-4f6a-8f0e-e5bbb5c2a0f0" providerId="ADAL" clId="{EBFE91E9-247C-46F8-83BC-6E0D82130693}" dt="2021-02-23T07:55:44.051" v="16" actId="478"/>
          <ac:spMkLst>
            <pc:docMk/>
            <pc:sldMk cId="2276640016" sldId="348"/>
            <ac:spMk id="70" creationId="{63A0BFC1-01B9-4B9D-863E-BD4C7C85A68A}"/>
          </ac:spMkLst>
        </pc:spChg>
        <pc:spChg chg="del">
          <ac:chgData name="Andel, Marc van" userId="78b6dbb4-c515-4f6a-8f0e-e5bbb5c2a0f0" providerId="ADAL" clId="{EBFE91E9-247C-46F8-83BC-6E0D82130693}" dt="2021-02-23T07:55:44.051" v="16" actId="478"/>
          <ac:spMkLst>
            <pc:docMk/>
            <pc:sldMk cId="2276640016" sldId="348"/>
            <ac:spMk id="71" creationId="{AC3F39F3-6CE2-47F7-97BF-0B51202F4D83}"/>
          </ac:spMkLst>
        </pc:spChg>
        <pc:picChg chg="del">
          <ac:chgData name="Andel, Marc van" userId="78b6dbb4-c515-4f6a-8f0e-e5bbb5c2a0f0" providerId="ADAL" clId="{EBFE91E9-247C-46F8-83BC-6E0D82130693}" dt="2021-02-23T07:56:35.542" v="62" actId="478"/>
          <ac:picMkLst>
            <pc:docMk/>
            <pc:sldMk cId="2276640016" sldId="348"/>
            <ac:picMk id="2" creationId="{27329E8A-1038-43A4-8EED-6E75DDCE91A2}"/>
          </ac:picMkLst>
        </pc:picChg>
        <pc:picChg chg="add mod">
          <ac:chgData name="Andel, Marc van" userId="78b6dbb4-c515-4f6a-8f0e-e5bbb5c2a0f0" providerId="ADAL" clId="{EBFE91E9-247C-46F8-83BC-6E0D82130693}" dt="2021-02-23T07:59:15.683" v="79" actId="1076"/>
          <ac:picMkLst>
            <pc:docMk/>
            <pc:sldMk cId="2276640016" sldId="348"/>
            <ac:picMk id="10" creationId="{A7A8F90B-5189-4D6A-BCC4-54A44B938DF7}"/>
          </ac:picMkLst>
        </pc:picChg>
        <pc:picChg chg="add mod">
          <ac:chgData name="Andel, Marc van" userId="78b6dbb4-c515-4f6a-8f0e-e5bbb5c2a0f0" providerId="ADAL" clId="{EBFE91E9-247C-46F8-83BC-6E0D82130693}" dt="2021-02-23T07:59:03.360" v="77" actId="1076"/>
          <ac:picMkLst>
            <pc:docMk/>
            <pc:sldMk cId="2276640016" sldId="348"/>
            <ac:picMk id="1026" creationId="{7B35F316-B209-4135-8E37-A3C03AD6AAA3}"/>
          </ac:picMkLst>
        </pc:picChg>
        <pc:picChg chg="add del mod">
          <ac:chgData name="Andel, Marc van" userId="78b6dbb4-c515-4f6a-8f0e-e5bbb5c2a0f0" providerId="ADAL" clId="{EBFE91E9-247C-46F8-83BC-6E0D82130693}" dt="2021-02-23T07:55:52.782" v="20" actId="478"/>
          <ac:picMkLst>
            <pc:docMk/>
            <pc:sldMk cId="2276640016" sldId="348"/>
            <ac:picMk id="1028" creationId="{FE93901A-A05A-47B8-91D1-3C03C9619539}"/>
          </ac:picMkLst>
        </pc:picChg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787689775" sldId="751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4275590544" sldId="756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2835637101" sldId="757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2257472602" sldId="759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561201279" sldId="762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993552491" sldId="764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132189669" sldId="765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779971409" sldId="766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192989450" sldId="767"/>
        </pc:sldMkLst>
      </pc:sldChg>
      <pc:sldChg chg="modSp mod">
        <pc:chgData name="Andel, Marc van" userId="78b6dbb4-c515-4f6a-8f0e-e5bbb5c2a0f0" providerId="ADAL" clId="{EBFE91E9-247C-46F8-83BC-6E0D82130693}" dt="2021-02-24T07:26:35.684" v="1914" actId="20577"/>
        <pc:sldMkLst>
          <pc:docMk/>
          <pc:sldMk cId="1164395813" sldId="768"/>
        </pc:sldMkLst>
        <pc:spChg chg="mod">
          <ac:chgData name="Andel, Marc van" userId="78b6dbb4-c515-4f6a-8f0e-e5bbb5c2a0f0" providerId="ADAL" clId="{EBFE91E9-247C-46F8-83BC-6E0D82130693}" dt="2021-02-23T16:00:18.728" v="1833" actId="20577"/>
          <ac:spMkLst>
            <pc:docMk/>
            <pc:sldMk cId="1164395813" sldId="768"/>
            <ac:spMk id="2" creationId="{7361B7F6-9676-49C3-989D-30D110058196}"/>
          </ac:spMkLst>
        </pc:spChg>
        <pc:spChg chg="mod">
          <ac:chgData name="Andel, Marc van" userId="78b6dbb4-c515-4f6a-8f0e-e5bbb5c2a0f0" providerId="ADAL" clId="{EBFE91E9-247C-46F8-83BC-6E0D82130693}" dt="2021-02-24T07:26:35.684" v="1914" actId="20577"/>
          <ac:spMkLst>
            <pc:docMk/>
            <pc:sldMk cId="1164395813" sldId="768"/>
            <ac:spMk id="3" creationId="{7E614DF6-5816-4C0A-B980-106F4FF75AB1}"/>
          </ac:spMkLst>
        </pc:spChg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1466292294" sldId="769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1119143568" sldId="770"/>
        </pc:sldMkLst>
      </pc:sldChg>
      <pc:sldChg chg="addSp delSp modSp del mod">
        <pc:chgData name="Andel, Marc van" userId="78b6dbb4-c515-4f6a-8f0e-e5bbb5c2a0f0" providerId="ADAL" clId="{EBFE91E9-247C-46F8-83BC-6E0D82130693}" dt="2021-02-24T07:37:34.348" v="2078" actId="47"/>
        <pc:sldMkLst>
          <pc:docMk/>
          <pc:sldMk cId="2163953799" sldId="771"/>
        </pc:sldMkLst>
        <pc:spChg chg="del">
          <ac:chgData name="Andel, Marc van" userId="78b6dbb4-c515-4f6a-8f0e-e5bbb5c2a0f0" providerId="ADAL" clId="{EBFE91E9-247C-46F8-83BC-6E0D82130693}" dt="2021-02-23T07:54:47.377" v="7" actId="478"/>
          <ac:spMkLst>
            <pc:docMk/>
            <pc:sldMk cId="2163953799" sldId="771"/>
            <ac:spMk id="3" creationId="{7E614DF6-5816-4C0A-B980-106F4FF75AB1}"/>
          </ac:spMkLst>
        </pc:spChg>
        <pc:spChg chg="add del mod">
          <ac:chgData name="Andel, Marc van" userId="78b6dbb4-c515-4f6a-8f0e-e5bbb5c2a0f0" providerId="ADAL" clId="{EBFE91E9-247C-46F8-83BC-6E0D82130693}" dt="2021-02-23T07:54:49.089" v="8" actId="478"/>
          <ac:spMkLst>
            <pc:docMk/>
            <pc:sldMk cId="2163953799" sldId="771"/>
            <ac:spMk id="7" creationId="{63CB848F-8092-4FFB-9EE1-08E87A810D99}"/>
          </ac:spMkLst>
        </pc:spChg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374158154" sldId="772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720391389" sldId="773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2943455032" sldId="774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2316838665" sldId="775"/>
        </pc:sldMkLst>
      </pc:sldChg>
      <pc:sldChg chg="del">
        <pc:chgData name="Andel, Marc van" userId="78b6dbb4-c515-4f6a-8f0e-e5bbb5c2a0f0" providerId="ADAL" clId="{EBFE91E9-247C-46F8-83BC-6E0D82130693}" dt="2021-02-23T15:59:55.190" v="1831" actId="47"/>
        <pc:sldMkLst>
          <pc:docMk/>
          <pc:sldMk cId="2306034813" sldId="776"/>
        </pc:sldMkLst>
      </pc:sldChg>
      <pc:sldChg chg="add del">
        <pc:chgData name="Andel, Marc van" userId="78b6dbb4-c515-4f6a-8f0e-e5bbb5c2a0f0" providerId="ADAL" clId="{EBFE91E9-247C-46F8-83BC-6E0D82130693}" dt="2021-02-23T15:59:55.190" v="1831" actId="47"/>
        <pc:sldMkLst>
          <pc:docMk/>
          <pc:sldMk cId="3369263421" sldId="777"/>
        </pc:sldMkLst>
      </pc:sldChg>
      <pc:sldChg chg="addSp delSp modSp add mod modTransition">
        <pc:chgData name="Andel, Marc van" userId="78b6dbb4-c515-4f6a-8f0e-e5bbb5c2a0f0" providerId="ADAL" clId="{EBFE91E9-247C-46F8-83BC-6E0D82130693}" dt="2021-02-23T16:03:46.493" v="1854" actId="1036"/>
        <pc:sldMkLst>
          <pc:docMk/>
          <pc:sldMk cId="256517193" sldId="778"/>
        </pc:sldMkLst>
        <pc:spChg chg="mod ord">
          <ac:chgData name="Andel, Marc van" userId="78b6dbb4-c515-4f6a-8f0e-e5bbb5c2a0f0" providerId="ADAL" clId="{EBFE91E9-247C-46F8-83BC-6E0D82130693}" dt="2021-02-23T16:03:35.915" v="1847" actId="1076"/>
          <ac:spMkLst>
            <pc:docMk/>
            <pc:sldMk cId="256517193" sldId="778"/>
            <ac:spMk id="42" creationId="{D24605EE-33F7-47F4-A39C-08DF9EF4A3C9}"/>
          </ac:spMkLst>
        </pc:spChg>
        <pc:spChg chg="mod ord">
          <ac:chgData name="Andel, Marc van" userId="78b6dbb4-c515-4f6a-8f0e-e5bbb5c2a0f0" providerId="ADAL" clId="{EBFE91E9-247C-46F8-83BC-6E0D82130693}" dt="2021-02-23T08:05:56.661" v="161" actId="166"/>
          <ac:spMkLst>
            <pc:docMk/>
            <pc:sldMk cId="256517193" sldId="778"/>
            <ac:spMk id="58" creationId="{8C05169F-F729-466E-83C3-F8E4742EEE1F}"/>
          </ac:spMkLst>
        </pc:spChg>
        <pc:picChg chg="add mod">
          <ac:chgData name="Andel, Marc van" userId="78b6dbb4-c515-4f6a-8f0e-e5bbb5c2a0f0" providerId="ADAL" clId="{EBFE91E9-247C-46F8-83BC-6E0D82130693}" dt="2021-02-23T16:03:46.493" v="1854" actId="1036"/>
          <ac:picMkLst>
            <pc:docMk/>
            <pc:sldMk cId="256517193" sldId="778"/>
            <ac:picMk id="10" creationId="{878B74C9-3636-4F88-A8A6-791849D7C1DE}"/>
          </ac:picMkLst>
        </pc:picChg>
        <pc:picChg chg="del">
          <ac:chgData name="Andel, Marc van" userId="78b6dbb4-c515-4f6a-8f0e-e5bbb5c2a0f0" providerId="ADAL" clId="{EBFE91E9-247C-46F8-83BC-6E0D82130693}" dt="2021-02-23T08:01:38.527" v="105" actId="478"/>
          <ac:picMkLst>
            <pc:docMk/>
            <pc:sldMk cId="256517193" sldId="778"/>
            <ac:picMk id="10" creationId="{A7A8F90B-5189-4D6A-BCC4-54A44B938DF7}"/>
          </ac:picMkLst>
        </pc:picChg>
        <pc:picChg chg="add mod">
          <ac:chgData name="Andel, Marc van" userId="78b6dbb4-c515-4f6a-8f0e-e5bbb5c2a0f0" providerId="ADAL" clId="{EBFE91E9-247C-46F8-83BC-6E0D82130693}" dt="2021-02-23T08:01:55.510" v="111" actId="1076"/>
          <ac:picMkLst>
            <pc:docMk/>
            <pc:sldMk cId="256517193" sldId="778"/>
            <ac:picMk id="11" creationId="{4898C5F0-54DE-42D1-AE77-231347AA129E}"/>
          </ac:picMkLst>
        </pc:picChg>
        <pc:picChg chg="del">
          <ac:chgData name="Andel, Marc van" userId="78b6dbb4-c515-4f6a-8f0e-e5bbb5c2a0f0" providerId="ADAL" clId="{EBFE91E9-247C-46F8-83BC-6E0D82130693}" dt="2021-02-23T08:02:47.849" v="118" actId="478"/>
          <ac:picMkLst>
            <pc:docMk/>
            <pc:sldMk cId="256517193" sldId="778"/>
            <ac:picMk id="1026" creationId="{7B35F316-B209-4135-8E37-A3C03AD6AAA3}"/>
          </ac:picMkLst>
        </pc:picChg>
        <pc:picChg chg="add mod">
          <ac:chgData name="Andel, Marc van" userId="78b6dbb4-c515-4f6a-8f0e-e5bbb5c2a0f0" providerId="ADAL" clId="{EBFE91E9-247C-46F8-83BC-6E0D82130693}" dt="2021-02-23T16:03:31.429" v="1846" actId="1076"/>
          <ac:picMkLst>
            <pc:docMk/>
            <pc:sldMk cId="256517193" sldId="778"/>
            <ac:picMk id="2050" creationId="{E07A8316-7025-4FC9-8587-CD6DB55371B6}"/>
          </ac:picMkLst>
        </pc:picChg>
      </pc:sldChg>
      <pc:sldChg chg="addSp delSp modSp add mod modTransition modAnim">
        <pc:chgData name="Andel, Marc van" userId="78b6dbb4-c515-4f6a-8f0e-e5bbb5c2a0f0" providerId="ADAL" clId="{EBFE91E9-247C-46F8-83BC-6E0D82130693}" dt="2021-02-23T16:03:11.670" v="1842" actId="1076"/>
        <pc:sldMkLst>
          <pc:docMk/>
          <pc:sldMk cId="3249845631" sldId="779"/>
        </pc:sldMkLst>
        <pc:spChg chg="mod">
          <ac:chgData name="Andel, Marc van" userId="78b6dbb4-c515-4f6a-8f0e-e5bbb5c2a0f0" providerId="ADAL" clId="{EBFE91E9-247C-46F8-83BC-6E0D82130693}" dt="2021-02-23T08:08:10.104" v="178" actId="20577"/>
          <ac:spMkLst>
            <pc:docMk/>
            <pc:sldMk cId="3249845631" sldId="779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3T08:04:11.408" v="127" actId="478"/>
          <ac:spMkLst>
            <pc:docMk/>
            <pc:sldMk cId="3249845631" sldId="779"/>
            <ac:spMk id="4" creationId="{03E3EAE2-3A87-4F87-AAE0-EE85C06F44FA}"/>
          </ac:spMkLst>
        </pc:spChg>
        <pc:spChg chg="add mod ord">
          <ac:chgData name="Andel, Marc van" userId="78b6dbb4-c515-4f6a-8f0e-e5bbb5c2a0f0" providerId="ADAL" clId="{EBFE91E9-247C-46F8-83BC-6E0D82130693}" dt="2021-02-23T08:08:42.376" v="181" actId="1076"/>
          <ac:spMkLst>
            <pc:docMk/>
            <pc:sldMk cId="3249845631" sldId="779"/>
            <ac:spMk id="10" creationId="{13485C13-9862-4E3B-9592-C87D4AD30C83}"/>
          </ac:spMkLst>
        </pc:spChg>
        <pc:spChg chg="del">
          <ac:chgData name="Andel, Marc van" userId="78b6dbb4-c515-4f6a-8f0e-e5bbb5c2a0f0" providerId="ADAL" clId="{EBFE91E9-247C-46F8-83BC-6E0D82130693}" dt="2021-02-23T08:04:13.093" v="128" actId="478"/>
          <ac:spMkLst>
            <pc:docMk/>
            <pc:sldMk cId="3249845631" sldId="779"/>
            <ac:spMk id="13" creationId="{6DC6BA92-D31C-41E7-8CC3-37D243F0F60E}"/>
          </ac:spMkLst>
        </pc:spChg>
        <pc:spChg chg="mod ord">
          <ac:chgData name="Andel, Marc van" userId="78b6dbb4-c515-4f6a-8f0e-e5bbb5c2a0f0" providerId="ADAL" clId="{EBFE91E9-247C-46F8-83BC-6E0D82130693}" dt="2021-02-23T16:03:11.670" v="1842" actId="1076"/>
          <ac:spMkLst>
            <pc:docMk/>
            <pc:sldMk cId="3249845631" sldId="779"/>
            <ac:spMk id="42" creationId="{D24605EE-33F7-47F4-A39C-08DF9EF4A3C9}"/>
          </ac:spMkLst>
        </pc:spChg>
        <pc:spChg chg="mod ord">
          <ac:chgData name="Andel, Marc van" userId="78b6dbb4-c515-4f6a-8f0e-e5bbb5c2a0f0" providerId="ADAL" clId="{EBFE91E9-247C-46F8-83BC-6E0D82130693}" dt="2021-02-23T08:06:24.354" v="163" actId="1076"/>
          <ac:spMkLst>
            <pc:docMk/>
            <pc:sldMk cId="3249845631" sldId="779"/>
            <ac:spMk id="58" creationId="{8C05169F-F729-466E-83C3-F8E4742EEE1F}"/>
          </ac:spMkLst>
        </pc:spChg>
        <pc:picChg chg="mod">
          <ac:chgData name="Andel, Marc van" userId="78b6dbb4-c515-4f6a-8f0e-e5bbb5c2a0f0" providerId="ADAL" clId="{EBFE91E9-247C-46F8-83BC-6E0D82130693}" dt="2021-02-23T08:06:20.470" v="162" actId="14100"/>
          <ac:picMkLst>
            <pc:docMk/>
            <pc:sldMk cId="3249845631" sldId="779"/>
            <ac:picMk id="11" creationId="{4898C5F0-54DE-42D1-AE77-231347AA129E}"/>
          </ac:picMkLst>
        </pc:picChg>
        <pc:picChg chg="add mod">
          <ac:chgData name="Andel, Marc van" userId="78b6dbb4-c515-4f6a-8f0e-e5bbb5c2a0f0" providerId="ADAL" clId="{EBFE91E9-247C-46F8-83BC-6E0D82130693}" dt="2021-02-23T08:08:42.376" v="181" actId="1076"/>
          <ac:picMkLst>
            <pc:docMk/>
            <pc:sldMk cId="3249845631" sldId="779"/>
            <ac:picMk id="12" creationId="{DC9B37FC-532C-4384-B306-74AD11CBE7B0}"/>
          </ac:picMkLst>
        </pc:picChg>
        <pc:picChg chg="add mod">
          <ac:chgData name="Andel, Marc van" userId="78b6dbb4-c515-4f6a-8f0e-e5bbb5c2a0f0" providerId="ADAL" clId="{EBFE91E9-247C-46F8-83BC-6E0D82130693}" dt="2021-02-23T16:03:02.508" v="1841" actId="1076"/>
          <ac:picMkLst>
            <pc:docMk/>
            <pc:sldMk cId="3249845631" sldId="779"/>
            <ac:picMk id="13" creationId="{2426463E-B073-43D3-8C4B-F243BB50D65B}"/>
          </ac:picMkLst>
        </pc:picChg>
        <pc:picChg chg="mod">
          <ac:chgData name="Andel, Marc van" userId="78b6dbb4-c515-4f6a-8f0e-e5bbb5c2a0f0" providerId="ADAL" clId="{EBFE91E9-247C-46F8-83BC-6E0D82130693}" dt="2021-02-23T08:08:17.487" v="179" actId="1076"/>
          <ac:picMkLst>
            <pc:docMk/>
            <pc:sldMk cId="3249845631" sldId="779"/>
            <ac:picMk id="2050" creationId="{E07A8316-7025-4FC9-8587-CD6DB55371B6}"/>
          </ac:picMkLst>
        </pc:picChg>
      </pc:sldChg>
      <pc:sldChg chg="addSp delSp modSp add mod delAnim modAnim">
        <pc:chgData name="Andel, Marc van" userId="78b6dbb4-c515-4f6a-8f0e-e5bbb5c2a0f0" providerId="ADAL" clId="{EBFE91E9-247C-46F8-83BC-6E0D82130693}" dt="2021-02-24T09:28:43.280" v="2122" actId="20577"/>
        <pc:sldMkLst>
          <pc:docMk/>
          <pc:sldMk cId="2338471513" sldId="780"/>
        </pc:sldMkLst>
        <pc:spChg chg="mod">
          <ac:chgData name="Andel, Marc van" userId="78b6dbb4-c515-4f6a-8f0e-e5bbb5c2a0f0" providerId="ADAL" clId="{EBFE91E9-247C-46F8-83BC-6E0D82130693}" dt="2021-02-23T08:09:11.891" v="195" actId="20577"/>
          <ac:spMkLst>
            <pc:docMk/>
            <pc:sldMk cId="2338471513" sldId="780"/>
            <ac:spMk id="3" creationId="{F83C19EB-0CF4-4C6A-A62A-7D285286B109}"/>
          </ac:spMkLst>
        </pc:spChg>
        <pc:spChg chg="mod">
          <ac:chgData name="Andel, Marc van" userId="78b6dbb4-c515-4f6a-8f0e-e5bbb5c2a0f0" providerId="ADAL" clId="{EBFE91E9-247C-46F8-83BC-6E0D82130693}" dt="2021-02-23T08:20:32.583" v="538" actId="1076"/>
          <ac:spMkLst>
            <pc:docMk/>
            <pc:sldMk cId="2338471513" sldId="780"/>
            <ac:spMk id="10" creationId="{13485C13-9862-4E3B-9592-C87D4AD30C83}"/>
          </ac:spMkLst>
        </pc:spChg>
        <pc:spChg chg="add mod">
          <ac:chgData name="Andel, Marc van" userId="78b6dbb4-c515-4f6a-8f0e-e5bbb5c2a0f0" providerId="ADAL" clId="{EBFE91E9-247C-46F8-83BC-6E0D82130693}" dt="2021-02-23T08:20:40.733" v="539" actId="1076"/>
          <ac:spMkLst>
            <pc:docMk/>
            <pc:sldMk cId="2338471513" sldId="780"/>
            <ac:spMk id="13" creationId="{354C8BF3-54D1-4D47-9E29-F772097B48F6}"/>
          </ac:spMkLst>
        </pc:spChg>
        <pc:spChg chg="mod topLvl">
          <ac:chgData name="Andel, Marc van" userId="78b6dbb4-c515-4f6a-8f0e-e5bbb5c2a0f0" providerId="ADAL" clId="{EBFE91E9-247C-46F8-83BC-6E0D82130693}" dt="2021-02-23T08:20:32.583" v="538" actId="1076"/>
          <ac:spMkLst>
            <pc:docMk/>
            <pc:sldMk cId="2338471513" sldId="780"/>
            <ac:spMk id="16" creationId="{AD343905-1FAD-4691-AE4D-2BCD335EFC6D}"/>
          </ac:spMkLst>
        </pc:spChg>
        <pc:spChg chg="add mod">
          <ac:chgData name="Andel, Marc van" userId="78b6dbb4-c515-4f6a-8f0e-e5bbb5c2a0f0" providerId="ADAL" clId="{EBFE91E9-247C-46F8-83BC-6E0D82130693}" dt="2021-02-23T08:20:32.583" v="538" actId="1076"/>
          <ac:spMkLst>
            <pc:docMk/>
            <pc:sldMk cId="2338471513" sldId="780"/>
            <ac:spMk id="18" creationId="{409537A3-D0F7-4CFD-B5BE-89E9A2DC21D3}"/>
          </ac:spMkLst>
        </pc:spChg>
        <pc:spChg chg="add mod">
          <ac:chgData name="Andel, Marc van" userId="78b6dbb4-c515-4f6a-8f0e-e5bbb5c2a0f0" providerId="ADAL" clId="{EBFE91E9-247C-46F8-83BC-6E0D82130693}" dt="2021-02-23T08:20:40.733" v="539" actId="1076"/>
          <ac:spMkLst>
            <pc:docMk/>
            <pc:sldMk cId="2338471513" sldId="780"/>
            <ac:spMk id="23" creationId="{809951D6-0D12-44F2-B90C-5DE2EEFA8F6D}"/>
          </ac:spMkLst>
        </pc:spChg>
        <pc:spChg chg="add mod">
          <ac:chgData name="Andel, Marc van" userId="78b6dbb4-c515-4f6a-8f0e-e5bbb5c2a0f0" providerId="ADAL" clId="{EBFE91E9-247C-46F8-83BC-6E0D82130693}" dt="2021-02-23T08:20:40.733" v="539" actId="1076"/>
          <ac:spMkLst>
            <pc:docMk/>
            <pc:sldMk cId="2338471513" sldId="780"/>
            <ac:spMk id="24" creationId="{97C13910-2632-46F3-B8A6-65DE52ACBCFA}"/>
          </ac:spMkLst>
        </pc:spChg>
        <pc:spChg chg="add mod">
          <ac:chgData name="Andel, Marc van" userId="78b6dbb4-c515-4f6a-8f0e-e5bbb5c2a0f0" providerId="ADAL" clId="{EBFE91E9-247C-46F8-83BC-6E0D82130693}" dt="2021-02-23T08:21:49.866" v="558" actId="14100"/>
          <ac:spMkLst>
            <pc:docMk/>
            <pc:sldMk cId="2338471513" sldId="780"/>
            <ac:spMk id="26" creationId="{F451ACC8-0D57-48A8-BE30-342FEE7837AF}"/>
          </ac:spMkLst>
        </pc:spChg>
        <pc:spChg chg="add mod">
          <ac:chgData name="Andel, Marc van" userId="78b6dbb4-c515-4f6a-8f0e-e5bbb5c2a0f0" providerId="ADAL" clId="{EBFE91E9-247C-46F8-83BC-6E0D82130693}" dt="2021-02-23T08:23:32.662" v="601" actId="14100"/>
          <ac:spMkLst>
            <pc:docMk/>
            <pc:sldMk cId="2338471513" sldId="780"/>
            <ac:spMk id="31" creationId="{F74DD658-6A1D-4473-AEA7-74AE423FD148}"/>
          </ac:spMkLst>
        </pc:spChg>
        <pc:spChg chg="add mod">
          <ac:chgData name="Andel, Marc van" userId="78b6dbb4-c515-4f6a-8f0e-e5bbb5c2a0f0" providerId="ADAL" clId="{EBFE91E9-247C-46F8-83BC-6E0D82130693}" dt="2021-02-23T08:23:57.574" v="618" actId="20577"/>
          <ac:spMkLst>
            <pc:docMk/>
            <pc:sldMk cId="2338471513" sldId="780"/>
            <ac:spMk id="33" creationId="{024883E3-041F-41FB-8D5D-7BDC4AA779FC}"/>
          </ac:spMkLst>
        </pc:spChg>
        <pc:spChg chg="add mod">
          <ac:chgData name="Andel, Marc van" userId="78b6dbb4-c515-4f6a-8f0e-e5bbb5c2a0f0" providerId="ADAL" clId="{EBFE91E9-247C-46F8-83BC-6E0D82130693}" dt="2021-02-23T10:03:00.881" v="641" actId="1076"/>
          <ac:spMkLst>
            <pc:docMk/>
            <pc:sldMk cId="2338471513" sldId="780"/>
            <ac:spMk id="40" creationId="{8C462765-53E7-445C-BC3C-B8BED4BA6C8F}"/>
          </ac:spMkLst>
        </pc:spChg>
        <pc:spChg chg="add mod">
          <ac:chgData name="Andel, Marc van" userId="78b6dbb4-c515-4f6a-8f0e-e5bbb5c2a0f0" providerId="ADAL" clId="{EBFE91E9-247C-46F8-83BC-6E0D82130693}" dt="2021-02-23T10:03:14.741" v="645" actId="1076"/>
          <ac:spMkLst>
            <pc:docMk/>
            <pc:sldMk cId="2338471513" sldId="780"/>
            <ac:spMk id="41" creationId="{DFC5AE8E-B912-4D79-BE22-B3339FC37E57}"/>
          </ac:spMkLst>
        </pc:spChg>
        <pc:spChg chg="del mod">
          <ac:chgData name="Andel, Marc van" userId="78b6dbb4-c515-4f6a-8f0e-e5bbb5c2a0f0" providerId="ADAL" clId="{EBFE91E9-247C-46F8-83BC-6E0D82130693}" dt="2021-02-23T08:10:01.132" v="213" actId="478"/>
          <ac:spMkLst>
            <pc:docMk/>
            <pc:sldMk cId="2338471513" sldId="780"/>
            <ac:spMk id="42" creationId="{D24605EE-33F7-47F4-A39C-08DF9EF4A3C9}"/>
          </ac:spMkLst>
        </pc:spChg>
        <pc:spChg chg="add mod">
          <ac:chgData name="Andel, Marc van" userId="78b6dbb4-c515-4f6a-8f0e-e5bbb5c2a0f0" providerId="ADAL" clId="{EBFE91E9-247C-46F8-83BC-6E0D82130693}" dt="2021-02-24T09:28:43.280" v="2122" actId="20577"/>
          <ac:spMkLst>
            <pc:docMk/>
            <pc:sldMk cId="2338471513" sldId="780"/>
            <ac:spMk id="44" creationId="{1264B3AC-62F5-493B-AB15-3835975C505C}"/>
          </ac:spMkLst>
        </pc:spChg>
        <pc:spChg chg="add mod">
          <ac:chgData name="Andel, Marc van" userId="78b6dbb4-c515-4f6a-8f0e-e5bbb5c2a0f0" providerId="ADAL" clId="{EBFE91E9-247C-46F8-83BC-6E0D82130693}" dt="2021-02-23T10:05:13.973" v="655" actId="1076"/>
          <ac:spMkLst>
            <pc:docMk/>
            <pc:sldMk cId="2338471513" sldId="780"/>
            <ac:spMk id="45" creationId="{5B52F2AD-0EA9-4534-9229-3B3866BFF519}"/>
          </ac:spMkLst>
        </pc:spChg>
        <pc:spChg chg="add mod">
          <ac:chgData name="Andel, Marc van" userId="78b6dbb4-c515-4f6a-8f0e-e5bbb5c2a0f0" providerId="ADAL" clId="{EBFE91E9-247C-46F8-83BC-6E0D82130693}" dt="2021-02-23T10:05:30.141" v="656" actId="571"/>
          <ac:spMkLst>
            <pc:docMk/>
            <pc:sldMk cId="2338471513" sldId="780"/>
            <ac:spMk id="46" creationId="{E0102556-8787-453C-8CF5-16879900A9C7}"/>
          </ac:spMkLst>
        </pc:spChg>
        <pc:spChg chg="add mod">
          <ac:chgData name="Andel, Marc van" userId="78b6dbb4-c515-4f6a-8f0e-e5bbb5c2a0f0" providerId="ADAL" clId="{EBFE91E9-247C-46F8-83BC-6E0D82130693}" dt="2021-02-23T10:05:36.168" v="657" actId="571"/>
          <ac:spMkLst>
            <pc:docMk/>
            <pc:sldMk cId="2338471513" sldId="780"/>
            <ac:spMk id="47" creationId="{A5CB9C1B-8E83-47E6-946B-92C8EA6CE724}"/>
          </ac:spMkLst>
        </pc:spChg>
        <pc:spChg chg="add mod">
          <ac:chgData name="Andel, Marc van" userId="78b6dbb4-c515-4f6a-8f0e-e5bbb5c2a0f0" providerId="ADAL" clId="{EBFE91E9-247C-46F8-83BC-6E0D82130693}" dt="2021-02-23T10:05:39.343" v="658" actId="571"/>
          <ac:spMkLst>
            <pc:docMk/>
            <pc:sldMk cId="2338471513" sldId="780"/>
            <ac:spMk id="48" creationId="{0F44B6E8-17AC-4F8E-94AA-1514D791A5BC}"/>
          </ac:spMkLst>
        </pc:spChg>
        <pc:spChg chg="add mod">
          <ac:chgData name="Andel, Marc van" userId="78b6dbb4-c515-4f6a-8f0e-e5bbb5c2a0f0" providerId="ADAL" clId="{EBFE91E9-247C-46F8-83BC-6E0D82130693}" dt="2021-02-23T10:05:44.580" v="659" actId="571"/>
          <ac:spMkLst>
            <pc:docMk/>
            <pc:sldMk cId="2338471513" sldId="780"/>
            <ac:spMk id="49" creationId="{D9E654ED-C686-48D1-96E0-7CBCAFCB2B79}"/>
          </ac:spMkLst>
        </pc:spChg>
        <pc:spChg chg="add del mod">
          <ac:chgData name="Andel, Marc van" userId="78b6dbb4-c515-4f6a-8f0e-e5bbb5c2a0f0" providerId="ADAL" clId="{EBFE91E9-247C-46F8-83BC-6E0D82130693}" dt="2021-02-23T10:06:08.765" v="661" actId="478"/>
          <ac:spMkLst>
            <pc:docMk/>
            <pc:sldMk cId="2338471513" sldId="780"/>
            <ac:spMk id="50" creationId="{E4B93CA9-0CAA-407E-8369-3DA5E8059175}"/>
          </ac:spMkLst>
        </pc:spChg>
        <pc:spChg chg="mod">
          <ac:chgData name="Andel, Marc van" userId="78b6dbb4-c515-4f6a-8f0e-e5bbb5c2a0f0" providerId="ADAL" clId="{EBFE91E9-247C-46F8-83BC-6E0D82130693}" dt="2021-02-23T10:06:32.856" v="664" actId="14100"/>
          <ac:spMkLst>
            <pc:docMk/>
            <pc:sldMk cId="2338471513" sldId="780"/>
            <ac:spMk id="58" creationId="{8C05169F-F729-466E-83C3-F8E4742EEE1F}"/>
          </ac:spMkLst>
        </pc:spChg>
        <pc:grpChg chg="add del mod">
          <ac:chgData name="Andel, Marc van" userId="78b6dbb4-c515-4f6a-8f0e-e5bbb5c2a0f0" providerId="ADAL" clId="{EBFE91E9-247C-46F8-83BC-6E0D82130693}" dt="2021-02-23T08:13:42.134" v="365" actId="478"/>
          <ac:grpSpMkLst>
            <pc:docMk/>
            <pc:sldMk cId="2338471513" sldId="780"/>
            <ac:grpSpMk id="15" creationId="{4C884D04-606D-4C2F-8D58-D9A593EE4EB6}"/>
          </ac:grpSpMkLst>
        </pc:grpChg>
        <pc:picChg chg="mod">
          <ac:chgData name="Andel, Marc van" userId="78b6dbb4-c515-4f6a-8f0e-e5bbb5c2a0f0" providerId="ADAL" clId="{EBFE91E9-247C-46F8-83BC-6E0D82130693}" dt="2021-02-23T08:20:32.583" v="538" actId="1076"/>
          <ac:picMkLst>
            <pc:docMk/>
            <pc:sldMk cId="2338471513" sldId="780"/>
            <ac:picMk id="11" creationId="{4898C5F0-54DE-42D1-AE77-231347AA129E}"/>
          </ac:picMkLst>
        </pc:picChg>
        <pc:picChg chg="mod">
          <ac:chgData name="Andel, Marc van" userId="78b6dbb4-c515-4f6a-8f0e-e5bbb5c2a0f0" providerId="ADAL" clId="{EBFE91E9-247C-46F8-83BC-6E0D82130693}" dt="2021-02-23T08:20:32.583" v="538" actId="1076"/>
          <ac:picMkLst>
            <pc:docMk/>
            <pc:sldMk cId="2338471513" sldId="780"/>
            <ac:picMk id="12" creationId="{DC9B37FC-532C-4384-B306-74AD11CBE7B0}"/>
          </ac:picMkLst>
        </pc:picChg>
        <pc:picChg chg="add mod">
          <ac:chgData name="Andel, Marc van" userId="78b6dbb4-c515-4f6a-8f0e-e5bbb5c2a0f0" providerId="ADAL" clId="{EBFE91E9-247C-46F8-83BC-6E0D82130693}" dt="2021-02-23T16:02:52.879" v="1838"/>
          <ac:picMkLst>
            <pc:docMk/>
            <pc:sldMk cId="2338471513" sldId="780"/>
            <ac:picMk id="35" creationId="{66AA38CE-F2B7-4574-B1CA-115EE517711D}"/>
          </ac:picMkLst>
        </pc:picChg>
        <pc:picChg chg="mod">
          <ac:chgData name="Andel, Marc van" userId="78b6dbb4-c515-4f6a-8f0e-e5bbb5c2a0f0" providerId="ADAL" clId="{EBFE91E9-247C-46F8-83BC-6E0D82130693}" dt="2021-02-23T08:20:32.583" v="538" actId="1076"/>
          <ac:picMkLst>
            <pc:docMk/>
            <pc:sldMk cId="2338471513" sldId="780"/>
            <ac:picMk id="2050" creationId="{E07A8316-7025-4FC9-8587-CD6DB55371B6}"/>
          </ac:picMkLst>
        </pc:picChg>
        <pc:picChg chg="add mod">
          <ac:chgData name="Andel, Marc van" userId="78b6dbb4-c515-4f6a-8f0e-e5bbb5c2a0f0" providerId="ADAL" clId="{EBFE91E9-247C-46F8-83BC-6E0D82130693}" dt="2021-02-23T10:01:25.228" v="628" actId="167"/>
          <ac:picMkLst>
            <pc:docMk/>
            <pc:sldMk cId="2338471513" sldId="780"/>
            <ac:picMk id="3074" creationId="{DBAE0AC3-A3B8-4EB0-A8B9-4196A4B76473}"/>
          </ac:picMkLst>
        </pc:picChg>
        <pc:cxnChg chg="add mod">
          <ac:chgData name="Andel, Marc van" userId="78b6dbb4-c515-4f6a-8f0e-e5bbb5c2a0f0" providerId="ADAL" clId="{EBFE91E9-247C-46F8-83BC-6E0D82130693}" dt="2021-02-23T08:15:58.457" v="456" actId="693"/>
          <ac:cxnSpMkLst>
            <pc:docMk/>
            <pc:sldMk cId="2338471513" sldId="780"/>
            <ac:cxnSpMk id="4" creationId="{15ACC13E-812F-497D-B170-3FD300785DC6}"/>
          </ac:cxnSpMkLst>
        </pc:cxnChg>
        <pc:cxnChg chg="add mod">
          <ac:chgData name="Andel, Marc van" userId="78b6dbb4-c515-4f6a-8f0e-e5bbb5c2a0f0" providerId="ADAL" clId="{EBFE91E9-247C-46F8-83BC-6E0D82130693}" dt="2021-02-23T08:20:32.583" v="538" actId="1076"/>
          <ac:cxnSpMkLst>
            <pc:docMk/>
            <pc:sldMk cId="2338471513" sldId="780"/>
            <ac:cxnSpMk id="6" creationId="{D3A88FFA-3BEC-4882-81DC-307D6A947DC1}"/>
          </ac:cxnSpMkLst>
        </pc:cxnChg>
        <pc:cxnChg chg="add mod ord">
          <ac:chgData name="Andel, Marc van" userId="78b6dbb4-c515-4f6a-8f0e-e5bbb5c2a0f0" providerId="ADAL" clId="{EBFE91E9-247C-46F8-83BC-6E0D82130693}" dt="2021-02-23T10:01:32.461" v="630" actId="167"/>
          <ac:cxnSpMkLst>
            <pc:docMk/>
            <pc:sldMk cId="2338471513" sldId="780"/>
            <ac:cxnSpMk id="14" creationId="{2AAF8361-09C3-436A-9A53-5021C5319B90}"/>
          </ac:cxnSpMkLst>
        </pc:cxnChg>
        <pc:cxnChg chg="del mod topLvl">
          <ac:chgData name="Andel, Marc van" userId="78b6dbb4-c515-4f6a-8f0e-e5bbb5c2a0f0" providerId="ADAL" clId="{EBFE91E9-247C-46F8-83BC-6E0D82130693}" dt="2021-02-23T08:13:42.134" v="365" actId="478"/>
          <ac:cxnSpMkLst>
            <pc:docMk/>
            <pc:sldMk cId="2338471513" sldId="780"/>
            <ac:cxnSpMk id="17" creationId="{3CBD1016-0A3C-4E77-B2B8-99CB8C32444F}"/>
          </ac:cxnSpMkLst>
        </pc:cxnChg>
        <pc:cxnChg chg="add mod ord">
          <ac:chgData name="Andel, Marc van" userId="78b6dbb4-c515-4f6a-8f0e-e5bbb5c2a0f0" providerId="ADAL" clId="{EBFE91E9-247C-46F8-83BC-6E0D82130693}" dt="2021-02-23T08:20:32.583" v="538" actId="1076"/>
          <ac:cxnSpMkLst>
            <pc:docMk/>
            <pc:sldMk cId="2338471513" sldId="780"/>
            <ac:cxnSpMk id="20" creationId="{1DAF37B6-2CC9-484B-B09B-5E346A8267EB}"/>
          </ac:cxnSpMkLst>
        </pc:cxnChg>
        <pc:cxnChg chg="add mod">
          <ac:chgData name="Andel, Marc van" userId="78b6dbb4-c515-4f6a-8f0e-e5bbb5c2a0f0" providerId="ADAL" clId="{EBFE91E9-247C-46F8-83BC-6E0D82130693}" dt="2021-02-23T08:20:32.583" v="538" actId="1076"/>
          <ac:cxnSpMkLst>
            <pc:docMk/>
            <pc:sldMk cId="2338471513" sldId="780"/>
            <ac:cxnSpMk id="22" creationId="{68627C3B-A757-468A-AFCA-CA18DA6453A0}"/>
          </ac:cxnSpMkLst>
        </pc:cxnChg>
        <pc:cxnChg chg="add mod">
          <ac:chgData name="Andel, Marc van" userId="78b6dbb4-c515-4f6a-8f0e-e5bbb5c2a0f0" providerId="ADAL" clId="{EBFE91E9-247C-46F8-83BC-6E0D82130693}" dt="2021-02-23T08:20:57.959" v="543" actId="14100"/>
          <ac:cxnSpMkLst>
            <pc:docMk/>
            <pc:sldMk cId="2338471513" sldId="780"/>
            <ac:cxnSpMk id="27" creationId="{7D98E3AC-87A8-4596-B70D-D8129D41281F}"/>
          </ac:cxnSpMkLst>
        </pc:cxnChg>
        <pc:cxnChg chg="add mod ord">
          <ac:chgData name="Andel, Marc van" userId="78b6dbb4-c515-4f6a-8f0e-e5bbb5c2a0f0" providerId="ADAL" clId="{EBFE91E9-247C-46F8-83BC-6E0D82130693}" dt="2021-02-23T10:01:29.963" v="629" actId="167"/>
          <ac:cxnSpMkLst>
            <pc:docMk/>
            <pc:sldMk cId="2338471513" sldId="780"/>
            <ac:cxnSpMk id="34" creationId="{0D4F00DD-AF55-4DCF-92BB-29266B89071F}"/>
          </ac:cxnSpMkLst>
        </pc:cxnChg>
        <pc:cxnChg chg="add mod">
          <ac:chgData name="Andel, Marc van" userId="78b6dbb4-c515-4f6a-8f0e-e5bbb5c2a0f0" providerId="ADAL" clId="{EBFE91E9-247C-46F8-83BC-6E0D82130693}" dt="2021-02-23T08:24:13.546" v="621" actId="14100"/>
          <ac:cxnSpMkLst>
            <pc:docMk/>
            <pc:sldMk cId="2338471513" sldId="780"/>
            <ac:cxnSpMk id="36" creationId="{9372079B-CD72-46D8-A4A2-BBAA6A6B305A}"/>
          </ac:cxnSpMkLst>
        </pc:cxnChg>
        <pc:cxnChg chg="add del mod">
          <ac:chgData name="Andel, Marc van" userId="78b6dbb4-c515-4f6a-8f0e-e5bbb5c2a0f0" providerId="ADAL" clId="{EBFE91E9-247C-46F8-83BC-6E0D82130693}" dt="2021-02-23T10:04:48.292" v="652" actId="478"/>
          <ac:cxnSpMkLst>
            <pc:docMk/>
            <pc:sldMk cId="2338471513" sldId="780"/>
            <ac:cxnSpMk id="43" creationId="{4F90EABB-330E-444D-8E20-1CD748132015}"/>
          </ac:cxnSpMkLst>
        </pc:cxnChg>
      </pc:sldChg>
      <pc:sldChg chg="addSp delSp modSp add del mod addAnim delAnim modAnim">
        <pc:chgData name="Andel, Marc van" userId="78b6dbb4-c515-4f6a-8f0e-e5bbb5c2a0f0" providerId="ADAL" clId="{EBFE91E9-247C-46F8-83BC-6E0D82130693}" dt="2021-02-23T12:49:47.112" v="990" actId="47"/>
        <pc:sldMkLst>
          <pc:docMk/>
          <pc:sldMk cId="561618729" sldId="781"/>
        </pc:sldMkLst>
        <pc:spChg chg="mod">
          <ac:chgData name="Andel, Marc van" userId="78b6dbb4-c515-4f6a-8f0e-e5bbb5c2a0f0" providerId="ADAL" clId="{EBFE91E9-247C-46F8-83BC-6E0D82130693}" dt="2021-02-23T10:12:57.848" v="756" actId="113"/>
          <ac:spMkLst>
            <pc:docMk/>
            <pc:sldMk cId="561618729" sldId="781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10" creationId="{13485C13-9862-4E3B-9592-C87D4AD30C83}"/>
          </ac:spMkLst>
        </pc:spChg>
        <pc:spChg chg="add del">
          <ac:chgData name="Andel, Marc van" userId="78b6dbb4-c515-4f6a-8f0e-e5bbb5c2a0f0" providerId="ADAL" clId="{EBFE91E9-247C-46F8-83BC-6E0D82130693}" dt="2021-02-23T10:11:34.254" v="693" actId="478"/>
          <ac:spMkLst>
            <pc:docMk/>
            <pc:sldMk cId="561618729" sldId="781"/>
            <ac:spMk id="13" creationId="{354C8BF3-54D1-4D47-9E29-F772097B48F6}"/>
          </ac:spMkLst>
        </pc:spChg>
        <pc:spChg chg="mod">
          <ac:chgData name="Andel, Marc van" userId="78b6dbb4-c515-4f6a-8f0e-e5bbb5c2a0f0" providerId="ADAL" clId="{EBFE91E9-247C-46F8-83BC-6E0D82130693}" dt="2021-02-23T12:38:25.938" v="890" actId="14100"/>
          <ac:spMkLst>
            <pc:docMk/>
            <pc:sldMk cId="561618729" sldId="781"/>
            <ac:spMk id="16" creationId="{AD343905-1FAD-4691-AE4D-2BCD335EFC6D}"/>
          </ac:spMkLst>
        </pc:spChg>
        <pc:spChg chg="mod">
          <ac:chgData name="Andel, Marc van" userId="78b6dbb4-c515-4f6a-8f0e-e5bbb5c2a0f0" providerId="ADAL" clId="{EBFE91E9-247C-46F8-83BC-6E0D82130693}" dt="2021-02-23T12:33:55.909" v="850" actId="1076"/>
          <ac:spMkLst>
            <pc:docMk/>
            <pc:sldMk cId="561618729" sldId="781"/>
            <ac:spMk id="18" creationId="{409537A3-D0F7-4CFD-B5BE-89E9A2DC21D3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23" creationId="{809951D6-0D12-44F2-B90C-5DE2EEFA8F6D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26" creationId="{F451ACC8-0D57-48A8-BE30-342FEE7837AF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31" creationId="{F74DD658-6A1D-4473-AEA7-74AE423FD148}"/>
          </ac:spMkLst>
        </pc:spChg>
        <pc:spChg chg="mod">
          <ac:chgData name="Andel, Marc van" userId="78b6dbb4-c515-4f6a-8f0e-e5bbb5c2a0f0" providerId="ADAL" clId="{EBFE91E9-247C-46F8-83BC-6E0D82130693}" dt="2021-02-23T12:33:55.909" v="850" actId="1076"/>
          <ac:spMkLst>
            <pc:docMk/>
            <pc:sldMk cId="561618729" sldId="781"/>
            <ac:spMk id="33" creationId="{024883E3-041F-41FB-8D5D-7BDC4AA779FC}"/>
          </ac:spMkLst>
        </pc:spChg>
        <pc:spChg chg="add mod">
          <ac:chgData name="Andel, Marc van" userId="78b6dbb4-c515-4f6a-8f0e-e5bbb5c2a0f0" providerId="ADAL" clId="{EBFE91E9-247C-46F8-83BC-6E0D82130693}" dt="2021-02-23T12:32:50.156" v="836" actId="14100"/>
          <ac:spMkLst>
            <pc:docMk/>
            <pc:sldMk cId="561618729" sldId="781"/>
            <ac:spMk id="39" creationId="{28C18E7C-06A3-494A-A47E-83E6EA1D0957}"/>
          </ac:spMkLst>
        </pc:spChg>
        <pc:spChg chg="mod">
          <ac:chgData name="Andel, Marc van" userId="78b6dbb4-c515-4f6a-8f0e-e5bbb5c2a0f0" providerId="ADAL" clId="{EBFE91E9-247C-46F8-83BC-6E0D82130693}" dt="2021-02-23T12:33:35.977" v="847" actId="1076"/>
          <ac:spMkLst>
            <pc:docMk/>
            <pc:sldMk cId="561618729" sldId="781"/>
            <ac:spMk id="40" creationId="{8C462765-53E7-445C-BC3C-B8BED4BA6C8F}"/>
          </ac:spMkLst>
        </pc:spChg>
        <pc:spChg chg="mod">
          <ac:chgData name="Andel, Marc van" userId="78b6dbb4-c515-4f6a-8f0e-e5bbb5c2a0f0" providerId="ADAL" clId="{EBFE91E9-247C-46F8-83BC-6E0D82130693}" dt="2021-02-23T12:34:44.168" v="857" actId="1076"/>
          <ac:spMkLst>
            <pc:docMk/>
            <pc:sldMk cId="561618729" sldId="781"/>
            <ac:spMk id="41" creationId="{DFC5AE8E-B912-4D79-BE22-B3339FC37E57}"/>
          </ac:spMkLst>
        </pc:spChg>
        <pc:spChg chg="add del mod">
          <ac:chgData name="Andel, Marc van" userId="78b6dbb4-c515-4f6a-8f0e-e5bbb5c2a0f0" providerId="ADAL" clId="{EBFE91E9-247C-46F8-83BC-6E0D82130693}" dt="2021-02-23T10:13:58.719" v="765" actId="478"/>
          <ac:spMkLst>
            <pc:docMk/>
            <pc:sldMk cId="561618729" sldId="781"/>
            <ac:spMk id="42" creationId="{319E37B9-0B15-4672-B004-CFF189BA3146}"/>
          </ac:spMkLst>
        </pc:spChg>
        <pc:spChg chg="add mod">
          <ac:chgData name="Andel, Marc van" userId="78b6dbb4-c515-4f6a-8f0e-e5bbb5c2a0f0" providerId="ADAL" clId="{EBFE91E9-247C-46F8-83BC-6E0D82130693}" dt="2021-02-23T12:32:50.156" v="836" actId="14100"/>
          <ac:spMkLst>
            <pc:docMk/>
            <pc:sldMk cId="561618729" sldId="781"/>
            <ac:spMk id="43" creationId="{59951ACD-9429-47FE-B30C-78810793AE72}"/>
          </ac:spMkLst>
        </pc:spChg>
        <pc:spChg chg="mod">
          <ac:chgData name="Andel, Marc van" userId="78b6dbb4-c515-4f6a-8f0e-e5bbb5c2a0f0" providerId="ADAL" clId="{EBFE91E9-247C-46F8-83BC-6E0D82130693}" dt="2021-02-23T12:33:55.909" v="850" actId="1076"/>
          <ac:spMkLst>
            <pc:docMk/>
            <pc:sldMk cId="561618729" sldId="781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3T12:33:55.909" v="850" actId="1076"/>
          <ac:spMkLst>
            <pc:docMk/>
            <pc:sldMk cId="561618729" sldId="781"/>
            <ac:spMk id="45" creationId="{5B52F2AD-0EA9-4534-9229-3B3866BFF519}"/>
          </ac:spMkLst>
        </pc:spChg>
        <pc:spChg chg="del">
          <ac:chgData name="Andel, Marc van" userId="78b6dbb4-c515-4f6a-8f0e-e5bbb5c2a0f0" providerId="ADAL" clId="{EBFE91E9-247C-46F8-83BC-6E0D82130693}" dt="2021-02-23T10:11:37.299" v="695" actId="478"/>
          <ac:spMkLst>
            <pc:docMk/>
            <pc:sldMk cId="561618729" sldId="781"/>
            <ac:spMk id="46" creationId="{E0102556-8787-453C-8CF5-16879900A9C7}"/>
          </ac:spMkLst>
        </pc:spChg>
        <pc:spChg chg="add del">
          <ac:chgData name="Andel, Marc van" userId="78b6dbb4-c515-4f6a-8f0e-e5bbb5c2a0f0" providerId="ADAL" clId="{EBFE91E9-247C-46F8-83BC-6E0D82130693}" dt="2021-02-23T10:11:34.254" v="693" actId="478"/>
          <ac:spMkLst>
            <pc:docMk/>
            <pc:sldMk cId="561618729" sldId="781"/>
            <ac:spMk id="47" creationId="{A5CB9C1B-8E83-47E6-946B-92C8EA6CE724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48" creationId="{0F44B6E8-17AC-4F8E-94AA-1514D791A5BC}"/>
          </ac:spMkLst>
        </pc:spChg>
        <pc:spChg chg="del">
          <ac:chgData name="Andel, Marc van" userId="78b6dbb4-c515-4f6a-8f0e-e5bbb5c2a0f0" providerId="ADAL" clId="{EBFE91E9-247C-46F8-83BC-6E0D82130693}" dt="2021-02-23T12:30:25.822" v="810" actId="478"/>
          <ac:spMkLst>
            <pc:docMk/>
            <pc:sldMk cId="561618729" sldId="781"/>
            <ac:spMk id="49" creationId="{D9E654ED-C686-48D1-96E0-7CBCAFCB2B79}"/>
          </ac:spMkLst>
        </pc:spChg>
        <pc:spChg chg="add mod">
          <ac:chgData name="Andel, Marc van" userId="78b6dbb4-c515-4f6a-8f0e-e5bbb5c2a0f0" providerId="ADAL" clId="{EBFE91E9-247C-46F8-83BC-6E0D82130693}" dt="2021-02-23T12:33:31.733" v="846" actId="1076"/>
          <ac:spMkLst>
            <pc:docMk/>
            <pc:sldMk cId="561618729" sldId="781"/>
            <ac:spMk id="50" creationId="{03AF43A4-8E3C-4F78-953A-CC741C321B2C}"/>
          </ac:spMkLst>
        </pc:spChg>
        <pc:spChg chg="add mod">
          <ac:chgData name="Andel, Marc van" userId="78b6dbb4-c515-4f6a-8f0e-e5bbb5c2a0f0" providerId="ADAL" clId="{EBFE91E9-247C-46F8-83BC-6E0D82130693}" dt="2021-02-23T12:34:27.135" v="854" actId="1076"/>
          <ac:spMkLst>
            <pc:docMk/>
            <pc:sldMk cId="561618729" sldId="781"/>
            <ac:spMk id="56" creationId="{802FF85C-1FD2-41D8-AABA-6BA73C888CDC}"/>
          </ac:spMkLst>
        </pc:spChg>
        <pc:spChg chg="add mod">
          <ac:chgData name="Andel, Marc van" userId="78b6dbb4-c515-4f6a-8f0e-e5bbb5c2a0f0" providerId="ADAL" clId="{EBFE91E9-247C-46F8-83BC-6E0D82130693}" dt="2021-02-23T12:33:31.733" v="846" actId="1076"/>
          <ac:spMkLst>
            <pc:docMk/>
            <pc:sldMk cId="561618729" sldId="781"/>
            <ac:spMk id="57" creationId="{F28988C5-3D1E-48A6-B690-C309F9FBC0C7}"/>
          </ac:spMkLst>
        </pc:spChg>
        <pc:spChg chg="add del">
          <ac:chgData name="Andel, Marc van" userId="78b6dbb4-c515-4f6a-8f0e-e5bbb5c2a0f0" providerId="ADAL" clId="{EBFE91E9-247C-46F8-83BC-6E0D82130693}" dt="2021-02-23T10:11:34.254" v="693" actId="478"/>
          <ac:spMkLst>
            <pc:docMk/>
            <pc:sldMk cId="561618729" sldId="781"/>
            <ac:spMk id="58" creationId="{8C05169F-F729-466E-83C3-F8E4742EEE1F}"/>
          </ac:spMkLst>
        </pc:spChg>
        <pc:spChg chg="add mod">
          <ac:chgData name="Andel, Marc van" userId="78b6dbb4-c515-4f6a-8f0e-e5bbb5c2a0f0" providerId="ADAL" clId="{EBFE91E9-247C-46F8-83BC-6E0D82130693}" dt="2021-02-23T12:33:21.369" v="844" actId="1076"/>
          <ac:spMkLst>
            <pc:docMk/>
            <pc:sldMk cId="561618729" sldId="781"/>
            <ac:spMk id="59" creationId="{A3F9217F-261E-4E71-9366-A6282F135D0F}"/>
          </ac:spMkLst>
        </pc:spChg>
        <pc:spChg chg="add mod">
          <ac:chgData name="Andel, Marc van" userId="78b6dbb4-c515-4f6a-8f0e-e5bbb5c2a0f0" providerId="ADAL" clId="{EBFE91E9-247C-46F8-83BC-6E0D82130693}" dt="2021-02-23T12:33:25.980" v="845" actId="1076"/>
          <ac:spMkLst>
            <pc:docMk/>
            <pc:sldMk cId="561618729" sldId="781"/>
            <ac:spMk id="60" creationId="{97EC0866-5FC7-4A21-8A6C-5A99CC3E62FA}"/>
          </ac:spMkLst>
        </pc:spChg>
        <pc:spChg chg="mod topLvl">
          <ac:chgData name="Andel, Marc van" userId="78b6dbb4-c515-4f6a-8f0e-e5bbb5c2a0f0" providerId="ADAL" clId="{EBFE91E9-247C-46F8-83BC-6E0D82130693}" dt="2021-02-23T12:36:22.750" v="869" actId="164"/>
          <ac:spMkLst>
            <pc:docMk/>
            <pc:sldMk cId="561618729" sldId="781"/>
            <ac:spMk id="62" creationId="{DEEFF0F3-4FEF-4739-A0CE-D515DC0ECB88}"/>
          </ac:spMkLst>
        </pc:spChg>
        <pc:spChg chg="mod ord topLvl">
          <ac:chgData name="Andel, Marc van" userId="78b6dbb4-c515-4f6a-8f0e-e5bbb5c2a0f0" providerId="ADAL" clId="{EBFE91E9-247C-46F8-83BC-6E0D82130693}" dt="2021-02-23T12:36:22.750" v="869" actId="164"/>
          <ac:spMkLst>
            <pc:docMk/>
            <pc:sldMk cId="561618729" sldId="781"/>
            <ac:spMk id="64" creationId="{7B64F7AB-D4E7-4CF3-B12E-F6F5AD89D35D}"/>
          </ac:spMkLst>
        </pc:spChg>
        <pc:spChg chg="add mod ord">
          <ac:chgData name="Andel, Marc van" userId="78b6dbb4-c515-4f6a-8f0e-e5bbb5c2a0f0" providerId="ADAL" clId="{EBFE91E9-247C-46F8-83BC-6E0D82130693}" dt="2021-02-23T12:37:58.509" v="889" actId="167"/>
          <ac:spMkLst>
            <pc:docMk/>
            <pc:sldMk cId="561618729" sldId="781"/>
            <ac:spMk id="85" creationId="{B924B2F6-CF4D-4F41-9D6B-D8EB7258EB78}"/>
          </ac:spMkLst>
        </pc:spChg>
        <pc:spChg chg="add mod ord">
          <ac:chgData name="Andel, Marc van" userId="78b6dbb4-c515-4f6a-8f0e-e5bbb5c2a0f0" providerId="ADAL" clId="{EBFE91E9-247C-46F8-83BC-6E0D82130693}" dt="2021-02-23T12:37:58.509" v="889" actId="167"/>
          <ac:spMkLst>
            <pc:docMk/>
            <pc:sldMk cId="561618729" sldId="781"/>
            <ac:spMk id="86" creationId="{FD2E37D8-2745-4931-BD44-6F454DBF9505}"/>
          </ac:spMkLst>
        </pc:spChg>
        <pc:spChg chg="add mod ord">
          <ac:chgData name="Andel, Marc van" userId="78b6dbb4-c515-4f6a-8f0e-e5bbb5c2a0f0" providerId="ADAL" clId="{EBFE91E9-247C-46F8-83BC-6E0D82130693}" dt="2021-02-23T12:37:58.509" v="889" actId="167"/>
          <ac:spMkLst>
            <pc:docMk/>
            <pc:sldMk cId="561618729" sldId="781"/>
            <ac:spMk id="87" creationId="{987E8960-B3B0-44D3-AC45-6C84F197D2D4}"/>
          </ac:spMkLst>
        </pc:spChg>
        <pc:spChg chg="add mod ord">
          <ac:chgData name="Andel, Marc van" userId="78b6dbb4-c515-4f6a-8f0e-e5bbb5c2a0f0" providerId="ADAL" clId="{EBFE91E9-247C-46F8-83BC-6E0D82130693}" dt="2021-02-23T12:37:58.509" v="889" actId="167"/>
          <ac:spMkLst>
            <pc:docMk/>
            <pc:sldMk cId="561618729" sldId="781"/>
            <ac:spMk id="2064" creationId="{4932EBD2-2A98-46DA-ACDF-E153D2B94B22}"/>
          </ac:spMkLst>
        </pc:spChg>
        <pc:grpChg chg="add del mod">
          <ac:chgData name="Andel, Marc van" userId="78b6dbb4-c515-4f6a-8f0e-e5bbb5c2a0f0" providerId="ADAL" clId="{EBFE91E9-247C-46F8-83BC-6E0D82130693}" dt="2021-02-23T12:35:06.802" v="860" actId="165"/>
          <ac:grpSpMkLst>
            <pc:docMk/>
            <pc:sldMk cId="561618729" sldId="781"/>
            <ac:grpSpMk id="61" creationId="{8EA4CAAE-B383-4F4F-9607-2F981054E203}"/>
          </ac:grpSpMkLst>
        </pc:grpChg>
        <pc:grpChg chg="add mod">
          <ac:chgData name="Andel, Marc van" userId="78b6dbb4-c515-4f6a-8f0e-e5bbb5c2a0f0" providerId="ADAL" clId="{EBFE91E9-247C-46F8-83BC-6E0D82130693}" dt="2021-02-23T12:36:22.750" v="869" actId="164"/>
          <ac:grpSpMkLst>
            <pc:docMk/>
            <pc:sldMk cId="561618729" sldId="781"/>
            <ac:grpSpMk id="2063" creationId="{0E6D2B16-2142-4A7B-A034-A0A61DDAAE65}"/>
          </ac:grpSpMkLst>
        </pc:grpChg>
        <pc:picChg chg="add del">
          <ac:chgData name="Andel, Marc van" userId="78b6dbb4-c515-4f6a-8f0e-e5bbb5c2a0f0" providerId="ADAL" clId="{EBFE91E9-247C-46F8-83BC-6E0D82130693}" dt="2021-02-23T10:11:34.254" v="693" actId="478"/>
          <ac:picMkLst>
            <pc:docMk/>
            <pc:sldMk cId="561618729" sldId="781"/>
            <ac:picMk id="11" creationId="{4898C5F0-54DE-42D1-AE77-231347AA129E}"/>
          </ac:picMkLst>
        </pc:picChg>
        <pc:picChg chg="del">
          <ac:chgData name="Andel, Marc van" userId="78b6dbb4-c515-4f6a-8f0e-e5bbb5c2a0f0" providerId="ADAL" clId="{EBFE91E9-247C-46F8-83BC-6E0D82130693}" dt="2021-02-23T12:30:25.822" v="810" actId="478"/>
          <ac:picMkLst>
            <pc:docMk/>
            <pc:sldMk cId="561618729" sldId="781"/>
            <ac:picMk id="12" creationId="{DC9B37FC-532C-4384-B306-74AD11CBE7B0}"/>
          </ac:picMkLst>
        </pc:picChg>
        <pc:picChg chg="del mod topLvl">
          <ac:chgData name="Andel, Marc van" userId="78b6dbb4-c515-4f6a-8f0e-e5bbb5c2a0f0" providerId="ADAL" clId="{EBFE91E9-247C-46F8-83BC-6E0D82130693}" dt="2021-02-23T12:35:07.947" v="861" actId="478"/>
          <ac:picMkLst>
            <pc:docMk/>
            <pc:sldMk cId="561618729" sldId="781"/>
            <ac:picMk id="63" creationId="{B28ED869-0109-40EF-8D4A-F526C5FDE7B0}"/>
          </ac:picMkLst>
        </pc:picChg>
        <pc:picChg chg="add del">
          <ac:chgData name="Andel, Marc van" userId="78b6dbb4-c515-4f6a-8f0e-e5bbb5c2a0f0" providerId="ADAL" clId="{EBFE91E9-247C-46F8-83BC-6E0D82130693}" dt="2021-02-23T10:11:34.254" v="693" actId="478"/>
          <ac:picMkLst>
            <pc:docMk/>
            <pc:sldMk cId="561618729" sldId="781"/>
            <ac:picMk id="2050" creationId="{E07A8316-7025-4FC9-8587-CD6DB55371B6}"/>
          </ac:picMkLst>
        </pc:picChg>
        <pc:picChg chg="del">
          <ac:chgData name="Andel, Marc van" userId="78b6dbb4-c515-4f6a-8f0e-e5bbb5c2a0f0" providerId="ADAL" clId="{EBFE91E9-247C-46F8-83BC-6E0D82130693}" dt="2021-02-23T12:30:25.822" v="810" actId="478"/>
          <ac:picMkLst>
            <pc:docMk/>
            <pc:sldMk cId="561618729" sldId="781"/>
            <ac:picMk id="3074" creationId="{DBAE0AC3-A3B8-4EB0-A8B9-4196A4B76473}"/>
          </ac:picMkLst>
        </pc:picChg>
        <pc:picChg chg="add mod">
          <ac:chgData name="Andel, Marc van" userId="78b6dbb4-c515-4f6a-8f0e-e5bbb5c2a0f0" providerId="ADAL" clId="{EBFE91E9-247C-46F8-83BC-6E0D82130693}" dt="2021-02-23T12:36:22.750" v="869" actId="164"/>
          <ac:picMkLst>
            <pc:docMk/>
            <pc:sldMk cId="561618729" sldId="781"/>
            <ac:picMk id="4098" creationId="{9865D3F3-32CD-4B24-8F4C-C4EFDC3D577C}"/>
          </ac:picMkLst>
        </pc:picChg>
        <pc:cxnChg chg="add del">
          <ac:chgData name="Andel, Marc van" userId="78b6dbb4-c515-4f6a-8f0e-e5bbb5c2a0f0" providerId="ADAL" clId="{EBFE91E9-247C-46F8-83BC-6E0D82130693}" dt="2021-02-23T10:11:38.898" v="696" actId="478"/>
          <ac:cxnSpMkLst>
            <pc:docMk/>
            <pc:sldMk cId="561618729" sldId="781"/>
            <ac:cxnSpMk id="4" creationId="{15ACC13E-812F-497D-B170-3FD300785DC6}"/>
          </ac:cxnSpMkLst>
        </pc:cxnChg>
        <pc:cxnChg chg="del mod ord">
          <ac:chgData name="Andel, Marc van" userId="78b6dbb4-c515-4f6a-8f0e-e5bbb5c2a0f0" providerId="ADAL" clId="{EBFE91E9-247C-46F8-83BC-6E0D82130693}" dt="2021-02-23T10:15:12.327" v="791" actId="478"/>
          <ac:cxnSpMkLst>
            <pc:docMk/>
            <pc:sldMk cId="561618729" sldId="781"/>
            <ac:cxnSpMk id="6" creationId="{D3A88FFA-3BEC-4882-81DC-307D6A947DC1}"/>
          </ac:cxnSpMkLst>
        </pc:cxnChg>
        <pc:cxnChg chg="del">
          <ac:chgData name="Andel, Marc van" userId="78b6dbb4-c515-4f6a-8f0e-e5bbb5c2a0f0" providerId="ADAL" clId="{EBFE91E9-247C-46F8-83BC-6E0D82130693}" dt="2021-02-23T12:30:26.752" v="811" actId="478"/>
          <ac:cxnSpMkLst>
            <pc:docMk/>
            <pc:sldMk cId="561618729" sldId="781"/>
            <ac:cxnSpMk id="14" creationId="{2AAF8361-09C3-436A-9A53-5021C5319B90}"/>
          </ac:cxnSpMkLst>
        </pc:cxnChg>
        <pc:cxnChg chg="del">
          <ac:chgData name="Andel, Marc van" userId="78b6dbb4-c515-4f6a-8f0e-e5bbb5c2a0f0" providerId="ADAL" clId="{EBFE91E9-247C-46F8-83BC-6E0D82130693}" dt="2021-02-23T10:11:35.586" v="694" actId="478"/>
          <ac:cxnSpMkLst>
            <pc:docMk/>
            <pc:sldMk cId="561618729" sldId="781"/>
            <ac:cxnSpMk id="20" creationId="{1DAF37B6-2CC9-484B-B09B-5E346A8267EB}"/>
          </ac:cxnSpMkLst>
        </pc:cxnChg>
        <pc:cxnChg chg="add del mod">
          <ac:chgData name="Andel, Marc van" userId="78b6dbb4-c515-4f6a-8f0e-e5bbb5c2a0f0" providerId="ADAL" clId="{EBFE91E9-247C-46F8-83BC-6E0D82130693}" dt="2021-02-23T10:15:09.609" v="790" actId="11529"/>
          <ac:cxnSpMkLst>
            <pc:docMk/>
            <pc:sldMk cId="561618729" sldId="781"/>
            <ac:cxnSpMk id="21" creationId="{C04BBEE7-712C-4823-B26E-3A3BBD4151D3}"/>
          </ac:cxnSpMkLst>
        </pc:cxnChg>
        <pc:cxnChg chg="del">
          <ac:chgData name="Andel, Marc van" userId="78b6dbb4-c515-4f6a-8f0e-e5bbb5c2a0f0" providerId="ADAL" clId="{EBFE91E9-247C-46F8-83BC-6E0D82130693}" dt="2021-02-23T12:30:25.822" v="810" actId="478"/>
          <ac:cxnSpMkLst>
            <pc:docMk/>
            <pc:sldMk cId="561618729" sldId="781"/>
            <ac:cxnSpMk id="22" creationId="{68627C3B-A757-468A-AFCA-CA18DA6453A0}"/>
          </ac:cxnSpMkLst>
        </pc:cxnChg>
        <pc:cxnChg chg="del">
          <ac:chgData name="Andel, Marc van" userId="78b6dbb4-c515-4f6a-8f0e-e5bbb5c2a0f0" providerId="ADAL" clId="{EBFE91E9-247C-46F8-83BC-6E0D82130693}" dt="2021-02-23T12:30:25.822" v="810" actId="478"/>
          <ac:cxnSpMkLst>
            <pc:docMk/>
            <pc:sldMk cId="561618729" sldId="781"/>
            <ac:cxnSpMk id="27" creationId="{7D98E3AC-87A8-4596-B70D-D8129D41281F}"/>
          </ac:cxnSpMkLst>
        </pc:cxnChg>
        <pc:cxnChg chg="add mod">
          <ac:chgData name="Andel, Marc van" userId="78b6dbb4-c515-4f6a-8f0e-e5bbb5c2a0f0" providerId="ADAL" clId="{EBFE91E9-247C-46F8-83BC-6E0D82130693}" dt="2021-02-23T12:34:38.790" v="856" actId="14100"/>
          <ac:cxnSpMkLst>
            <pc:docMk/>
            <pc:sldMk cId="561618729" sldId="781"/>
            <ac:cxnSpMk id="28" creationId="{FE100120-EBB8-41E6-881F-B01134C5907D}"/>
          </ac:cxnSpMkLst>
        </pc:cxnChg>
        <pc:cxnChg chg="del">
          <ac:chgData name="Andel, Marc van" userId="78b6dbb4-c515-4f6a-8f0e-e5bbb5c2a0f0" providerId="ADAL" clId="{EBFE91E9-247C-46F8-83BC-6E0D82130693}" dt="2021-02-23T12:30:25.822" v="810" actId="478"/>
          <ac:cxnSpMkLst>
            <pc:docMk/>
            <pc:sldMk cId="561618729" sldId="781"/>
            <ac:cxnSpMk id="34" creationId="{0D4F00DD-AF55-4DCF-92BB-29266B89071F}"/>
          </ac:cxnSpMkLst>
        </pc:cxnChg>
        <pc:cxnChg chg="mod">
          <ac:chgData name="Andel, Marc van" userId="78b6dbb4-c515-4f6a-8f0e-e5bbb5c2a0f0" providerId="ADAL" clId="{EBFE91E9-247C-46F8-83BC-6E0D82130693}" dt="2021-02-23T12:33:55.909" v="850" actId="1076"/>
          <ac:cxnSpMkLst>
            <pc:docMk/>
            <pc:sldMk cId="561618729" sldId="781"/>
            <ac:cxnSpMk id="36" creationId="{9372079B-CD72-46D8-A4A2-BBAA6A6B305A}"/>
          </ac:cxnSpMkLst>
        </pc:cxnChg>
        <pc:cxnChg chg="add mod">
          <ac:chgData name="Andel, Marc van" userId="78b6dbb4-c515-4f6a-8f0e-e5bbb5c2a0f0" providerId="ADAL" clId="{EBFE91E9-247C-46F8-83BC-6E0D82130693}" dt="2021-02-23T12:32:50.156" v="836" actId="14100"/>
          <ac:cxnSpMkLst>
            <pc:docMk/>
            <pc:sldMk cId="561618729" sldId="781"/>
            <ac:cxnSpMk id="51" creationId="{CA1BE55E-5588-452D-9FA0-99B319B00A95}"/>
          </ac:cxnSpMkLst>
        </pc:cxnChg>
        <pc:cxnChg chg="add mod">
          <ac:chgData name="Andel, Marc van" userId="78b6dbb4-c515-4f6a-8f0e-e5bbb5c2a0f0" providerId="ADAL" clId="{EBFE91E9-247C-46F8-83BC-6E0D82130693}" dt="2021-02-23T12:34:14.599" v="851" actId="14100"/>
          <ac:cxnSpMkLst>
            <pc:docMk/>
            <pc:sldMk cId="561618729" sldId="781"/>
            <ac:cxnSpMk id="52" creationId="{B44975F7-053B-4C6B-ACDF-C7E8EE1C6DCE}"/>
          </ac:cxnSpMkLst>
        </pc:cxnChg>
        <pc:cxnChg chg="add mod">
          <ac:chgData name="Andel, Marc van" userId="78b6dbb4-c515-4f6a-8f0e-e5bbb5c2a0f0" providerId="ADAL" clId="{EBFE91E9-247C-46F8-83BC-6E0D82130693}" dt="2021-02-23T12:34:48.727" v="858" actId="1076"/>
          <ac:cxnSpMkLst>
            <pc:docMk/>
            <pc:sldMk cId="561618729" sldId="781"/>
            <ac:cxnSpMk id="65" creationId="{D7EDBD16-C880-41A0-B677-18E8978047FA}"/>
          </ac:cxnSpMkLst>
        </pc:cxnChg>
      </pc:sldChg>
      <pc:sldChg chg="addSp delSp modSp add del mod addAnim delAnim modAnim modShow">
        <pc:chgData name="Andel, Marc van" userId="78b6dbb4-c515-4f6a-8f0e-e5bbb5c2a0f0" providerId="ADAL" clId="{EBFE91E9-247C-46F8-83BC-6E0D82130693}" dt="2021-02-24T07:33:31.502" v="2028" actId="47"/>
        <pc:sldMkLst>
          <pc:docMk/>
          <pc:sldMk cId="3210138489" sldId="782"/>
        </pc:sldMkLst>
        <pc:spChg chg="add del">
          <ac:chgData name="Andel, Marc van" userId="78b6dbb4-c515-4f6a-8f0e-e5bbb5c2a0f0" providerId="ADAL" clId="{EBFE91E9-247C-46F8-83BC-6E0D82130693}" dt="2021-02-23T12:40:01.681" v="898" actId="478"/>
          <ac:spMkLst>
            <pc:docMk/>
            <pc:sldMk cId="3210138489" sldId="782"/>
            <ac:spMk id="16" creationId="{AD343905-1FAD-4691-AE4D-2BCD335EFC6D}"/>
          </ac:spMkLst>
        </pc:spChg>
        <pc:spChg chg="add del">
          <ac:chgData name="Andel, Marc van" userId="78b6dbb4-c515-4f6a-8f0e-e5bbb5c2a0f0" providerId="ADAL" clId="{EBFE91E9-247C-46F8-83BC-6E0D82130693}" dt="2021-02-23T12:40:01.681" v="898" actId="478"/>
          <ac:spMkLst>
            <pc:docMk/>
            <pc:sldMk cId="3210138489" sldId="782"/>
            <ac:spMk id="18" creationId="{409537A3-D0F7-4CFD-B5BE-89E9A2DC21D3}"/>
          </ac:spMkLst>
        </pc:spChg>
        <pc:spChg chg="add del mod">
          <ac:chgData name="Andel, Marc van" userId="78b6dbb4-c515-4f6a-8f0e-e5bbb5c2a0f0" providerId="ADAL" clId="{EBFE91E9-247C-46F8-83BC-6E0D82130693}" dt="2021-02-23T12:42:41.165" v="935" actId="14100"/>
          <ac:spMkLst>
            <pc:docMk/>
            <pc:sldMk cId="3210138489" sldId="782"/>
            <ac:spMk id="33" creationId="{024883E3-041F-41FB-8D5D-7BDC4AA779FC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35" creationId="{A40C32CC-309F-4F95-9F11-0CD82D5AF6EF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37" creationId="{46D26AF4-5B13-4D03-AA83-3694A501D749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38" creationId="{294CBA67-4B7C-488B-B226-D63F62D746B8}"/>
          </ac:spMkLst>
        </pc:spChg>
        <pc:spChg chg="add del">
          <ac:chgData name="Andel, Marc van" userId="78b6dbb4-c515-4f6a-8f0e-e5bbb5c2a0f0" providerId="ADAL" clId="{EBFE91E9-247C-46F8-83BC-6E0D82130693}" dt="2021-02-23T12:40:01.681" v="898" actId="478"/>
          <ac:spMkLst>
            <pc:docMk/>
            <pc:sldMk cId="3210138489" sldId="782"/>
            <ac:spMk id="40" creationId="{8C462765-53E7-445C-BC3C-B8BED4BA6C8F}"/>
          </ac:spMkLst>
        </pc:spChg>
        <pc:spChg chg="add del">
          <ac:chgData name="Andel, Marc van" userId="78b6dbb4-c515-4f6a-8f0e-e5bbb5c2a0f0" providerId="ADAL" clId="{EBFE91E9-247C-46F8-83BC-6E0D82130693}" dt="2021-02-23T12:40:01.681" v="898" actId="478"/>
          <ac:spMkLst>
            <pc:docMk/>
            <pc:sldMk cId="3210138489" sldId="782"/>
            <ac:spMk id="41" creationId="{DFC5AE8E-B912-4D79-BE22-B3339FC37E57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42" creationId="{0CBFA95A-9E1A-4D1F-B042-089A317140B0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43" creationId="{D663A44C-D2D7-4A74-916E-021BB97BC434}"/>
          </ac:spMkLst>
        </pc:spChg>
        <pc:spChg chg="add del mod">
          <ac:chgData name="Andel, Marc van" userId="78b6dbb4-c515-4f6a-8f0e-e5bbb5c2a0f0" providerId="ADAL" clId="{EBFE91E9-247C-46F8-83BC-6E0D82130693}" dt="2021-02-23T12:42:45.005" v="936" actId="1076"/>
          <ac:spMkLst>
            <pc:docMk/>
            <pc:sldMk cId="3210138489" sldId="782"/>
            <ac:spMk id="44" creationId="{1264B3AC-62F5-493B-AB15-3835975C505C}"/>
          </ac:spMkLst>
        </pc:spChg>
        <pc:spChg chg="add del mod">
          <ac:chgData name="Andel, Marc van" userId="78b6dbb4-c515-4f6a-8f0e-e5bbb5c2a0f0" providerId="ADAL" clId="{EBFE91E9-247C-46F8-83BC-6E0D82130693}" dt="2021-02-23T12:42:49.249" v="937" actId="1076"/>
          <ac:spMkLst>
            <pc:docMk/>
            <pc:sldMk cId="3210138489" sldId="782"/>
            <ac:spMk id="45" creationId="{5B52F2AD-0EA9-4534-9229-3B3866BFF519}"/>
          </ac:spMkLst>
        </pc:spChg>
        <pc:spChg chg="mod">
          <ac:chgData name="Andel, Marc van" userId="78b6dbb4-c515-4f6a-8f0e-e5bbb5c2a0f0" providerId="ADAL" clId="{EBFE91E9-247C-46F8-83BC-6E0D82130693}" dt="2021-02-23T12:43:10.524" v="941" actId="1076"/>
          <ac:spMkLst>
            <pc:docMk/>
            <pc:sldMk cId="3210138489" sldId="782"/>
            <ac:spMk id="46" creationId="{E0102556-8787-453C-8CF5-16879900A9C7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0" creationId="{4F2E59D8-2F87-48F7-B7C8-438ED15732D3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1" creationId="{8024284A-352A-41ED-8D47-3A2E828DEC7F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2" creationId="{72842367-564F-4EB6-8BDC-6CF8B53D3CA3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3" creationId="{22836D4F-D1DD-4881-9E4F-05FB8A0F9010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4" creationId="{61014006-E661-406A-BEAE-A877F71ED2CE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59" creationId="{2F0B6CAF-10A7-4CA1-AA3A-D80EC32458E1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60" creationId="{5BA9AC0B-DE5A-410B-88B3-21CAC503A7B8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61" creationId="{FA2E0F57-BC59-4961-B32A-0F8F134A7B5A}"/>
          </ac:spMkLst>
        </pc:spChg>
        <pc:spChg chg="add del mod">
          <ac:chgData name="Andel, Marc van" userId="78b6dbb4-c515-4f6a-8f0e-e5bbb5c2a0f0" providerId="ADAL" clId="{EBFE91E9-247C-46F8-83BC-6E0D82130693}" dt="2021-02-23T12:39:49.016" v="896"/>
          <ac:spMkLst>
            <pc:docMk/>
            <pc:sldMk cId="3210138489" sldId="782"/>
            <ac:spMk id="62" creationId="{808104DA-AE72-4CEF-AF75-E8B460963D33}"/>
          </ac:spMkLst>
        </pc:spChg>
        <pc:spChg chg="add mod ord">
          <ac:chgData name="Andel, Marc van" userId="78b6dbb4-c515-4f6a-8f0e-e5bbb5c2a0f0" providerId="ADAL" clId="{EBFE91E9-247C-46F8-83BC-6E0D82130693}" dt="2021-02-23T12:42:53.092" v="938" actId="167"/>
          <ac:spMkLst>
            <pc:docMk/>
            <pc:sldMk cId="3210138489" sldId="782"/>
            <ac:spMk id="63" creationId="{4EE99393-CC05-4939-A918-A9AD1A867598}"/>
          </ac:spMkLst>
        </pc:spChg>
        <pc:spChg chg="add mod or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64" creationId="{0CAC9B99-14BC-4480-BCB1-1E9DD11BE615}"/>
          </ac:spMkLst>
        </pc:spChg>
        <pc:spChg chg="add del mod">
          <ac:chgData name="Andel, Marc van" userId="78b6dbb4-c515-4f6a-8f0e-e5bbb5c2a0f0" providerId="ADAL" clId="{EBFE91E9-247C-46F8-83BC-6E0D82130693}" dt="2021-02-23T12:40:17.594" v="901" actId="478"/>
          <ac:spMkLst>
            <pc:docMk/>
            <pc:sldMk cId="3210138489" sldId="782"/>
            <ac:spMk id="65" creationId="{F7FCAE65-FFD1-48F1-BD0F-1A97F194C69E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67" creationId="{F951188E-FA36-461E-B325-28303ABEFE9C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68" creationId="{2D35248C-9E91-4571-900F-67145B7C83A4}"/>
          </ac:spMkLst>
        </pc:spChg>
        <pc:spChg chg="add del mod">
          <ac:chgData name="Andel, Marc van" userId="78b6dbb4-c515-4f6a-8f0e-e5bbb5c2a0f0" providerId="ADAL" clId="{EBFE91E9-247C-46F8-83BC-6E0D82130693}" dt="2021-02-23T12:40:22.715" v="902" actId="478"/>
          <ac:spMkLst>
            <pc:docMk/>
            <pc:sldMk cId="3210138489" sldId="782"/>
            <ac:spMk id="69" creationId="{8BDE404B-F194-4680-A96D-4FE44AF884D0}"/>
          </ac:spMkLst>
        </pc:spChg>
        <pc:spChg chg="add del mod">
          <ac:chgData name="Andel, Marc van" userId="78b6dbb4-c515-4f6a-8f0e-e5bbb5c2a0f0" providerId="ADAL" clId="{EBFE91E9-247C-46F8-83BC-6E0D82130693}" dt="2021-02-23T12:41:15.323" v="922" actId="478"/>
          <ac:spMkLst>
            <pc:docMk/>
            <pc:sldMk cId="3210138489" sldId="782"/>
            <ac:spMk id="70" creationId="{901C8CD9-08B9-43B2-8451-E77F11645C31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1" creationId="{3D8D28B1-7443-461A-9931-69281F94567B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2" creationId="{327161C8-21B3-4A96-B357-1927E6823DE5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3" creationId="{11334378-DF8B-4737-89A1-00A239794613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7" creationId="{4667D811-554F-4A20-BCEA-49790F1A1381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8" creationId="{1DDFDA0F-8258-49BB-8F71-44B20ED832A4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79" creationId="{94242B54-037E-4062-91C5-52CABFE1436F}"/>
          </ac:spMkLst>
        </pc:spChg>
        <pc:spChg chg="add mod">
          <ac:chgData name="Andel, Marc van" userId="78b6dbb4-c515-4f6a-8f0e-e5bbb5c2a0f0" providerId="ADAL" clId="{EBFE91E9-247C-46F8-83BC-6E0D82130693}" dt="2021-02-23T12:41:42.191" v="925" actId="1076"/>
          <ac:spMkLst>
            <pc:docMk/>
            <pc:sldMk cId="3210138489" sldId="782"/>
            <ac:spMk id="80" creationId="{186C612D-F942-4DD0-A9F5-B02FD9009A44}"/>
          </ac:spMkLst>
        </pc:spChg>
        <pc:picChg chg="add mod">
          <ac:chgData name="Andel, Marc van" userId="78b6dbb4-c515-4f6a-8f0e-e5bbb5c2a0f0" providerId="ADAL" clId="{EBFE91E9-247C-46F8-83BC-6E0D82130693}" dt="2021-02-23T16:02:50.816" v="1837"/>
          <ac:picMkLst>
            <pc:docMk/>
            <pc:sldMk cId="3210138489" sldId="782"/>
            <ac:picMk id="43" creationId="{AF62670A-AFBA-4884-8C75-5A1BBA606418}"/>
          </ac:picMkLst>
        </pc:picChg>
        <pc:cxnChg chg="add del mod">
          <ac:chgData name="Andel, Marc van" userId="78b6dbb4-c515-4f6a-8f0e-e5bbb5c2a0f0" providerId="ADAL" clId="{EBFE91E9-247C-46F8-83BC-6E0D82130693}" dt="2021-02-23T12:40:01.681" v="898" actId="478"/>
          <ac:cxnSpMkLst>
            <pc:docMk/>
            <pc:sldMk cId="3210138489" sldId="782"/>
            <ac:cxnSpMk id="6" creationId="{D3A88FFA-3BEC-4882-81DC-307D6A947DC1}"/>
          </ac:cxnSpMkLst>
        </pc:cxnChg>
        <pc:cxnChg chg="mod">
          <ac:chgData name="Andel, Marc van" userId="78b6dbb4-c515-4f6a-8f0e-e5bbb5c2a0f0" providerId="ADAL" clId="{EBFE91E9-247C-46F8-83BC-6E0D82130693}" dt="2021-02-23T12:43:05.248" v="940" actId="33986"/>
          <ac:cxnSpMkLst>
            <pc:docMk/>
            <pc:sldMk cId="3210138489" sldId="782"/>
            <ac:cxnSpMk id="20" creationId="{1DAF37B6-2CC9-484B-B09B-5E346A8267EB}"/>
          </ac:cxnSpMkLst>
        </pc:cxnChg>
        <pc:cxnChg chg="add del mod">
          <ac:chgData name="Andel, Marc van" userId="78b6dbb4-c515-4f6a-8f0e-e5bbb5c2a0f0" providerId="ADAL" clId="{EBFE91E9-247C-46F8-83BC-6E0D82130693}" dt="2021-02-23T12:42:41.165" v="935" actId="14100"/>
          <ac:cxnSpMkLst>
            <pc:docMk/>
            <pc:sldMk cId="3210138489" sldId="782"/>
            <ac:cxnSpMk id="36" creationId="{9372079B-CD72-46D8-A4A2-BBAA6A6B305A}"/>
          </ac:cxnSpMkLst>
        </pc:cxnChg>
        <pc:cxnChg chg="add del mod">
          <ac:chgData name="Andel, Marc van" userId="78b6dbb4-c515-4f6a-8f0e-e5bbb5c2a0f0" providerId="ADAL" clId="{EBFE91E9-247C-46F8-83BC-6E0D82130693}" dt="2021-02-23T12:39:49.016" v="896"/>
          <ac:cxnSpMkLst>
            <pc:docMk/>
            <pc:sldMk cId="3210138489" sldId="782"/>
            <ac:cxnSpMk id="39" creationId="{6427F156-C5A6-4B42-8CBC-DBE816C83A5B}"/>
          </ac:cxnSpMkLst>
        </pc:cxnChg>
        <pc:cxnChg chg="add del mod">
          <ac:chgData name="Andel, Marc van" userId="78b6dbb4-c515-4f6a-8f0e-e5bbb5c2a0f0" providerId="ADAL" clId="{EBFE91E9-247C-46F8-83BC-6E0D82130693}" dt="2021-02-23T12:39:49.016" v="896"/>
          <ac:cxnSpMkLst>
            <pc:docMk/>
            <pc:sldMk cId="3210138489" sldId="782"/>
            <ac:cxnSpMk id="55" creationId="{FB468249-9984-4D74-94A6-E8243BDEB24B}"/>
          </ac:cxnSpMkLst>
        </pc:cxnChg>
        <pc:cxnChg chg="add del mod">
          <ac:chgData name="Andel, Marc van" userId="78b6dbb4-c515-4f6a-8f0e-e5bbb5c2a0f0" providerId="ADAL" clId="{EBFE91E9-247C-46F8-83BC-6E0D82130693}" dt="2021-02-23T12:39:49.016" v="896"/>
          <ac:cxnSpMkLst>
            <pc:docMk/>
            <pc:sldMk cId="3210138489" sldId="782"/>
            <ac:cxnSpMk id="56" creationId="{55E2620C-AA24-4FA6-BF09-D74C7FDC2CBC}"/>
          </ac:cxnSpMkLst>
        </pc:cxnChg>
        <pc:cxnChg chg="add del mod">
          <ac:chgData name="Andel, Marc van" userId="78b6dbb4-c515-4f6a-8f0e-e5bbb5c2a0f0" providerId="ADAL" clId="{EBFE91E9-247C-46F8-83BC-6E0D82130693}" dt="2021-02-23T12:39:49.016" v="896"/>
          <ac:cxnSpMkLst>
            <pc:docMk/>
            <pc:sldMk cId="3210138489" sldId="782"/>
            <ac:cxnSpMk id="57" creationId="{13AF5F6C-C9C8-4D8B-A865-D9A4FF643135}"/>
          </ac:cxnSpMkLst>
        </pc:cxnChg>
        <pc:cxnChg chg="add del mod">
          <ac:chgData name="Andel, Marc van" userId="78b6dbb4-c515-4f6a-8f0e-e5bbb5c2a0f0" providerId="ADAL" clId="{EBFE91E9-247C-46F8-83BC-6E0D82130693}" dt="2021-02-23T12:40:22.715" v="902" actId="478"/>
          <ac:cxnSpMkLst>
            <pc:docMk/>
            <pc:sldMk cId="3210138489" sldId="782"/>
            <ac:cxnSpMk id="66" creationId="{76FAB857-C76B-4E10-A303-84F2FC1CB786}"/>
          </ac:cxnSpMkLst>
        </pc:cxnChg>
        <pc:cxnChg chg="add mod">
          <ac:chgData name="Andel, Marc van" userId="78b6dbb4-c515-4f6a-8f0e-e5bbb5c2a0f0" providerId="ADAL" clId="{EBFE91E9-247C-46F8-83BC-6E0D82130693}" dt="2021-02-23T12:41:42.191" v="925" actId="1076"/>
          <ac:cxnSpMkLst>
            <pc:docMk/>
            <pc:sldMk cId="3210138489" sldId="782"/>
            <ac:cxnSpMk id="74" creationId="{97A48513-5D90-489E-B606-F8EFF3550D0E}"/>
          </ac:cxnSpMkLst>
        </pc:cxnChg>
        <pc:cxnChg chg="add mod">
          <ac:chgData name="Andel, Marc van" userId="78b6dbb4-c515-4f6a-8f0e-e5bbb5c2a0f0" providerId="ADAL" clId="{EBFE91E9-247C-46F8-83BC-6E0D82130693}" dt="2021-02-23T12:41:42.191" v="925" actId="1076"/>
          <ac:cxnSpMkLst>
            <pc:docMk/>
            <pc:sldMk cId="3210138489" sldId="782"/>
            <ac:cxnSpMk id="75" creationId="{813447F5-A344-494C-BEC2-5BFB5EDAA923}"/>
          </ac:cxnSpMkLst>
        </pc:cxnChg>
        <pc:cxnChg chg="add mod">
          <ac:chgData name="Andel, Marc van" userId="78b6dbb4-c515-4f6a-8f0e-e5bbb5c2a0f0" providerId="ADAL" clId="{EBFE91E9-247C-46F8-83BC-6E0D82130693}" dt="2021-02-23T12:41:42.191" v="925" actId="1076"/>
          <ac:cxnSpMkLst>
            <pc:docMk/>
            <pc:sldMk cId="3210138489" sldId="782"/>
            <ac:cxnSpMk id="76" creationId="{5E7FDE6E-34C9-4EFE-9856-AEE21E8A0035}"/>
          </ac:cxnSpMkLst>
        </pc:cxnChg>
      </pc:sldChg>
      <pc:sldChg chg="addSp delSp modSp add mod modAnim">
        <pc:chgData name="Andel, Marc van" userId="78b6dbb4-c515-4f6a-8f0e-e5bbb5c2a0f0" providerId="ADAL" clId="{EBFE91E9-247C-46F8-83BC-6E0D82130693}" dt="2021-02-24T09:28:56.600" v="2128" actId="20577"/>
        <pc:sldMkLst>
          <pc:docMk/>
          <pc:sldMk cId="3983884197" sldId="783"/>
        </pc:sldMkLst>
        <pc:spChg chg="mod">
          <ac:chgData name="Andel, Marc van" userId="78b6dbb4-c515-4f6a-8f0e-e5bbb5c2a0f0" providerId="ADAL" clId="{EBFE91E9-247C-46F8-83BC-6E0D82130693}" dt="2021-02-23T12:49:43.599" v="989"/>
          <ac:spMkLst>
            <pc:docMk/>
            <pc:sldMk cId="3983884197" sldId="783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3T12:45:19.631" v="948" actId="478"/>
          <ac:spMkLst>
            <pc:docMk/>
            <pc:sldMk cId="3983884197" sldId="783"/>
            <ac:spMk id="10" creationId="{13485C13-9862-4E3B-9592-C87D4AD30C83}"/>
          </ac:spMkLst>
        </pc:spChg>
        <pc:spChg chg="del">
          <ac:chgData name="Andel, Marc van" userId="78b6dbb4-c515-4f6a-8f0e-e5bbb5c2a0f0" providerId="ADAL" clId="{EBFE91E9-247C-46F8-83BC-6E0D82130693}" dt="2021-02-23T12:45:07.873" v="945" actId="478"/>
          <ac:spMkLst>
            <pc:docMk/>
            <pc:sldMk cId="3983884197" sldId="783"/>
            <ac:spMk id="13" creationId="{354C8BF3-54D1-4D47-9E29-F772097B48F6}"/>
          </ac:spMkLst>
        </pc:spChg>
        <pc:spChg chg="del">
          <ac:chgData name="Andel, Marc van" userId="78b6dbb4-c515-4f6a-8f0e-e5bbb5c2a0f0" providerId="ADAL" clId="{EBFE91E9-247C-46F8-83BC-6E0D82130693}" dt="2021-02-23T12:45:19.631" v="948" actId="478"/>
          <ac:spMkLst>
            <pc:docMk/>
            <pc:sldMk cId="3983884197" sldId="783"/>
            <ac:spMk id="23" creationId="{809951D6-0D12-44F2-B90C-5DE2EEFA8F6D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24" creationId="{97C13910-2632-46F3-B8A6-65DE52ACBCFA}"/>
          </ac:spMkLst>
        </pc:spChg>
        <pc:spChg chg="del">
          <ac:chgData name="Andel, Marc van" userId="78b6dbb4-c515-4f6a-8f0e-e5bbb5c2a0f0" providerId="ADAL" clId="{EBFE91E9-247C-46F8-83BC-6E0D82130693}" dt="2021-02-23T12:45:24.275" v="949" actId="478"/>
          <ac:spMkLst>
            <pc:docMk/>
            <pc:sldMk cId="3983884197" sldId="783"/>
            <ac:spMk id="26" creationId="{F451ACC8-0D57-48A8-BE30-342FEE7837AF}"/>
          </ac:spMkLst>
        </pc:spChg>
        <pc:spChg chg="del">
          <ac:chgData name="Andel, Marc van" userId="78b6dbb4-c515-4f6a-8f0e-e5bbb5c2a0f0" providerId="ADAL" clId="{EBFE91E9-247C-46F8-83BC-6E0D82130693}" dt="2021-02-23T12:45:24.275" v="949" actId="478"/>
          <ac:spMkLst>
            <pc:docMk/>
            <pc:sldMk cId="3983884197" sldId="783"/>
            <ac:spMk id="31" creationId="{F74DD658-6A1D-4473-AEA7-74AE423FD148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33" creationId="{024883E3-041F-41FB-8D5D-7BDC4AA779FC}"/>
          </ac:spMkLst>
        </pc:spChg>
        <pc:spChg chg="add mod">
          <ac:chgData name="Andel, Marc van" userId="78b6dbb4-c515-4f6a-8f0e-e5bbb5c2a0f0" providerId="ADAL" clId="{EBFE91E9-247C-46F8-83BC-6E0D82130693}" dt="2021-02-24T07:33:15.931" v="2024" actId="1037"/>
          <ac:spMkLst>
            <pc:docMk/>
            <pc:sldMk cId="3983884197" sldId="783"/>
            <ac:spMk id="37" creationId="{6208ADD4-0971-4242-92CB-CCE5ACB98436}"/>
          </ac:spMkLst>
        </pc:spChg>
        <pc:spChg chg="mod">
          <ac:chgData name="Andel, Marc van" userId="78b6dbb4-c515-4f6a-8f0e-e5bbb5c2a0f0" providerId="ADAL" clId="{EBFE91E9-247C-46F8-83BC-6E0D82130693}" dt="2021-02-24T09:28:56.600" v="2128" actId="20577"/>
          <ac:spMkLst>
            <pc:docMk/>
            <pc:sldMk cId="3983884197" sldId="783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45" creationId="{5B52F2AD-0EA9-4534-9229-3B3866BFF519}"/>
          </ac:spMkLst>
        </pc:spChg>
        <pc:spChg chg="del">
          <ac:chgData name="Andel, Marc van" userId="78b6dbb4-c515-4f6a-8f0e-e5bbb5c2a0f0" providerId="ADAL" clId="{EBFE91E9-247C-46F8-83BC-6E0D82130693}" dt="2021-02-23T12:45:12.151" v="947" actId="478"/>
          <ac:spMkLst>
            <pc:docMk/>
            <pc:sldMk cId="3983884197" sldId="783"/>
            <ac:spMk id="46" creationId="{E0102556-8787-453C-8CF5-16879900A9C7}"/>
          </ac:spMkLst>
        </pc:spChg>
        <pc:spChg chg="del">
          <ac:chgData name="Andel, Marc van" userId="78b6dbb4-c515-4f6a-8f0e-e5bbb5c2a0f0" providerId="ADAL" clId="{EBFE91E9-247C-46F8-83BC-6E0D82130693}" dt="2021-02-23T12:45:07.873" v="945" actId="478"/>
          <ac:spMkLst>
            <pc:docMk/>
            <pc:sldMk cId="3983884197" sldId="783"/>
            <ac:spMk id="47" creationId="{A5CB9C1B-8E83-47E6-946B-92C8EA6CE724}"/>
          </ac:spMkLst>
        </pc:spChg>
        <pc:spChg chg="del">
          <ac:chgData name="Andel, Marc van" userId="78b6dbb4-c515-4f6a-8f0e-e5bbb5c2a0f0" providerId="ADAL" clId="{EBFE91E9-247C-46F8-83BC-6E0D82130693}" dt="2021-02-23T12:45:19.631" v="948" actId="478"/>
          <ac:spMkLst>
            <pc:docMk/>
            <pc:sldMk cId="3983884197" sldId="783"/>
            <ac:spMk id="48" creationId="{0F44B6E8-17AC-4F8E-94AA-1514D791A5BC}"/>
          </ac:spMkLst>
        </pc:spChg>
        <pc:spChg chg="del">
          <ac:chgData name="Andel, Marc van" userId="78b6dbb4-c515-4f6a-8f0e-e5bbb5c2a0f0" providerId="ADAL" clId="{EBFE91E9-247C-46F8-83BC-6E0D82130693}" dt="2021-02-23T12:45:19.631" v="948" actId="478"/>
          <ac:spMkLst>
            <pc:docMk/>
            <pc:sldMk cId="3983884197" sldId="783"/>
            <ac:spMk id="49" creationId="{D9E654ED-C686-48D1-96E0-7CBCAFCB2B79}"/>
          </ac:spMkLst>
        </pc:spChg>
        <pc:spChg chg="mod">
          <ac:chgData name="Andel, Marc van" userId="78b6dbb4-c515-4f6a-8f0e-e5bbb5c2a0f0" providerId="ADAL" clId="{EBFE91E9-247C-46F8-83BC-6E0D82130693}" dt="2021-02-23T12:46:36.814" v="960" actId="1076"/>
          <ac:spMkLst>
            <pc:docMk/>
            <pc:sldMk cId="3983884197" sldId="783"/>
            <ac:spMk id="50" creationId="{9FA00D07-5832-4378-AE3C-240122055C6D}"/>
          </ac:spMkLst>
        </pc:spChg>
        <pc:spChg chg="mod">
          <ac:chgData name="Andel, Marc van" userId="78b6dbb4-c515-4f6a-8f0e-e5bbb5c2a0f0" providerId="ADAL" clId="{EBFE91E9-247C-46F8-83BC-6E0D82130693}" dt="2021-02-23T12:46:36.814" v="960" actId="1076"/>
          <ac:spMkLst>
            <pc:docMk/>
            <pc:sldMk cId="3983884197" sldId="783"/>
            <ac:spMk id="52" creationId="{A18C3959-04B8-45D4-86EE-500D3390241C}"/>
          </ac:spMkLst>
        </pc:spChg>
        <pc:spChg chg="add mod">
          <ac:chgData name="Andel, Marc van" userId="78b6dbb4-c515-4f6a-8f0e-e5bbb5c2a0f0" providerId="ADAL" clId="{EBFE91E9-247C-46F8-83BC-6E0D82130693}" dt="2021-02-23T12:46:52.007" v="964" actId="14100"/>
          <ac:spMkLst>
            <pc:docMk/>
            <pc:sldMk cId="3983884197" sldId="783"/>
            <ac:spMk id="53" creationId="{3B35BE72-E21B-47C8-BDBD-068B434ACDDE}"/>
          </ac:spMkLst>
        </pc:spChg>
        <pc:spChg chg="add mod">
          <ac:chgData name="Andel, Marc van" userId="78b6dbb4-c515-4f6a-8f0e-e5bbb5c2a0f0" providerId="ADAL" clId="{EBFE91E9-247C-46F8-83BC-6E0D82130693}" dt="2021-02-23T12:46:45.236" v="962" actId="14100"/>
          <ac:spMkLst>
            <pc:docMk/>
            <pc:sldMk cId="3983884197" sldId="783"/>
            <ac:spMk id="54" creationId="{70FFF20C-C2CD-432E-B3E2-6140763D40CB}"/>
          </ac:spMkLst>
        </pc:spChg>
        <pc:spChg chg="add mod">
          <ac:chgData name="Andel, Marc van" userId="78b6dbb4-c515-4f6a-8f0e-e5bbb5c2a0f0" providerId="ADAL" clId="{EBFE91E9-247C-46F8-83BC-6E0D82130693}" dt="2021-02-23T12:46:59.246" v="966" actId="14100"/>
          <ac:spMkLst>
            <pc:docMk/>
            <pc:sldMk cId="3983884197" sldId="783"/>
            <ac:spMk id="55" creationId="{9C12C1F5-9E94-4189-BD7E-70BA18EE8A48}"/>
          </ac:spMkLst>
        </pc:spChg>
        <pc:spChg chg="add mod">
          <ac:chgData name="Andel, Marc van" userId="78b6dbb4-c515-4f6a-8f0e-e5bbb5c2a0f0" providerId="ADAL" clId="{EBFE91E9-247C-46F8-83BC-6E0D82130693}" dt="2021-02-23T12:47:04.549" v="968" actId="14100"/>
          <ac:spMkLst>
            <pc:docMk/>
            <pc:sldMk cId="3983884197" sldId="783"/>
            <ac:spMk id="56" creationId="{DA5168B8-FA2C-4691-AE23-634A05D36E04}"/>
          </ac:spMkLst>
        </pc:spChg>
        <pc:spChg chg="add mod">
          <ac:chgData name="Andel, Marc van" userId="78b6dbb4-c515-4f6a-8f0e-e5bbb5c2a0f0" providerId="ADAL" clId="{EBFE91E9-247C-46F8-83BC-6E0D82130693}" dt="2021-02-23T12:48:29.016" v="976" actId="693"/>
          <ac:spMkLst>
            <pc:docMk/>
            <pc:sldMk cId="3983884197" sldId="783"/>
            <ac:spMk id="57" creationId="{D4692E80-98C9-4C10-B4ED-1684136EF74D}"/>
          </ac:spMkLst>
        </pc:spChg>
        <pc:spChg chg="del">
          <ac:chgData name="Andel, Marc van" userId="78b6dbb4-c515-4f6a-8f0e-e5bbb5c2a0f0" providerId="ADAL" clId="{EBFE91E9-247C-46F8-83BC-6E0D82130693}" dt="2021-02-23T12:45:07.873" v="945" actId="478"/>
          <ac:spMkLst>
            <pc:docMk/>
            <pc:sldMk cId="3983884197" sldId="783"/>
            <ac:spMk id="58" creationId="{8C05169F-F729-466E-83C3-F8E4742EEE1F}"/>
          </ac:spMkLst>
        </pc:spChg>
        <pc:spChg chg="add mod">
          <ac:chgData name="Andel, Marc van" userId="78b6dbb4-c515-4f6a-8f0e-e5bbb5c2a0f0" providerId="ADAL" clId="{EBFE91E9-247C-46F8-83BC-6E0D82130693}" dt="2021-02-23T12:48:35.912" v="981" actId="1035"/>
          <ac:spMkLst>
            <pc:docMk/>
            <pc:sldMk cId="3983884197" sldId="783"/>
            <ac:spMk id="59" creationId="{16F8FC51-469A-452A-9020-AB8CE376A767}"/>
          </ac:spMkLst>
        </pc:spChg>
        <pc:spChg chg="add mod">
          <ac:chgData name="Andel, Marc van" userId="78b6dbb4-c515-4f6a-8f0e-e5bbb5c2a0f0" providerId="ADAL" clId="{EBFE91E9-247C-46F8-83BC-6E0D82130693}" dt="2021-02-23T12:49:11.650" v="988" actId="14100"/>
          <ac:spMkLst>
            <pc:docMk/>
            <pc:sldMk cId="3983884197" sldId="783"/>
            <ac:spMk id="60" creationId="{D641E9B0-6601-494E-90F2-8C021740E7FD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63" creationId="{4EE99393-CC05-4939-A918-A9AD1A867598}"/>
          </ac:spMkLst>
        </pc:spChg>
        <pc:spChg chg="mod">
          <ac:chgData name="Andel, Marc van" userId="78b6dbb4-c515-4f6a-8f0e-e5bbb5c2a0f0" providerId="ADAL" clId="{EBFE91E9-247C-46F8-83BC-6E0D82130693}" dt="2021-02-23T12:47:36.814" v="970" actId="207"/>
          <ac:spMkLst>
            <pc:docMk/>
            <pc:sldMk cId="3983884197" sldId="783"/>
            <ac:spMk id="64" creationId="{0CAC9B99-14BC-4480-BCB1-1E9DD11BE615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67" creationId="{F951188E-FA36-461E-B325-28303ABEFE9C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68" creationId="{2D35248C-9E91-4571-900F-67145B7C83A4}"/>
          </ac:spMkLst>
        </pc:spChg>
        <pc:spChg chg="mod">
          <ac:chgData name="Andel, Marc van" userId="78b6dbb4-c515-4f6a-8f0e-e5bbb5c2a0f0" providerId="ADAL" clId="{EBFE91E9-247C-46F8-83BC-6E0D82130693}" dt="2021-02-24T07:29:36.606" v="1943" actId="20577"/>
          <ac:spMkLst>
            <pc:docMk/>
            <pc:sldMk cId="3983884197" sldId="783"/>
            <ac:spMk id="71" creationId="{3D8D28B1-7443-461A-9931-69281F94567B}"/>
          </ac:spMkLst>
        </pc:spChg>
        <pc:spChg chg="mod">
          <ac:chgData name="Andel, Marc van" userId="78b6dbb4-c515-4f6a-8f0e-e5bbb5c2a0f0" providerId="ADAL" clId="{EBFE91E9-247C-46F8-83BC-6E0D82130693}" dt="2021-02-23T12:47:36.814" v="970" actId="207"/>
          <ac:spMkLst>
            <pc:docMk/>
            <pc:sldMk cId="3983884197" sldId="783"/>
            <ac:spMk id="72" creationId="{327161C8-21B3-4A96-B357-1927E6823DE5}"/>
          </ac:spMkLst>
        </pc:spChg>
        <pc:spChg chg="mod">
          <ac:chgData name="Andel, Marc van" userId="78b6dbb4-c515-4f6a-8f0e-e5bbb5c2a0f0" providerId="ADAL" clId="{EBFE91E9-247C-46F8-83BC-6E0D82130693}" dt="2021-02-23T12:47:36.814" v="970" actId="207"/>
          <ac:spMkLst>
            <pc:docMk/>
            <pc:sldMk cId="3983884197" sldId="783"/>
            <ac:spMk id="73" creationId="{11334378-DF8B-4737-89A1-00A239794613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77" creationId="{4667D811-554F-4A20-BCEA-49790F1A1381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78" creationId="{1DDFDA0F-8258-49BB-8F71-44B20ED832A4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79" creationId="{94242B54-037E-4062-91C5-52CABFE1436F}"/>
          </ac:spMkLst>
        </pc:spChg>
        <pc:spChg chg="mod">
          <ac:chgData name="Andel, Marc van" userId="78b6dbb4-c515-4f6a-8f0e-e5bbb5c2a0f0" providerId="ADAL" clId="{EBFE91E9-247C-46F8-83BC-6E0D82130693}" dt="2021-02-23T12:45:41.209" v="952" actId="1076"/>
          <ac:spMkLst>
            <pc:docMk/>
            <pc:sldMk cId="3983884197" sldId="783"/>
            <ac:spMk id="80" creationId="{186C612D-F942-4DD0-A9F5-B02FD9009A44}"/>
          </ac:spMkLst>
        </pc:spChg>
        <pc:grpChg chg="add mod">
          <ac:chgData name="Andel, Marc van" userId="78b6dbb4-c515-4f6a-8f0e-e5bbb5c2a0f0" providerId="ADAL" clId="{EBFE91E9-247C-46F8-83BC-6E0D82130693}" dt="2021-02-23T12:46:36.814" v="960" actId="1076"/>
          <ac:grpSpMkLst>
            <pc:docMk/>
            <pc:sldMk cId="3983884197" sldId="783"/>
            <ac:grpSpMk id="43" creationId="{885196AD-917C-4FBF-9DD6-1A83A7B77161}"/>
          </ac:grpSpMkLst>
        </pc:grpChg>
        <pc:picChg chg="del">
          <ac:chgData name="Andel, Marc van" userId="78b6dbb4-c515-4f6a-8f0e-e5bbb5c2a0f0" providerId="ADAL" clId="{EBFE91E9-247C-46F8-83BC-6E0D82130693}" dt="2021-02-23T12:45:07.873" v="945" actId="478"/>
          <ac:picMkLst>
            <pc:docMk/>
            <pc:sldMk cId="3983884197" sldId="783"/>
            <ac:picMk id="11" creationId="{4898C5F0-54DE-42D1-AE77-231347AA129E}"/>
          </ac:picMkLst>
        </pc:picChg>
        <pc:picChg chg="del">
          <ac:chgData name="Andel, Marc van" userId="78b6dbb4-c515-4f6a-8f0e-e5bbb5c2a0f0" providerId="ADAL" clId="{EBFE91E9-247C-46F8-83BC-6E0D82130693}" dt="2021-02-23T12:45:19.631" v="948" actId="478"/>
          <ac:picMkLst>
            <pc:docMk/>
            <pc:sldMk cId="3983884197" sldId="783"/>
            <ac:picMk id="12" creationId="{DC9B37FC-532C-4384-B306-74AD11CBE7B0}"/>
          </ac:picMkLst>
        </pc:picChg>
        <pc:picChg chg="mod">
          <ac:chgData name="Andel, Marc van" userId="78b6dbb4-c515-4f6a-8f0e-e5bbb5c2a0f0" providerId="ADAL" clId="{EBFE91E9-247C-46F8-83BC-6E0D82130693}" dt="2021-02-23T12:46:36.814" v="960" actId="1076"/>
          <ac:picMkLst>
            <pc:docMk/>
            <pc:sldMk cId="3983884197" sldId="783"/>
            <ac:picMk id="51" creationId="{B9F4CF26-8730-45E0-BBD1-42AAE90D3277}"/>
          </ac:picMkLst>
        </pc:picChg>
        <pc:picChg chg="del">
          <ac:chgData name="Andel, Marc van" userId="78b6dbb4-c515-4f6a-8f0e-e5bbb5c2a0f0" providerId="ADAL" clId="{EBFE91E9-247C-46F8-83BC-6E0D82130693}" dt="2021-02-23T12:45:07.873" v="945" actId="478"/>
          <ac:picMkLst>
            <pc:docMk/>
            <pc:sldMk cId="3983884197" sldId="783"/>
            <ac:picMk id="2050" creationId="{E07A8316-7025-4FC9-8587-CD6DB55371B6}"/>
          </ac:picMkLst>
        </pc:picChg>
        <pc:picChg chg="del">
          <ac:chgData name="Andel, Marc van" userId="78b6dbb4-c515-4f6a-8f0e-e5bbb5c2a0f0" providerId="ADAL" clId="{EBFE91E9-247C-46F8-83BC-6E0D82130693}" dt="2021-02-23T12:45:24.275" v="949" actId="478"/>
          <ac:picMkLst>
            <pc:docMk/>
            <pc:sldMk cId="3983884197" sldId="783"/>
            <ac:picMk id="3074" creationId="{DBAE0AC3-A3B8-4EB0-A8B9-4196A4B76473}"/>
          </ac:picMkLst>
        </pc:picChg>
        <pc:cxnChg chg="del">
          <ac:chgData name="Andel, Marc van" userId="78b6dbb4-c515-4f6a-8f0e-e5bbb5c2a0f0" providerId="ADAL" clId="{EBFE91E9-247C-46F8-83BC-6E0D82130693}" dt="2021-02-23T12:45:07.873" v="945" actId="478"/>
          <ac:cxnSpMkLst>
            <pc:docMk/>
            <pc:sldMk cId="3983884197" sldId="783"/>
            <ac:cxnSpMk id="4" creationId="{15ACC13E-812F-497D-B170-3FD300785DC6}"/>
          </ac:cxnSpMkLst>
        </pc:cxnChg>
        <pc:cxnChg chg="mod">
          <ac:chgData name="Andel, Marc van" userId="78b6dbb4-c515-4f6a-8f0e-e5bbb5c2a0f0" providerId="ADAL" clId="{EBFE91E9-247C-46F8-83BC-6E0D82130693}" dt="2021-02-23T12:46:04.382" v="955" actId="1076"/>
          <ac:cxnSpMkLst>
            <pc:docMk/>
            <pc:sldMk cId="3983884197" sldId="783"/>
            <ac:cxnSpMk id="14" creationId="{2AAF8361-09C3-436A-9A53-5021C5319B90}"/>
          </ac:cxnSpMkLst>
        </pc:cxnChg>
        <pc:cxnChg chg="del mod">
          <ac:chgData name="Andel, Marc van" userId="78b6dbb4-c515-4f6a-8f0e-e5bbb5c2a0f0" providerId="ADAL" clId="{EBFE91E9-247C-46F8-83BC-6E0D82130693}" dt="2021-02-23T12:45:09.392" v="946" actId="478"/>
          <ac:cxnSpMkLst>
            <pc:docMk/>
            <pc:sldMk cId="3983884197" sldId="783"/>
            <ac:cxnSpMk id="20" creationId="{1DAF37B6-2CC9-484B-B09B-5E346A8267EB}"/>
          </ac:cxnSpMkLst>
        </pc:cxnChg>
        <pc:cxnChg chg="del">
          <ac:chgData name="Andel, Marc van" userId="78b6dbb4-c515-4f6a-8f0e-e5bbb5c2a0f0" providerId="ADAL" clId="{EBFE91E9-247C-46F8-83BC-6E0D82130693}" dt="2021-02-23T12:45:19.631" v="948" actId="478"/>
          <ac:cxnSpMkLst>
            <pc:docMk/>
            <pc:sldMk cId="3983884197" sldId="783"/>
            <ac:cxnSpMk id="22" creationId="{68627C3B-A757-468A-AFCA-CA18DA6453A0}"/>
          </ac:cxnSpMkLst>
        </pc:cxnChg>
        <pc:cxnChg chg="del">
          <ac:chgData name="Andel, Marc van" userId="78b6dbb4-c515-4f6a-8f0e-e5bbb5c2a0f0" providerId="ADAL" clId="{EBFE91E9-247C-46F8-83BC-6E0D82130693}" dt="2021-02-23T12:45:24.275" v="949" actId="478"/>
          <ac:cxnSpMkLst>
            <pc:docMk/>
            <pc:sldMk cId="3983884197" sldId="783"/>
            <ac:cxnSpMk id="27" creationId="{7D98E3AC-87A8-4596-B70D-D8129D41281F}"/>
          </ac:cxnSpMkLst>
        </pc:cxnChg>
        <pc:cxnChg chg="del">
          <ac:chgData name="Andel, Marc van" userId="78b6dbb4-c515-4f6a-8f0e-e5bbb5c2a0f0" providerId="ADAL" clId="{EBFE91E9-247C-46F8-83BC-6E0D82130693}" dt="2021-02-23T12:45:24.275" v="949" actId="478"/>
          <ac:cxnSpMkLst>
            <pc:docMk/>
            <pc:sldMk cId="3983884197" sldId="783"/>
            <ac:cxnSpMk id="34" creationId="{0D4F00DD-AF55-4DCF-92BB-29266B89071F}"/>
          </ac:cxnSpMkLst>
        </pc:cxnChg>
        <pc:cxnChg chg="mod">
          <ac:chgData name="Andel, Marc van" userId="78b6dbb4-c515-4f6a-8f0e-e5bbb5c2a0f0" providerId="ADAL" clId="{EBFE91E9-247C-46F8-83BC-6E0D82130693}" dt="2021-02-23T12:45:41.209" v="952" actId="1076"/>
          <ac:cxnSpMkLst>
            <pc:docMk/>
            <pc:sldMk cId="3983884197" sldId="783"/>
            <ac:cxnSpMk id="36" creationId="{9372079B-CD72-46D8-A4A2-BBAA6A6B305A}"/>
          </ac:cxnSpMkLst>
        </pc:cxnChg>
        <pc:cxnChg chg="mod">
          <ac:chgData name="Andel, Marc van" userId="78b6dbb4-c515-4f6a-8f0e-e5bbb5c2a0f0" providerId="ADAL" clId="{EBFE91E9-247C-46F8-83BC-6E0D82130693}" dt="2021-02-23T12:45:41.209" v="952" actId="1076"/>
          <ac:cxnSpMkLst>
            <pc:docMk/>
            <pc:sldMk cId="3983884197" sldId="783"/>
            <ac:cxnSpMk id="74" creationId="{97A48513-5D90-489E-B606-F8EFF3550D0E}"/>
          </ac:cxnSpMkLst>
        </pc:cxnChg>
        <pc:cxnChg chg="mod">
          <ac:chgData name="Andel, Marc van" userId="78b6dbb4-c515-4f6a-8f0e-e5bbb5c2a0f0" providerId="ADAL" clId="{EBFE91E9-247C-46F8-83BC-6E0D82130693}" dt="2021-02-23T12:45:41.209" v="952" actId="1076"/>
          <ac:cxnSpMkLst>
            <pc:docMk/>
            <pc:sldMk cId="3983884197" sldId="783"/>
            <ac:cxnSpMk id="75" creationId="{813447F5-A344-494C-BEC2-5BFB5EDAA923}"/>
          </ac:cxnSpMkLst>
        </pc:cxnChg>
        <pc:cxnChg chg="mod">
          <ac:chgData name="Andel, Marc van" userId="78b6dbb4-c515-4f6a-8f0e-e5bbb5c2a0f0" providerId="ADAL" clId="{EBFE91E9-247C-46F8-83BC-6E0D82130693}" dt="2021-02-23T12:45:41.209" v="952" actId="1076"/>
          <ac:cxnSpMkLst>
            <pc:docMk/>
            <pc:sldMk cId="3983884197" sldId="783"/>
            <ac:cxnSpMk id="76" creationId="{5E7FDE6E-34C9-4EFE-9856-AEE21E8A0035}"/>
          </ac:cxnSpMkLst>
        </pc:cxnChg>
      </pc:sldChg>
      <pc:sldChg chg="addSp delSp modSp add mod ord modTransition modAnim">
        <pc:chgData name="Andel, Marc van" userId="78b6dbb4-c515-4f6a-8f0e-e5bbb5c2a0f0" providerId="ADAL" clId="{EBFE91E9-247C-46F8-83BC-6E0D82130693}" dt="2021-02-24T09:29:02.200" v="2129" actId="20577"/>
        <pc:sldMkLst>
          <pc:docMk/>
          <pc:sldMk cId="2827892530" sldId="784"/>
        </pc:sldMkLst>
        <pc:spChg chg="mod">
          <ac:chgData name="Andel, Marc van" userId="78b6dbb4-c515-4f6a-8f0e-e5bbb5c2a0f0" providerId="ADAL" clId="{EBFE91E9-247C-46F8-83BC-6E0D82130693}" dt="2021-02-23T12:50:42.033" v="1038" actId="20577"/>
          <ac:spMkLst>
            <pc:docMk/>
            <pc:sldMk cId="2827892530" sldId="784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3T14:34:24.809" v="1120" actId="478"/>
          <ac:spMkLst>
            <pc:docMk/>
            <pc:sldMk cId="2827892530" sldId="784"/>
            <ac:spMk id="26" creationId="{F451ACC8-0D57-48A8-BE30-342FEE7837AF}"/>
          </ac:spMkLst>
        </pc:spChg>
        <pc:spChg chg="del">
          <ac:chgData name="Andel, Marc van" userId="78b6dbb4-c515-4f6a-8f0e-e5bbb5c2a0f0" providerId="ADAL" clId="{EBFE91E9-247C-46F8-83BC-6E0D82130693}" dt="2021-02-23T14:34:24.809" v="1120" actId="478"/>
          <ac:spMkLst>
            <pc:docMk/>
            <pc:sldMk cId="2827892530" sldId="784"/>
            <ac:spMk id="31" creationId="{F74DD658-6A1D-4473-AEA7-74AE423FD148}"/>
          </ac:spMkLst>
        </pc:spChg>
        <pc:spChg chg="add del mod">
          <ac:chgData name="Andel, Marc van" userId="78b6dbb4-c515-4f6a-8f0e-e5bbb5c2a0f0" providerId="ADAL" clId="{EBFE91E9-247C-46F8-83BC-6E0D82130693}" dt="2021-02-23T14:57:47.663" v="1388" actId="207"/>
          <ac:spMkLst>
            <pc:docMk/>
            <pc:sldMk cId="2827892530" sldId="784"/>
            <ac:spMk id="33" creationId="{024883E3-041F-41FB-8D5D-7BDC4AA779FC}"/>
          </ac:spMkLst>
        </pc:spChg>
        <pc:spChg chg="add del mod">
          <ac:chgData name="Andel, Marc van" userId="78b6dbb4-c515-4f6a-8f0e-e5bbb5c2a0f0" providerId="ADAL" clId="{EBFE91E9-247C-46F8-83BC-6E0D82130693}" dt="2021-02-24T09:29:02.200" v="2129" actId="20577"/>
          <ac:spMkLst>
            <pc:docMk/>
            <pc:sldMk cId="2827892530" sldId="784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3T14:57:58.310" v="1390" actId="207"/>
          <ac:spMkLst>
            <pc:docMk/>
            <pc:sldMk cId="2827892530" sldId="784"/>
            <ac:spMk id="45" creationId="{5B52F2AD-0EA9-4534-9229-3B3866BFF519}"/>
          </ac:spMkLst>
        </pc:spChg>
        <pc:spChg chg="mod">
          <ac:chgData name="Andel, Marc van" userId="78b6dbb4-c515-4f6a-8f0e-e5bbb5c2a0f0" providerId="ADAL" clId="{EBFE91E9-247C-46F8-83BC-6E0D82130693}" dt="2021-02-23T14:36:58.444" v="1175" actId="1076"/>
          <ac:spMkLst>
            <pc:docMk/>
            <pc:sldMk cId="2827892530" sldId="784"/>
            <ac:spMk id="46" creationId="{E0102556-8787-453C-8CF5-16879900A9C7}"/>
          </ac:spMkLst>
        </pc:spChg>
        <pc:spChg chg="mod">
          <ac:chgData name="Andel, Marc van" userId="78b6dbb4-c515-4f6a-8f0e-e5bbb5c2a0f0" providerId="ADAL" clId="{EBFE91E9-247C-46F8-83BC-6E0D82130693}" dt="2021-02-23T14:33:22.540" v="1111" actId="1076"/>
          <ac:spMkLst>
            <pc:docMk/>
            <pc:sldMk cId="2827892530" sldId="784"/>
            <ac:spMk id="47" creationId="{A5CB9C1B-8E83-47E6-946B-92C8EA6CE724}"/>
          </ac:spMkLst>
        </pc:spChg>
        <pc:spChg chg="mod">
          <ac:chgData name="Andel, Marc van" userId="78b6dbb4-c515-4f6a-8f0e-e5bbb5c2a0f0" providerId="ADAL" clId="{EBFE91E9-247C-46F8-83BC-6E0D82130693}" dt="2021-02-23T14:50:08.314" v="1348" actId="1076"/>
          <ac:spMkLst>
            <pc:docMk/>
            <pc:sldMk cId="2827892530" sldId="784"/>
            <ac:spMk id="48" creationId="{0F44B6E8-17AC-4F8E-94AA-1514D791A5BC}"/>
          </ac:spMkLst>
        </pc:spChg>
        <pc:spChg chg="mod">
          <ac:chgData name="Andel, Marc van" userId="78b6dbb4-c515-4f6a-8f0e-e5bbb5c2a0f0" providerId="ADAL" clId="{EBFE91E9-247C-46F8-83BC-6E0D82130693}" dt="2021-02-23T14:50:08.314" v="1348" actId="1076"/>
          <ac:spMkLst>
            <pc:docMk/>
            <pc:sldMk cId="2827892530" sldId="784"/>
            <ac:spMk id="49" creationId="{D9E654ED-C686-48D1-96E0-7CBCAFCB2B79}"/>
          </ac:spMkLst>
        </pc:spChg>
        <pc:spChg chg="del">
          <ac:chgData name="Andel, Marc van" userId="78b6dbb4-c515-4f6a-8f0e-e5bbb5c2a0f0" providerId="ADAL" clId="{EBFE91E9-247C-46F8-83BC-6E0D82130693}" dt="2021-02-23T14:32:21.651" v="1097" actId="478"/>
          <ac:spMkLst>
            <pc:docMk/>
            <pc:sldMk cId="2827892530" sldId="784"/>
            <ac:spMk id="63" creationId="{4EE99393-CC05-4939-A918-A9AD1A867598}"/>
          </ac:spMkLst>
        </pc:spChg>
        <pc:spChg chg="del mod">
          <ac:chgData name="Andel, Marc van" userId="78b6dbb4-c515-4f6a-8f0e-e5bbb5c2a0f0" providerId="ADAL" clId="{EBFE91E9-247C-46F8-83BC-6E0D82130693}" dt="2021-02-23T14:42:38.735" v="1212" actId="478"/>
          <ac:spMkLst>
            <pc:docMk/>
            <pc:sldMk cId="2827892530" sldId="784"/>
            <ac:spMk id="64" creationId="{0CAC9B99-14BC-4480-BCB1-1E9DD11BE615}"/>
          </ac:spMkLst>
        </pc:spChg>
        <pc:spChg chg="mod">
          <ac:chgData name="Andel, Marc van" userId="78b6dbb4-c515-4f6a-8f0e-e5bbb5c2a0f0" providerId="ADAL" clId="{EBFE91E9-247C-46F8-83BC-6E0D82130693}" dt="2021-02-23T14:37:50.298" v="1188" actId="1076"/>
          <ac:spMkLst>
            <pc:docMk/>
            <pc:sldMk cId="2827892530" sldId="784"/>
            <ac:spMk id="67" creationId="{F951188E-FA36-461E-B325-28303ABEFE9C}"/>
          </ac:spMkLst>
        </pc:spChg>
        <pc:spChg chg="del mod">
          <ac:chgData name="Andel, Marc van" userId="78b6dbb4-c515-4f6a-8f0e-e5bbb5c2a0f0" providerId="ADAL" clId="{EBFE91E9-247C-46F8-83BC-6E0D82130693}" dt="2021-02-23T14:51:54.181" v="1374" actId="478"/>
          <ac:spMkLst>
            <pc:docMk/>
            <pc:sldMk cId="2827892530" sldId="784"/>
            <ac:spMk id="68" creationId="{2D35248C-9E91-4571-900F-67145B7C83A4}"/>
          </ac:spMkLst>
        </pc:spChg>
        <pc:spChg chg="add mod">
          <ac:chgData name="Andel, Marc van" userId="78b6dbb4-c515-4f6a-8f0e-e5bbb5c2a0f0" providerId="ADAL" clId="{EBFE91E9-247C-46F8-83BC-6E0D82130693}" dt="2021-02-23T14:49:37.175" v="1346" actId="208"/>
          <ac:spMkLst>
            <pc:docMk/>
            <pc:sldMk cId="2827892530" sldId="784"/>
            <ac:spMk id="70" creationId="{994F5262-1BEF-4E2C-9FF5-06139D806D06}"/>
          </ac:spMkLst>
        </pc:spChg>
        <pc:spChg chg="mod">
          <ac:chgData name="Andel, Marc van" userId="78b6dbb4-c515-4f6a-8f0e-e5bbb5c2a0f0" providerId="ADAL" clId="{EBFE91E9-247C-46F8-83BC-6E0D82130693}" dt="2021-02-24T07:29:47.967" v="1949" actId="20577"/>
          <ac:spMkLst>
            <pc:docMk/>
            <pc:sldMk cId="2827892530" sldId="784"/>
            <ac:spMk id="71" creationId="{3D8D28B1-7443-461A-9931-69281F94567B}"/>
          </ac:spMkLst>
        </pc:spChg>
        <pc:spChg chg="mod">
          <ac:chgData name="Andel, Marc van" userId="78b6dbb4-c515-4f6a-8f0e-e5bbb5c2a0f0" providerId="ADAL" clId="{EBFE91E9-247C-46F8-83BC-6E0D82130693}" dt="2021-02-23T14:39:31.005" v="1193" actId="1076"/>
          <ac:spMkLst>
            <pc:docMk/>
            <pc:sldMk cId="2827892530" sldId="784"/>
            <ac:spMk id="72" creationId="{327161C8-21B3-4A96-B357-1927E6823DE5}"/>
          </ac:spMkLst>
        </pc:spChg>
        <pc:spChg chg="mod ord">
          <ac:chgData name="Andel, Marc van" userId="78b6dbb4-c515-4f6a-8f0e-e5bbb5c2a0f0" providerId="ADAL" clId="{EBFE91E9-247C-46F8-83BC-6E0D82130693}" dt="2021-02-23T14:53:32.888" v="1385" actId="166"/>
          <ac:spMkLst>
            <pc:docMk/>
            <pc:sldMk cId="2827892530" sldId="784"/>
            <ac:spMk id="73" creationId="{11334378-DF8B-4737-89A1-00A239794613}"/>
          </ac:spMkLst>
        </pc:spChg>
        <pc:spChg chg="mod">
          <ac:chgData name="Andel, Marc van" userId="78b6dbb4-c515-4f6a-8f0e-e5bbb5c2a0f0" providerId="ADAL" clId="{EBFE91E9-247C-46F8-83BC-6E0D82130693}" dt="2021-02-23T14:51:51.575" v="1373" actId="1076"/>
          <ac:spMkLst>
            <pc:docMk/>
            <pc:sldMk cId="2827892530" sldId="784"/>
            <ac:spMk id="77" creationId="{4667D811-554F-4A20-BCEA-49790F1A1381}"/>
          </ac:spMkLst>
        </pc:spChg>
        <pc:spChg chg="mod">
          <ac:chgData name="Andel, Marc van" userId="78b6dbb4-c515-4f6a-8f0e-e5bbb5c2a0f0" providerId="ADAL" clId="{EBFE91E9-247C-46F8-83BC-6E0D82130693}" dt="2021-02-23T14:50:24.758" v="1350" actId="1076"/>
          <ac:spMkLst>
            <pc:docMk/>
            <pc:sldMk cId="2827892530" sldId="784"/>
            <ac:spMk id="78" creationId="{1DDFDA0F-8258-49BB-8F71-44B20ED832A4}"/>
          </ac:spMkLst>
        </pc:spChg>
        <pc:spChg chg="mod">
          <ac:chgData name="Andel, Marc van" userId="78b6dbb4-c515-4f6a-8f0e-e5bbb5c2a0f0" providerId="ADAL" clId="{EBFE91E9-247C-46F8-83BC-6E0D82130693}" dt="2021-02-23T14:39:44.885" v="1195" actId="1076"/>
          <ac:spMkLst>
            <pc:docMk/>
            <pc:sldMk cId="2827892530" sldId="784"/>
            <ac:spMk id="79" creationId="{94242B54-037E-4062-91C5-52CABFE1436F}"/>
          </ac:spMkLst>
        </pc:spChg>
        <pc:spChg chg="mod">
          <ac:chgData name="Andel, Marc van" userId="78b6dbb4-c515-4f6a-8f0e-e5bbb5c2a0f0" providerId="ADAL" clId="{EBFE91E9-247C-46F8-83BC-6E0D82130693}" dt="2021-02-23T14:34:15.414" v="1119" actId="1076"/>
          <ac:spMkLst>
            <pc:docMk/>
            <pc:sldMk cId="2827892530" sldId="784"/>
            <ac:spMk id="80" creationId="{186C612D-F942-4DD0-A9F5-B02FD9009A44}"/>
          </ac:spMkLst>
        </pc:spChg>
        <pc:spChg chg="add mod">
          <ac:chgData name="Andel, Marc van" userId="78b6dbb4-c515-4f6a-8f0e-e5bbb5c2a0f0" providerId="ADAL" clId="{EBFE91E9-247C-46F8-83BC-6E0D82130693}" dt="2021-02-23T14:49:37.175" v="1346" actId="208"/>
          <ac:spMkLst>
            <pc:docMk/>
            <pc:sldMk cId="2827892530" sldId="784"/>
            <ac:spMk id="81" creationId="{40895ACD-8D9B-4F10-8946-49801D03EB55}"/>
          </ac:spMkLst>
        </pc:spChg>
        <pc:spChg chg="add mod">
          <ac:chgData name="Andel, Marc van" userId="78b6dbb4-c515-4f6a-8f0e-e5bbb5c2a0f0" providerId="ADAL" clId="{EBFE91E9-247C-46F8-83BC-6E0D82130693}" dt="2021-02-23T14:49:37.175" v="1346" actId="208"/>
          <ac:spMkLst>
            <pc:docMk/>
            <pc:sldMk cId="2827892530" sldId="784"/>
            <ac:spMk id="82" creationId="{BCD5DE5C-6DE4-42FB-9684-5B495A015365}"/>
          </ac:spMkLst>
        </pc:spChg>
        <pc:spChg chg="add mod">
          <ac:chgData name="Andel, Marc van" userId="78b6dbb4-c515-4f6a-8f0e-e5bbb5c2a0f0" providerId="ADAL" clId="{EBFE91E9-247C-46F8-83BC-6E0D82130693}" dt="2021-02-23T14:49:37.175" v="1346" actId="208"/>
          <ac:spMkLst>
            <pc:docMk/>
            <pc:sldMk cId="2827892530" sldId="784"/>
            <ac:spMk id="83" creationId="{84ACE532-9C1C-4E9B-BE83-084DAB5E96AC}"/>
          </ac:spMkLst>
        </pc:spChg>
        <pc:spChg chg="add del mod">
          <ac:chgData name="Andel, Marc van" userId="78b6dbb4-c515-4f6a-8f0e-e5bbb5c2a0f0" providerId="ADAL" clId="{EBFE91E9-247C-46F8-83BC-6E0D82130693}" dt="2021-02-23T14:45:33.534" v="1330" actId="478"/>
          <ac:spMkLst>
            <pc:docMk/>
            <pc:sldMk cId="2827892530" sldId="784"/>
            <ac:spMk id="84" creationId="{62FE70FF-7D8A-4E23-8853-215EB9F9A8F9}"/>
          </ac:spMkLst>
        </pc:spChg>
        <pc:spChg chg="add mod">
          <ac:chgData name="Andel, Marc van" userId="78b6dbb4-c515-4f6a-8f0e-e5bbb5c2a0f0" providerId="ADAL" clId="{EBFE91E9-247C-46F8-83BC-6E0D82130693}" dt="2021-02-23T14:45:23.017" v="1326" actId="120"/>
          <ac:spMkLst>
            <pc:docMk/>
            <pc:sldMk cId="2827892530" sldId="784"/>
            <ac:spMk id="85" creationId="{CA06BB96-06FB-4024-AE47-DA54CD20F5CB}"/>
          </ac:spMkLst>
        </pc:spChg>
        <pc:spChg chg="add mod">
          <ac:chgData name="Andel, Marc van" userId="78b6dbb4-c515-4f6a-8f0e-e5bbb5c2a0f0" providerId="ADAL" clId="{EBFE91E9-247C-46F8-83BC-6E0D82130693}" dt="2021-02-23T14:45:23.017" v="1326" actId="120"/>
          <ac:spMkLst>
            <pc:docMk/>
            <pc:sldMk cId="2827892530" sldId="784"/>
            <ac:spMk id="86" creationId="{7B94F0CF-5CE5-40DD-B0BF-9E0E7C73B7ED}"/>
          </ac:spMkLst>
        </pc:spChg>
        <pc:spChg chg="add mod">
          <ac:chgData name="Andel, Marc van" userId="78b6dbb4-c515-4f6a-8f0e-e5bbb5c2a0f0" providerId="ADAL" clId="{EBFE91E9-247C-46F8-83BC-6E0D82130693}" dt="2021-02-23T14:45:23.017" v="1326" actId="120"/>
          <ac:spMkLst>
            <pc:docMk/>
            <pc:sldMk cId="2827892530" sldId="784"/>
            <ac:spMk id="87" creationId="{84CE4301-A108-4978-89E3-80519550A48B}"/>
          </ac:spMkLst>
        </pc:spChg>
        <pc:spChg chg="add mod">
          <ac:chgData name="Andel, Marc van" userId="78b6dbb4-c515-4f6a-8f0e-e5bbb5c2a0f0" providerId="ADAL" clId="{EBFE91E9-247C-46F8-83BC-6E0D82130693}" dt="2021-02-23T14:45:39.585" v="1331" actId="14100"/>
          <ac:spMkLst>
            <pc:docMk/>
            <pc:sldMk cId="2827892530" sldId="784"/>
            <ac:spMk id="88" creationId="{CAF77FA0-D423-4F56-B642-F00D8FC03547}"/>
          </ac:spMkLst>
        </pc:spChg>
        <pc:spChg chg="add del mod">
          <ac:chgData name="Andel, Marc van" userId="78b6dbb4-c515-4f6a-8f0e-e5bbb5c2a0f0" providerId="ADAL" clId="{EBFE91E9-247C-46F8-83BC-6E0D82130693}" dt="2021-02-23T14:45:25.255" v="1327" actId="478"/>
          <ac:spMkLst>
            <pc:docMk/>
            <pc:sldMk cId="2827892530" sldId="784"/>
            <ac:spMk id="89" creationId="{FE69F8C2-A74C-4031-A06F-FB187489AA74}"/>
          </ac:spMkLst>
        </pc:spChg>
        <pc:spChg chg="add mod">
          <ac:chgData name="Andel, Marc van" userId="78b6dbb4-c515-4f6a-8f0e-e5bbb5c2a0f0" providerId="ADAL" clId="{EBFE91E9-247C-46F8-83BC-6E0D82130693}" dt="2021-02-23T14:58:18.195" v="1391"/>
          <ac:spMkLst>
            <pc:docMk/>
            <pc:sldMk cId="2827892530" sldId="784"/>
            <ac:spMk id="120" creationId="{E9AC273F-B2EA-4304-A134-D02333BB4545}"/>
          </ac:spMkLst>
        </pc:spChg>
        <pc:spChg chg="add mod">
          <ac:chgData name="Andel, Marc van" userId="78b6dbb4-c515-4f6a-8f0e-e5bbb5c2a0f0" providerId="ADAL" clId="{EBFE91E9-247C-46F8-83BC-6E0D82130693}" dt="2021-02-23T14:58:18.195" v="1391"/>
          <ac:spMkLst>
            <pc:docMk/>
            <pc:sldMk cId="2827892530" sldId="784"/>
            <ac:spMk id="122" creationId="{07046A5C-FDA9-462A-AD86-AC945DD27156}"/>
          </ac:spMkLst>
        </pc:spChg>
        <pc:spChg chg="add mod">
          <ac:chgData name="Andel, Marc van" userId="78b6dbb4-c515-4f6a-8f0e-e5bbb5c2a0f0" providerId="ADAL" clId="{EBFE91E9-247C-46F8-83BC-6E0D82130693}" dt="2021-02-23T14:59:08.430" v="1406" actId="1037"/>
          <ac:spMkLst>
            <pc:docMk/>
            <pc:sldMk cId="2827892530" sldId="784"/>
            <ac:spMk id="2069" creationId="{3E15EB0E-4C03-4E25-84C3-3A9D0A4544BB}"/>
          </ac:spMkLst>
        </pc:spChg>
        <pc:picChg chg="add mod">
          <ac:chgData name="Andel, Marc van" userId="78b6dbb4-c515-4f6a-8f0e-e5bbb5c2a0f0" providerId="ADAL" clId="{EBFE91E9-247C-46F8-83BC-6E0D82130693}" dt="2021-02-23T14:58:18.195" v="1391"/>
          <ac:picMkLst>
            <pc:docMk/>
            <pc:sldMk cId="2827892530" sldId="784"/>
            <ac:picMk id="119" creationId="{7FA44E20-8F22-40A3-A1B6-145C568A630B}"/>
          </ac:picMkLst>
        </pc:picChg>
        <pc:picChg chg="add mod">
          <ac:chgData name="Andel, Marc van" userId="78b6dbb4-c515-4f6a-8f0e-e5bbb5c2a0f0" providerId="ADAL" clId="{EBFE91E9-247C-46F8-83BC-6E0D82130693}" dt="2021-02-23T16:02:47.205" v="1836" actId="14100"/>
          <ac:picMkLst>
            <pc:docMk/>
            <pc:sldMk cId="2827892530" sldId="784"/>
            <ac:picMk id="126" creationId="{59D0841A-51E8-458A-BF67-81FA5090620D}"/>
          </ac:picMkLst>
        </pc:picChg>
        <pc:picChg chg="del">
          <ac:chgData name="Andel, Marc van" userId="78b6dbb4-c515-4f6a-8f0e-e5bbb5c2a0f0" providerId="ADAL" clId="{EBFE91E9-247C-46F8-83BC-6E0D82130693}" dt="2021-02-23T14:34:24.809" v="1120" actId="478"/>
          <ac:picMkLst>
            <pc:docMk/>
            <pc:sldMk cId="2827892530" sldId="784"/>
            <ac:picMk id="3074" creationId="{DBAE0AC3-A3B8-4EB0-A8B9-4196A4B76473}"/>
          </ac:picMkLst>
        </pc:picChg>
        <pc:cxnChg chg="ord">
          <ac:chgData name="Andel, Marc van" userId="78b6dbb4-c515-4f6a-8f0e-e5bbb5c2a0f0" providerId="ADAL" clId="{EBFE91E9-247C-46F8-83BC-6E0D82130693}" dt="2021-02-23T14:33:29.340" v="1113" actId="167"/>
          <ac:cxnSpMkLst>
            <pc:docMk/>
            <pc:sldMk cId="2827892530" sldId="784"/>
            <ac:cxnSpMk id="4" creationId="{15ACC13E-812F-497D-B170-3FD300785DC6}"/>
          </ac:cxnSpMkLst>
        </pc:cxnChg>
        <pc:cxnChg chg="mod">
          <ac:chgData name="Andel, Marc van" userId="78b6dbb4-c515-4f6a-8f0e-e5bbb5c2a0f0" providerId="ADAL" clId="{EBFE91E9-247C-46F8-83BC-6E0D82130693}" dt="2021-02-23T14:43:22.735" v="1245" actId="1038"/>
          <ac:cxnSpMkLst>
            <pc:docMk/>
            <pc:sldMk cId="2827892530" sldId="784"/>
            <ac:cxnSpMk id="14" creationId="{2AAF8361-09C3-436A-9A53-5021C5319B90}"/>
          </ac:cxnSpMkLst>
        </pc:cxnChg>
        <pc:cxnChg chg="del mod">
          <ac:chgData name="Andel, Marc van" userId="78b6dbb4-c515-4f6a-8f0e-e5bbb5c2a0f0" providerId="ADAL" clId="{EBFE91E9-247C-46F8-83BC-6E0D82130693}" dt="2021-02-23T14:33:05.689" v="1107" actId="478"/>
          <ac:cxnSpMkLst>
            <pc:docMk/>
            <pc:sldMk cId="2827892530" sldId="784"/>
            <ac:cxnSpMk id="20" creationId="{1DAF37B6-2CC9-484B-B09B-5E346A8267EB}"/>
          </ac:cxnSpMkLst>
        </pc:cxnChg>
        <pc:cxnChg chg="mod">
          <ac:chgData name="Andel, Marc van" userId="78b6dbb4-c515-4f6a-8f0e-e5bbb5c2a0f0" providerId="ADAL" clId="{EBFE91E9-247C-46F8-83BC-6E0D82130693}" dt="2021-02-23T14:43:34.299" v="1248" actId="14100"/>
          <ac:cxnSpMkLst>
            <pc:docMk/>
            <pc:sldMk cId="2827892530" sldId="784"/>
            <ac:cxnSpMk id="22" creationId="{68627C3B-A757-468A-AFCA-CA18DA6453A0}"/>
          </ac:cxnSpMkLst>
        </pc:cxnChg>
        <pc:cxnChg chg="del">
          <ac:chgData name="Andel, Marc van" userId="78b6dbb4-c515-4f6a-8f0e-e5bbb5c2a0f0" providerId="ADAL" clId="{EBFE91E9-247C-46F8-83BC-6E0D82130693}" dt="2021-02-23T14:34:24.809" v="1120" actId="478"/>
          <ac:cxnSpMkLst>
            <pc:docMk/>
            <pc:sldMk cId="2827892530" sldId="784"/>
            <ac:cxnSpMk id="27" creationId="{7D98E3AC-87A8-4596-B70D-D8129D41281F}"/>
          </ac:cxnSpMkLst>
        </pc:cxnChg>
        <pc:cxnChg chg="add del">
          <ac:chgData name="Andel, Marc van" userId="78b6dbb4-c515-4f6a-8f0e-e5bbb5c2a0f0" providerId="ADAL" clId="{EBFE91E9-247C-46F8-83BC-6E0D82130693}" dt="2021-02-23T14:34:32.062" v="1123" actId="478"/>
          <ac:cxnSpMkLst>
            <pc:docMk/>
            <pc:sldMk cId="2827892530" sldId="784"/>
            <ac:cxnSpMk id="34" creationId="{0D4F00DD-AF55-4DCF-92BB-29266B89071F}"/>
          </ac:cxnSpMkLst>
        </pc:cxnChg>
        <pc:cxnChg chg="mod">
          <ac:chgData name="Andel, Marc van" userId="78b6dbb4-c515-4f6a-8f0e-e5bbb5c2a0f0" providerId="ADAL" clId="{EBFE91E9-247C-46F8-83BC-6E0D82130693}" dt="2021-02-23T14:57:52.904" v="1389" actId="208"/>
          <ac:cxnSpMkLst>
            <pc:docMk/>
            <pc:sldMk cId="2827892530" sldId="784"/>
            <ac:cxnSpMk id="36" creationId="{9372079B-CD72-46D8-A4A2-BBAA6A6B305A}"/>
          </ac:cxnSpMkLst>
        </pc:cxnChg>
        <pc:cxnChg chg="add mod ord">
          <ac:chgData name="Andel, Marc van" userId="78b6dbb4-c515-4f6a-8f0e-e5bbb5c2a0f0" providerId="ADAL" clId="{EBFE91E9-247C-46F8-83BC-6E0D82130693}" dt="2021-02-23T14:37:02.935" v="1176" actId="14100"/>
          <ac:cxnSpMkLst>
            <pc:docMk/>
            <pc:sldMk cId="2827892530" sldId="784"/>
            <ac:cxnSpMk id="52" creationId="{4468053E-86D9-4178-B868-8D634F536FE0}"/>
          </ac:cxnSpMkLst>
        </pc:cxnChg>
        <pc:cxnChg chg="mod">
          <ac:chgData name="Andel, Marc van" userId="78b6dbb4-c515-4f6a-8f0e-e5bbb5c2a0f0" providerId="ADAL" clId="{EBFE91E9-247C-46F8-83BC-6E0D82130693}" dt="2021-02-23T14:50:38.795" v="1352" actId="14100"/>
          <ac:cxnSpMkLst>
            <pc:docMk/>
            <pc:sldMk cId="2827892530" sldId="784"/>
            <ac:cxnSpMk id="74" creationId="{97A48513-5D90-489E-B606-F8EFF3550D0E}"/>
          </ac:cxnSpMkLst>
        </pc:cxnChg>
        <pc:cxnChg chg="mod">
          <ac:chgData name="Andel, Marc van" userId="78b6dbb4-c515-4f6a-8f0e-e5bbb5c2a0f0" providerId="ADAL" clId="{EBFE91E9-247C-46F8-83BC-6E0D82130693}" dt="2021-02-23T14:39:31.005" v="1193" actId="1076"/>
          <ac:cxnSpMkLst>
            <pc:docMk/>
            <pc:sldMk cId="2827892530" sldId="784"/>
            <ac:cxnSpMk id="75" creationId="{813447F5-A344-494C-BEC2-5BFB5EDAA923}"/>
          </ac:cxnSpMkLst>
        </pc:cxnChg>
        <pc:cxnChg chg="mod">
          <ac:chgData name="Andel, Marc van" userId="78b6dbb4-c515-4f6a-8f0e-e5bbb5c2a0f0" providerId="ADAL" clId="{EBFE91E9-247C-46F8-83BC-6E0D82130693}" dt="2021-02-23T14:53:18.622" v="1382" actId="1076"/>
          <ac:cxnSpMkLst>
            <pc:docMk/>
            <pc:sldMk cId="2827892530" sldId="784"/>
            <ac:cxnSpMk id="76" creationId="{5E7FDE6E-34C9-4EFE-9856-AEE21E8A0035}"/>
          </ac:cxnSpMkLst>
        </pc:cxnChg>
        <pc:cxnChg chg="add mod">
          <ac:chgData name="Andel, Marc van" userId="78b6dbb4-c515-4f6a-8f0e-e5bbb5c2a0f0" providerId="ADAL" clId="{EBFE91E9-247C-46F8-83BC-6E0D82130693}" dt="2021-02-23T14:43:47.459" v="1254" actId="14100"/>
          <ac:cxnSpMkLst>
            <pc:docMk/>
            <pc:sldMk cId="2827892530" sldId="784"/>
            <ac:cxnSpMk id="90" creationId="{E5FE6E86-7ADA-4EF6-8C05-17385DECE66D}"/>
          </ac:cxnSpMkLst>
        </pc:cxnChg>
        <pc:cxnChg chg="add mod">
          <ac:chgData name="Andel, Marc van" userId="78b6dbb4-c515-4f6a-8f0e-e5bbb5c2a0f0" providerId="ADAL" clId="{EBFE91E9-247C-46F8-83BC-6E0D82130693}" dt="2021-02-23T14:43:51.666" v="1256" actId="14100"/>
          <ac:cxnSpMkLst>
            <pc:docMk/>
            <pc:sldMk cId="2827892530" sldId="784"/>
            <ac:cxnSpMk id="91" creationId="{3745532C-4DC9-48FC-87C2-37C6FD24E3D6}"/>
          </ac:cxnSpMkLst>
        </pc:cxnChg>
        <pc:cxnChg chg="add mod">
          <ac:chgData name="Andel, Marc van" userId="78b6dbb4-c515-4f6a-8f0e-e5bbb5c2a0f0" providerId="ADAL" clId="{EBFE91E9-247C-46F8-83BC-6E0D82130693}" dt="2021-02-23T14:45:39.585" v="1331" actId="14100"/>
          <ac:cxnSpMkLst>
            <pc:docMk/>
            <pc:sldMk cId="2827892530" sldId="784"/>
            <ac:cxnSpMk id="92" creationId="{FA979EA8-BC2E-49D6-B182-C1C1136B5360}"/>
          </ac:cxnSpMkLst>
        </pc:cxnChg>
        <pc:cxnChg chg="add del mod">
          <ac:chgData name="Andel, Marc van" userId="78b6dbb4-c515-4f6a-8f0e-e5bbb5c2a0f0" providerId="ADAL" clId="{EBFE91E9-247C-46F8-83BC-6E0D82130693}" dt="2021-02-23T14:45:33.534" v="1330" actId="478"/>
          <ac:cxnSpMkLst>
            <pc:docMk/>
            <pc:sldMk cId="2827892530" sldId="784"/>
            <ac:cxnSpMk id="93" creationId="{8890FBC6-73B9-4ADC-B16E-672E54DE0F34}"/>
          </ac:cxnSpMkLst>
        </pc:cxnChg>
        <pc:cxnChg chg="add mod">
          <ac:chgData name="Andel, Marc van" userId="78b6dbb4-c515-4f6a-8f0e-e5bbb5c2a0f0" providerId="ADAL" clId="{EBFE91E9-247C-46F8-83BC-6E0D82130693}" dt="2021-02-23T14:50:45.200" v="1355" actId="14100"/>
          <ac:cxnSpMkLst>
            <pc:docMk/>
            <pc:sldMk cId="2827892530" sldId="784"/>
            <ac:cxnSpMk id="97" creationId="{944ED920-C8C0-485E-A2C1-834A6D5B1976}"/>
          </ac:cxnSpMkLst>
        </pc:cxnChg>
        <pc:cxnChg chg="add mod">
          <ac:chgData name="Andel, Marc van" userId="78b6dbb4-c515-4f6a-8f0e-e5bbb5c2a0f0" providerId="ADAL" clId="{EBFE91E9-247C-46F8-83BC-6E0D82130693}" dt="2021-02-23T14:50:51.673" v="1358" actId="14100"/>
          <ac:cxnSpMkLst>
            <pc:docMk/>
            <pc:sldMk cId="2827892530" sldId="784"/>
            <ac:cxnSpMk id="100" creationId="{6C7B27D7-2762-4C41-97F6-BAE8734051F5}"/>
          </ac:cxnSpMkLst>
        </pc:cxnChg>
        <pc:cxnChg chg="add mod">
          <ac:chgData name="Andel, Marc van" userId="78b6dbb4-c515-4f6a-8f0e-e5bbb5c2a0f0" providerId="ADAL" clId="{EBFE91E9-247C-46F8-83BC-6E0D82130693}" dt="2021-02-23T14:50:56.294" v="1361" actId="14100"/>
          <ac:cxnSpMkLst>
            <pc:docMk/>
            <pc:sldMk cId="2827892530" sldId="784"/>
            <ac:cxnSpMk id="103" creationId="{6BDFC23A-150F-417D-B317-71C973C32657}"/>
          </ac:cxnSpMkLst>
        </pc:cxnChg>
        <pc:cxnChg chg="add mod">
          <ac:chgData name="Andel, Marc van" userId="78b6dbb4-c515-4f6a-8f0e-e5bbb5c2a0f0" providerId="ADAL" clId="{EBFE91E9-247C-46F8-83BC-6E0D82130693}" dt="2021-02-23T14:53:18.622" v="1382" actId="1076"/>
          <ac:cxnSpMkLst>
            <pc:docMk/>
            <pc:sldMk cId="2827892530" sldId="784"/>
            <ac:cxnSpMk id="107" creationId="{8F8EF963-AD22-4B9A-B1DC-C1220BFCECB4}"/>
          </ac:cxnSpMkLst>
        </pc:cxnChg>
        <pc:cxnChg chg="add mod">
          <ac:chgData name="Andel, Marc van" userId="78b6dbb4-c515-4f6a-8f0e-e5bbb5c2a0f0" providerId="ADAL" clId="{EBFE91E9-247C-46F8-83BC-6E0D82130693}" dt="2021-02-23T14:53:18.622" v="1382" actId="1076"/>
          <ac:cxnSpMkLst>
            <pc:docMk/>
            <pc:sldMk cId="2827892530" sldId="784"/>
            <ac:cxnSpMk id="110" creationId="{55648E10-AA7D-4C2B-953C-1756B153F406}"/>
          </ac:cxnSpMkLst>
        </pc:cxnChg>
        <pc:cxnChg chg="add mod">
          <ac:chgData name="Andel, Marc van" userId="78b6dbb4-c515-4f6a-8f0e-e5bbb5c2a0f0" providerId="ADAL" clId="{EBFE91E9-247C-46F8-83BC-6E0D82130693}" dt="2021-02-23T14:53:28.900" v="1384" actId="14100"/>
          <ac:cxnSpMkLst>
            <pc:docMk/>
            <pc:sldMk cId="2827892530" sldId="784"/>
            <ac:cxnSpMk id="113" creationId="{50F29E81-82C7-40FD-87E9-AE5125AEC026}"/>
          </ac:cxnSpMkLst>
        </pc:cxnChg>
        <pc:cxnChg chg="add mod">
          <ac:chgData name="Andel, Marc van" userId="78b6dbb4-c515-4f6a-8f0e-e5bbb5c2a0f0" providerId="ADAL" clId="{EBFE91E9-247C-46F8-83BC-6E0D82130693}" dt="2021-02-23T14:58:33.875" v="1394" actId="208"/>
          <ac:cxnSpMkLst>
            <pc:docMk/>
            <pc:sldMk cId="2827892530" sldId="784"/>
            <ac:cxnSpMk id="118" creationId="{C0B5AA6C-5CDF-43EE-975C-356A3D3B7474}"/>
          </ac:cxnSpMkLst>
        </pc:cxnChg>
        <pc:cxnChg chg="add mod">
          <ac:chgData name="Andel, Marc van" userId="78b6dbb4-c515-4f6a-8f0e-e5bbb5c2a0f0" providerId="ADAL" clId="{EBFE91E9-247C-46F8-83BC-6E0D82130693}" dt="2021-02-23T14:59:17.846" v="1407" actId="14100"/>
          <ac:cxnSpMkLst>
            <pc:docMk/>
            <pc:sldMk cId="2827892530" sldId="784"/>
            <ac:cxnSpMk id="121" creationId="{C5928CB4-9940-4BA6-8B67-2CFA2EE632D4}"/>
          </ac:cxnSpMkLst>
        </pc:cxnChg>
      </pc:sldChg>
      <pc:sldChg chg="addSp delSp modSp add mod">
        <pc:chgData name="Andel, Marc van" userId="78b6dbb4-c515-4f6a-8f0e-e5bbb5c2a0f0" providerId="ADAL" clId="{EBFE91E9-247C-46F8-83BC-6E0D82130693}" dt="2021-02-24T09:29:05.999" v="2131" actId="20577"/>
        <pc:sldMkLst>
          <pc:docMk/>
          <pc:sldMk cId="2507985401" sldId="785"/>
        </pc:sldMkLst>
        <pc:spChg chg="mod">
          <ac:chgData name="Andel, Marc van" userId="78b6dbb4-c515-4f6a-8f0e-e5bbb5c2a0f0" providerId="ADAL" clId="{EBFE91E9-247C-46F8-83BC-6E0D82130693}" dt="2021-02-23T15:40:37.449" v="1548" actId="20577"/>
          <ac:spMkLst>
            <pc:docMk/>
            <pc:sldMk cId="2507985401" sldId="785"/>
            <ac:spMk id="3" creationId="{F83C19EB-0CF4-4C6A-A62A-7D285286B109}"/>
          </ac:spMkLst>
        </pc:spChg>
        <pc:spChg chg="mod">
          <ac:chgData name="Andel, Marc van" userId="78b6dbb4-c515-4f6a-8f0e-e5bbb5c2a0f0" providerId="ADAL" clId="{EBFE91E9-247C-46F8-83BC-6E0D82130693}" dt="2021-02-24T09:29:05.999" v="2131" actId="20577"/>
          <ac:spMkLst>
            <pc:docMk/>
            <pc:sldMk cId="2507985401" sldId="785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3T15:39:48.919" v="1535" actId="1076"/>
          <ac:spMkLst>
            <pc:docMk/>
            <pc:sldMk cId="2507985401" sldId="785"/>
            <ac:spMk id="46" creationId="{E0102556-8787-453C-8CF5-16879900A9C7}"/>
          </ac:spMkLst>
        </pc:spChg>
        <pc:spChg chg="mod">
          <ac:chgData name="Andel, Marc van" userId="78b6dbb4-c515-4f6a-8f0e-e5bbb5c2a0f0" providerId="ADAL" clId="{EBFE91E9-247C-46F8-83BC-6E0D82130693}" dt="2021-02-23T15:39:45.466" v="1534" actId="1076"/>
          <ac:spMkLst>
            <pc:docMk/>
            <pc:sldMk cId="2507985401" sldId="785"/>
            <ac:spMk id="47" creationId="{A5CB9C1B-8E83-47E6-946B-92C8EA6CE724}"/>
          </ac:spMkLst>
        </pc:spChg>
        <pc:spChg chg="add del">
          <ac:chgData name="Andel, Marc van" userId="78b6dbb4-c515-4f6a-8f0e-e5bbb5c2a0f0" providerId="ADAL" clId="{EBFE91E9-247C-46F8-83BC-6E0D82130693}" dt="2021-02-23T15:42:16.055" v="1553"/>
          <ac:spMkLst>
            <pc:docMk/>
            <pc:sldMk cId="2507985401" sldId="785"/>
            <ac:spMk id="50" creationId="{3E5DE472-1735-409E-9CDE-65817618994C}"/>
          </ac:spMkLst>
        </pc:spChg>
        <pc:spChg chg="add mod">
          <ac:chgData name="Andel, Marc van" userId="78b6dbb4-c515-4f6a-8f0e-e5bbb5c2a0f0" providerId="ADAL" clId="{EBFE91E9-247C-46F8-83BC-6E0D82130693}" dt="2021-02-23T15:38:41.768" v="1526" actId="1076"/>
          <ac:spMkLst>
            <pc:docMk/>
            <pc:sldMk cId="2507985401" sldId="785"/>
            <ac:spMk id="59" creationId="{D640FF7E-EDA3-474B-95F0-2E0F1977D142}"/>
          </ac:spMkLst>
        </pc:spChg>
        <pc:spChg chg="add del mod">
          <ac:chgData name="Andel, Marc van" userId="78b6dbb4-c515-4f6a-8f0e-e5bbb5c2a0f0" providerId="ADAL" clId="{EBFE91E9-247C-46F8-83BC-6E0D82130693}" dt="2021-02-23T15:36:55.125" v="1510" actId="478"/>
          <ac:spMkLst>
            <pc:docMk/>
            <pc:sldMk cId="2507985401" sldId="785"/>
            <ac:spMk id="60" creationId="{FFD056E0-02E1-44BF-B91F-CC81DEE0013A}"/>
          </ac:spMkLst>
        </pc:spChg>
        <pc:spChg chg="add del mod">
          <ac:chgData name="Andel, Marc van" userId="78b6dbb4-c515-4f6a-8f0e-e5bbb5c2a0f0" providerId="ADAL" clId="{EBFE91E9-247C-46F8-83BC-6E0D82130693}" dt="2021-02-23T15:36:42.283" v="1483" actId="478"/>
          <ac:spMkLst>
            <pc:docMk/>
            <pc:sldMk cId="2507985401" sldId="785"/>
            <ac:spMk id="61" creationId="{AC435AD6-A33D-4F03-B1B5-12879A66B7BF}"/>
          </ac:spMkLst>
        </pc:spChg>
        <pc:spChg chg="add del mod">
          <ac:chgData name="Andel, Marc van" userId="78b6dbb4-c515-4f6a-8f0e-e5bbb5c2a0f0" providerId="ADAL" clId="{EBFE91E9-247C-46F8-83BC-6E0D82130693}" dt="2021-02-23T15:36:08.442" v="1439" actId="478"/>
          <ac:spMkLst>
            <pc:docMk/>
            <pc:sldMk cId="2507985401" sldId="785"/>
            <ac:spMk id="62" creationId="{8B1AF439-AF78-4CF8-AEE9-EEF0392E1C91}"/>
          </ac:spMkLst>
        </pc:spChg>
        <pc:spChg chg="mod">
          <ac:chgData name="Andel, Marc van" userId="78b6dbb4-c515-4f6a-8f0e-e5bbb5c2a0f0" providerId="ADAL" clId="{EBFE91E9-247C-46F8-83BC-6E0D82130693}" dt="2021-02-23T15:40:26.866" v="1545" actId="1076"/>
          <ac:spMkLst>
            <pc:docMk/>
            <pc:sldMk cId="2507985401" sldId="785"/>
            <ac:spMk id="67" creationId="{F951188E-FA36-461E-B325-28303ABEFE9C}"/>
          </ac:spMkLst>
        </pc:spChg>
        <pc:spChg chg="mod">
          <ac:chgData name="Andel, Marc van" userId="78b6dbb4-c515-4f6a-8f0e-e5bbb5c2a0f0" providerId="ADAL" clId="{EBFE91E9-247C-46F8-83BC-6E0D82130693}" dt="2021-02-24T07:29:55.765" v="1957" actId="20577"/>
          <ac:spMkLst>
            <pc:docMk/>
            <pc:sldMk cId="2507985401" sldId="785"/>
            <ac:spMk id="71" creationId="{3D8D28B1-7443-461A-9931-69281F94567B}"/>
          </ac:spMkLst>
        </pc:spChg>
        <pc:spChg chg="mod">
          <ac:chgData name="Andel, Marc van" userId="78b6dbb4-c515-4f6a-8f0e-e5bbb5c2a0f0" providerId="ADAL" clId="{EBFE91E9-247C-46F8-83BC-6E0D82130693}" dt="2021-02-23T15:40:04.365" v="1540" actId="1037"/>
          <ac:spMkLst>
            <pc:docMk/>
            <pc:sldMk cId="2507985401" sldId="785"/>
            <ac:spMk id="72" creationId="{327161C8-21B3-4A96-B357-1927E6823DE5}"/>
          </ac:spMkLst>
        </pc:spChg>
        <pc:spChg chg="mod">
          <ac:chgData name="Andel, Marc van" userId="78b6dbb4-c515-4f6a-8f0e-e5bbb5c2a0f0" providerId="ADAL" clId="{EBFE91E9-247C-46F8-83BC-6E0D82130693}" dt="2021-02-23T15:38:45.519" v="1527" actId="1076"/>
          <ac:spMkLst>
            <pc:docMk/>
            <pc:sldMk cId="2507985401" sldId="785"/>
            <ac:spMk id="73" creationId="{11334378-DF8B-4737-89A1-00A239794613}"/>
          </ac:spMkLst>
        </pc:spChg>
        <pc:spChg chg="mod">
          <ac:chgData name="Andel, Marc van" userId="78b6dbb4-c515-4f6a-8f0e-e5bbb5c2a0f0" providerId="ADAL" clId="{EBFE91E9-247C-46F8-83BC-6E0D82130693}" dt="2021-02-23T15:40:21.139" v="1544" actId="1076"/>
          <ac:spMkLst>
            <pc:docMk/>
            <pc:sldMk cId="2507985401" sldId="785"/>
            <ac:spMk id="77" creationId="{4667D811-554F-4A20-BCEA-49790F1A1381}"/>
          </ac:spMkLst>
        </pc:spChg>
        <pc:spChg chg="mod">
          <ac:chgData name="Andel, Marc van" userId="78b6dbb4-c515-4f6a-8f0e-e5bbb5c2a0f0" providerId="ADAL" clId="{EBFE91E9-247C-46F8-83BC-6E0D82130693}" dt="2021-02-23T15:40:14.933" v="1543" actId="1076"/>
          <ac:spMkLst>
            <pc:docMk/>
            <pc:sldMk cId="2507985401" sldId="785"/>
            <ac:spMk id="78" creationId="{1DDFDA0F-8258-49BB-8F71-44B20ED832A4}"/>
          </ac:spMkLst>
        </pc:spChg>
        <pc:spChg chg="mod">
          <ac:chgData name="Andel, Marc van" userId="78b6dbb4-c515-4f6a-8f0e-e5bbb5c2a0f0" providerId="ADAL" clId="{EBFE91E9-247C-46F8-83BC-6E0D82130693}" dt="2021-02-23T15:40:08.361" v="1541" actId="1076"/>
          <ac:spMkLst>
            <pc:docMk/>
            <pc:sldMk cId="2507985401" sldId="785"/>
            <ac:spMk id="79" creationId="{94242B54-037E-4062-91C5-52CABFE1436F}"/>
          </ac:spMkLst>
        </pc:spChg>
        <pc:spChg chg="mod">
          <ac:chgData name="Andel, Marc van" userId="78b6dbb4-c515-4f6a-8f0e-e5bbb5c2a0f0" providerId="ADAL" clId="{EBFE91E9-247C-46F8-83BC-6E0D82130693}" dt="2021-02-23T15:40:11.312" v="1542" actId="1076"/>
          <ac:spMkLst>
            <pc:docMk/>
            <pc:sldMk cId="2507985401" sldId="785"/>
            <ac:spMk id="80" creationId="{186C612D-F942-4DD0-A9F5-B02FD9009A44}"/>
          </ac:spMkLst>
        </pc:spChg>
        <pc:spChg chg="add mod">
          <ac:chgData name="Andel, Marc van" userId="78b6dbb4-c515-4f6a-8f0e-e5bbb5c2a0f0" providerId="ADAL" clId="{EBFE91E9-247C-46F8-83BC-6E0D82130693}" dt="2021-02-23T15:40:32.499" v="1546" actId="571"/>
          <ac:spMkLst>
            <pc:docMk/>
            <pc:sldMk cId="2507985401" sldId="785"/>
            <ac:spMk id="93" creationId="{703D32A2-7323-4C38-8981-A2160062CCDD}"/>
          </ac:spMkLst>
        </pc:spChg>
        <pc:picChg chg="add del">
          <ac:chgData name="Andel, Marc van" userId="78b6dbb4-c515-4f6a-8f0e-e5bbb5c2a0f0" providerId="ADAL" clId="{EBFE91E9-247C-46F8-83BC-6E0D82130693}" dt="2021-02-23T15:42:17.805" v="1555" actId="478"/>
          <ac:picMkLst>
            <pc:docMk/>
            <pc:sldMk cId="2507985401" sldId="785"/>
            <ac:picMk id="51" creationId="{DFE5CE2E-18BE-4BD9-BB71-13F17E14A39D}"/>
          </ac:picMkLst>
        </pc:picChg>
        <pc:picChg chg="add mod">
          <ac:chgData name="Andel, Marc van" userId="78b6dbb4-c515-4f6a-8f0e-e5bbb5c2a0f0" providerId="ADAL" clId="{EBFE91E9-247C-46F8-83BC-6E0D82130693}" dt="2021-02-23T15:42:54.871" v="1564" actId="1076"/>
          <ac:picMkLst>
            <pc:docMk/>
            <pc:sldMk cId="2507985401" sldId="785"/>
            <ac:picMk id="1028" creationId="{03AEC96F-DCE6-4DFC-97AD-670C90C08E13}"/>
          </ac:picMkLst>
        </pc:picChg>
        <pc:picChg chg="mod ord">
          <ac:chgData name="Andel, Marc van" userId="78b6dbb4-c515-4f6a-8f0e-e5bbb5c2a0f0" providerId="ADAL" clId="{EBFE91E9-247C-46F8-83BC-6E0D82130693}" dt="2021-02-23T15:42:57.421" v="1565" actId="1076"/>
          <ac:picMkLst>
            <pc:docMk/>
            <pc:sldMk cId="2507985401" sldId="785"/>
            <ac:picMk id="2050" creationId="{E07A8316-7025-4FC9-8587-CD6DB55371B6}"/>
          </ac:picMkLst>
        </pc:picChg>
        <pc:cxnChg chg="mod">
          <ac:chgData name="Andel, Marc van" userId="78b6dbb4-c515-4f6a-8f0e-e5bbb5c2a0f0" providerId="ADAL" clId="{EBFE91E9-247C-46F8-83BC-6E0D82130693}" dt="2021-02-23T15:52:32.413" v="1704" actId="208"/>
          <ac:cxnSpMkLst>
            <pc:docMk/>
            <pc:sldMk cId="2507985401" sldId="785"/>
            <ac:cxnSpMk id="22" creationId="{68627C3B-A757-468A-AFCA-CA18DA6453A0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52" creationId="{4468053E-86D9-4178-B868-8D634F536FE0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74" creationId="{97A48513-5D90-489E-B606-F8EFF3550D0E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75" creationId="{813447F5-A344-494C-BEC2-5BFB5EDAA923}"/>
          </ac:cxnSpMkLst>
        </pc:cxnChg>
        <pc:cxnChg chg="mod">
          <ac:chgData name="Andel, Marc van" userId="78b6dbb4-c515-4f6a-8f0e-e5bbb5c2a0f0" providerId="ADAL" clId="{EBFE91E9-247C-46F8-83BC-6E0D82130693}" dt="2021-02-23T15:39:08.080" v="1529" actId="14100"/>
          <ac:cxnSpMkLst>
            <pc:docMk/>
            <pc:sldMk cId="2507985401" sldId="785"/>
            <ac:cxnSpMk id="76" creationId="{5E7FDE6E-34C9-4EFE-9856-AEE21E8A0035}"/>
          </ac:cxnSpMkLst>
        </pc:cxnChg>
        <pc:cxnChg chg="mod">
          <ac:chgData name="Andel, Marc van" userId="78b6dbb4-c515-4f6a-8f0e-e5bbb5c2a0f0" providerId="ADAL" clId="{EBFE91E9-247C-46F8-83BC-6E0D82130693}" dt="2021-02-23T15:52:32.413" v="1704" actId="208"/>
          <ac:cxnSpMkLst>
            <pc:docMk/>
            <pc:sldMk cId="2507985401" sldId="785"/>
            <ac:cxnSpMk id="90" creationId="{E5FE6E86-7ADA-4EF6-8C05-17385DECE66D}"/>
          </ac:cxnSpMkLst>
        </pc:cxnChg>
        <pc:cxnChg chg="mod">
          <ac:chgData name="Andel, Marc van" userId="78b6dbb4-c515-4f6a-8f0e-e5bbb5c2a0f0" providerId="ADAL" clId="{EBFE91E9-247C-46F8-83BC-6E0D82130693}" dt="2021-02-23T15:52:32.413" v="1704" actId="208"/>
          <ac:cxnSpMkLst>
            <pc:docMk/>
            <pc:sldMk cId="2507985401" sldId="785"/>
            <ac:cxnSpMk id="91" creationId="{3745532C-4DC9-48FC-87C2-37C6FD24E3D6}"/>
          </ac:cxnSpMkLst>
        </pc:cxnChg>
        <pc:cxnChg chg="mod">
          <ac:chgData name="Andel, Marc van" userId="78b6dbb4-c515-4f6a-8f0e-e5bbb5c2a0f0" providerId="ADAL" clId="{EBFE91E9-247C-46F8-83BC-6E0D82130693}" dt="2021-02-23T15:52:32.413" v="1704" actId="208"/>
          <ac:cxnSpMkLst>
            <pc:docMk/>
            <pc:sldMk cId="2507985401" sldId="785"/>
            <ac:cxnSpMk id="92" creationId="{FA979EA8-BC2E-49D6-B182-C1C1136B5360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97" creationId="{944ED920-C8C0-485E-A2C1-834A6D5B1976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100" creationId="{6C7B27D7-2762-4C41-97F6-BAE8734051F5}"/>
          </ac:cxnSpMkLst>
        </pc:cxnChg>
        <pc:cxnChg chg="mod">
          <ac:chgData name="Andel, Marc van" userId="78b6dbb4-c515-4f6a-8f0e-e5bbb5c2a0f0" providerId="ADAL" clId="{EBFE91E9-247C-46F8-83BC-6E0D82130693}" dt="2021-02-23T15:47:35.567" v="1612" actId="1076"/>
          <ac:cxnSpMkLst>
            <pc:docMk/>
            <pc:sldMk cId="2507985401" sldId="785"/>
            <ac:cxnSpMk id="103" creationId="{6BDFC23A-150F-417D-B317-71C973C32657}"/>
          </ac:cxnSpMkLst>
        </pc:cxnChg>
        <pc:cxnChg chg="mod">
          <ac:chgData name="Andel, Marc van" userId="78b6dbb4-c515-4f6a-8f0e-e5bbb5c2a0f0" providerId="ADAL" clId="{EBFE91E9-247C-46F8-83BC-6E0D82130693}" dt="2021-02-23T15:39:22.381" v="1531" actId="14100"/>
          <ac:cxnSpMkLst>
            <pc:docMk/>
            <pc:sldMk cId="2507985401" sldId="785"/>
            <ac:cxnSpMk id="107" creationId="{8F8EF963-AD22-4B9A-B1DC-C1220BFCECB4}"/>
          </ac:cxnSpMkLst>
        </pc:cxnChg>
        <pc:cxnChg chg="mod">
          <ac:chgData name="Andel, Marc van" userId="78b6dbb4-c515-4f6a-8f0e-e5bbb5c2a0f0" providerId="ADAL" clId="{EBFE91E9-247C-46F8-83BC-6E0D82130693}" dt="2021-02-23T15:39:16.931" v="1530" actId="14100"/>
          <ac:cxnSpMkLst>
            <pc:docMk/>
            <pc:sldMk cId="2507985401" sldId="785"/>
            <ac:cxnSpMk id="110" creationId="{55648E10-AA7D-4C2B-953C-1756B153F406}"/>
          </ac:cxnSpMkLst>
        </pc:cxnChg>
        <pc:cxnChg chg="mod">
          <ac:chgData name="Andel, Marc van" userId="78b6dbb4-c515-4f6a-8f0e-e5bbb5c2a0f0" providerId="ADAL" clId="{EBFE91E9-247C-46F8-83BC-6E0D82130693}" dt="2021-02-23T15:38:56.800" v="1528" actId="14100"/>
          <ac:cxnSpMkLst>
            <pc:docMk/>
            <pc:sldMk cId="2507985401" sldId="785"/>
            <ac:cxnSpMk id="113" creationId="{50F29E81-82C7-40FD-87E9-AE5125AEC026}"/>
          </ac:cxnSpMkLst>
        </pc:cxnChg>
      </pc:sldChg>
      <pc:sldChg chg="addSp delSp modSp add mod modTransition modAnim">
        <pc:chgData name="Andel, Marc van" userId="78b6dbb4-c515-4f6a-8f0e-e5bbb5c2a0f0" providerId="ADAL" clId="{EBFE91E9-247C-46F8-83BC-6E0D82130693}" dt="2021-02-24T09:29:09.002" v="2133" actId="20577"/>
        <pc:sldMkLst>
          <pc:docMk/>
          <pc:sldMk cId="4151131543" sldId="786"/>
        </pc:sldMkLst>
        <pc:spChg chg="mod">
          <ac:chgData name="Andel, Marc van" userId="78b6dbb4-c515-4f6a-8f0e-e5bbb5c2a0f0" providerId="ADAL" clId="{EBFE91E9-247C-46F8-83BC-6E0D82130693}" dt="2021-02-23T16:06:32.987" v="1861" actId="208"/>
          <ac:spMkLst>
            <pc:docMk/>
            <pc:sldMk cId="4151131543" sldId="786"/>
            <ac:spMk id="3" creationId="{F83C19EB-0CF4-4C6A-A62A-7D285286B109}"/>
          </ac:spMkLst>
        </pc:spChg>
        <pc:spChg chg="mod">
          <ac:chgData name="Andel, Marc van" userId="78b6dbb4-c515-4f6a-8f0e-e5bbb5c2a0f0" providerId="ADAL" clId="{EBFE91E9-247C-46F8-83BC-6E0D82130693}" dt="2021-02-24T09:29:09.002" v="2133" actId="20577"/>
          <ac:spMkLst>
            <pc:docMk/>
            <pc:sldMk cId="4151131543" sldId="786"/>
            <ac:spMk id="44" creationId="{1264B3AC-62F5-493B-AB15-3835975C505C}"/>
          </ac:spMkLst>
        </pc:spChg>
        <pc:spChg chg="del">
          <ac:chgData name="Andel, Marc van" userId="78b6dbb4-c515-4f6a-8f0e-e5bbb5c2a0f0" providerId="ADAL" clId="{EBFE91E9-247C-46F8-83BC-6E0D82130693}" dt="2021-02-23T15:47:07.646" v="1606" actId="478"/>
          <ac:spMkLst>
            <pc:docMk/>
            <pc:sldMk cId="4151131543" sldId="786"/>
            <ac:spMk id="46" creationId="{E0102556-8787-453C-8CF5-16879900A9C7}"/>
          </ac:spMkLst>
        </pc:spChg>
        <pc:spChg chg="del">
          <ac:chgData name="Andel, Marc van" userId="78b6dbb4-c515-4f6a-8f0e-e5bbb5c2a0f0" providerId="ADAL" clId="{EBFE91E9-247C-46F8-83BC-6E0D82130693}" dt="2021-02-23T15:47:07.646" v="1606" actId="478"/>
          <ac:spMkLst>
            <pc:docMk/>
            <pc:sldMk cId="4151131543" sldId="786"/>
            <ac:spMk id="47" creationId="{A5CB9C1B-8E83-47E6-946B-92C8EA6CE724}"/>
          </ac:spMkLst>
        </pc:spChg>
        <pc:spChg chg="del">
          <ac:chgData name="Andel, Marc van" userId="78b6dbb4-c515-4f6a-8f0e-e5bbb5c2a0f0" providerId="ADAL" clId="{EBFE91E9-247C-46F8-83BC-6E0D82130693}" dt="2021-02-23T15:47:59.007" v="1618" actId="478"/>
          <ac:spMkLst>
            <pc:docMk/>
            <pc:sldMk cId="4151131543" sldId="786"/>
            <ac:spMk id="48" creationId="{0F44B6E8-17AC-4F8E-94AA-1514D791A5BC}"/>
          </ac:spMkLst>
        </pc:spChg>
        <pc:spChg chg="del">
          <ac:chgData name="Andel, Marc van" userId="78b6dbb4-c515-4f6a-8f0e-e5bbb5c2a0f0" providerId="ADAL" clId="{EBFE91E9-247C-46F8-83BC-6E0D82130693}" dt="2021-02-23T15:47:59.007" v="1618" actId="478"/>
          <ac:spMkLst>
            <pc:docMk/>
            <pc:sldMk cId="4151131543" sldId="786"/>
            <ac:spMk id="49" creationId="{D9E654ED-C686-48D1-96E0-7CBCAFCB2B79}"/>
          </ac:spMkLst>
        </pc:spChg>
        <pc:spChg chg="mod">
          <ac:chgData name="Andel, Marc van" userId="78b6dbb4-c515-4f6a-8f0e-e5bbb5c2a0f0" providerId="ADAL" clId="{EBFE91E9-247C-46F8-83BC-6E0D82130693}" dt="2021-02-23T15:45:52.571" v="1596" actId="14838"/>
          <ac:spMkLst>
            <pc:docMk/>
            <pc:sldMk cId="4151131543" sldId="786"/>
            <ac:spMk id="58" creationId="{8C05169F-F729-466E-83C3-F8E4742EEE1F}"/>
          </ac:spMkLst>
        </pc:spChg>
        <pc:spChg chg="del">
          <ac:chgData name="Andel, Marc van" userId="78b6dbb4-c515-4f6a-8f0e-e5bbb5c2a0f0" providerId="ADAL" clId="{EBFE91E9-247C-46F8-83BC-6E0D82130693}" dt="2021-02-23T15:46:43.886" v="1599" actId="478"/>
          <ac:spMkLst>
            <pc:docMk/>
            <pc:sldMk cId="4151131543" sldId="786"/>
            <ac:spMk id="59" creationId="{D640FF7E-EDA3-474B-95F0-2E0F1977D142}"/>
          </ac:spMkLst>
        </pc:spChg>
        <pc:spChg chg="add del mod">
          <ac:chgData name="Andel, Marc van" userId="78b6dbb4-c515-4f6a-8f0e-e5bbb5c2a0f0" providerId="ADAL" clId="{EBFE91E9-247C-46F8-83BC-6E0D82130693}" dt="2021-02-23T15:47:39.447" v="1613" actId="478"/>
          <ac:spMkLst>
            <pc:docMk/>
            <pc:sldMk cId="4151131543" sldId="786"/>
            <ac:spMk id="62" creationId="{F6823F7C-466C-4BEB-9C87-F02B074B68DE}"/>
          </ac:spMkLst>
        </pc:spChg>
        <pc:spChg chg="add mod">
          <ac:chgData name="Andel, Marc van" userId="78b6dbb4-c515-4f6a-8f0e-e5bbb5c2a0f0" providerId="ADAL" clId="{EBFE91E9-247C-46F8-83BC-6E0D82130693}" dt="2021-02-23T15:48:41.742" v="1628" actId="1076"/>
          <ac:spMkLst>
            <pc:docMk/>
            <pc:sldMk cId="4151131543" sldId="786"/>
            <ac:spMk id="63" creationId="{C2DE822B-9509-42EE-85CC-70392F9BBD42}"/>
          </ac:spMkLst>
        </pc:spChg>
        <pc:spChg chg="add mod ord">
          <ac:chgData name="Andel, Marc van" userId="78b6dbb4-c515-4f6a-8f0e-e5bbb5c2a0f0" providerId="ADAL" clId="{EBFE91E9-247C-46F8-83BC-6E0D82130693}" dt="2021-02-23T15:49:11.038" v="1633" actId="166"/>
          <ac:spMkLst>
            <pc:docMk/>
            <pc:sldMk cId="4151131543" sldId="786"/>
            <ac:spMk id="64" creationId="{6C21C514-8EB2-49F9-9A99-B253F926B67D}"/>
          </ac:spMkLst>
        </pc:spChg>
        <pc:spChg chg="add mod">
          <ac:chgData name="Andel, Marc van" userId="78b6dbb4-c515-4f6a-8f0e-e5bbb5c2a0f0" providerId="ADAL" clId="{EBFE91E9-247C-46F8-83BC-6E0D82130693}" dt="2021-02-24T07:30:00.006" v="1963" actId="20577"/>
          <ac:spMkLst>
            <pc:docMk/>
            <pc:sldMk cId="4151131543" sldId="786"/>
            <ac:spMk id="65" creationId="{2AA85B13-7AF5-4E56-800E-28A253D1951C}"/>
          </ac:spMkLst>
        </pc:spChg>
        <pc:spChg chg="del">
          <ac:chgData name="Andel, Marc van" userId="78b6dbb4-c515-4f6a-8f0e-e5bbb5c2a0f0" providerId="ADAL" clId="{EBFE91E9-247C-46F8-83BC-6E0D82130693}" dt="2021-02-23T15:47:12.127" v="1608" actId="478"/>
          <ac:spMkLst>
            <pc:docMk/>
            <pc:sldMk cId="4151131543" sldId="786"/>
            <ac:spMk id="67" creationId="{F951188E-FA36-461E-B325-28303ABEFE9C}"/>
          </ac:spMkLst>
        </pc:spChg>
        <pc:spChg chg="del">
          <ac:chgData name="Andel, Marc van" userId="78b6dbb4-c515-4f6a-8f0e-e5bbb5c2a0f0" providerId="ADAL" clId="{EBFE91E9-247C-46F8-83BC-6E0D82130693}" dt="2021-02-23T15:47:52.169" v="1617" actId="478"/>
          <ac:spMkLst>
            <pc:docMk/>
            <pc:sldMk cId="4151131543" sldId="786"/>
            <ac:spMk id="70" creationId="{994F5262-1BEF-4E2C-9FF5-06139D806D06}"/>
          </ac:spMkLst>
        </pc:spChg>
        <pc:spChg chg="del">
          <ac:chgData name="Andel, Marc van" userId="78b6dbb4-c515-4f6a-8f0e-e5bbb5c2a0f0" providerId="ADAL" clId="{EBFE91E9-247C-46F8-83BC-6E0D82130693}" dt="2021-02-23T15:47:05.408" v="1605" actId="478"/>
          <ac:spMkLst>
            <pc:docMk/>
            <pc:sldMk cId="4151131543" sldId="786"/>
            <ac:spMk id="71" creationId="{3D8D28B1-7443-461A-9931-69281F94567B}"/>
          </ac:spMkLst>
        </pc:spChg>
        <pc:spChg chg="mod">
          <ac:chgData name="Andel, Marc van" userId="78b6dbb4-c515-4f6a-8f0e-e5bbb5c2a0f0" providerId="ADAL" clId="{EBFE91E9-247C-46F8-83BC-6E0D82130693}" dt="2021-02-23T15:51:34.776" v="1696" actId="14100"/>
          <ac:spMkLst>
            <pc:docMk/>
            <pc:sldMk cId="4151131543" sldId="786"/>
            <ac:spMk id="72" creationId="{327161C8-21B3-4A96-B357-1927E6823DE5}"/>
          </ac:spMkLst>
        </pc:spChg>
        <pc:spChg chg="del">
          <ac:chgData name="Andel, Marc van" userId="78b6dbb4-c515-4f6a-8f0e-e5bbb5c2a0f0" providerId="ADAL" clId="{EBFE91E9-247C-46F8-83BC-6E0D82130693}" dt="2021-02-23T15:46:43.886" v="1599" actId="478"/>
          <ac:spMkLst>
            <pc:docMk/>
            <pc:sldMk cId="4151131543" sldId="786"/>
            <ac:spMk id="73" creationId="{11334378-DF8B-4737-89A1-00A239794613}"/>
          </ac:spMkLst>
        </pc:spChg>
        <pc:spChg chg="del">
          <ac:chgData name="Andel, Marc van" userId="78b6dbb4-c515-4f6a-8f0e-e5bbb5c2a0f0" providerId="ADAL" clId="{EBFE91E9-247C-46F8-83BC-6E0D82130693}" dt="2021-02-23T15:46:47.486" v="1601" actId="478"/>
          <ac:spMkLst>
            <pc:docMk/>
            <pc:sldMk cId="4151131543" sldId="786"/>
            <ac:spMk id="77" creationId="{4667D811-554F-4A20-BCEA-49790F1A1381}"/>
          </ac:spMkLst>
        </pc:spChg>
        <pc:spChg chg="del">
          <ac:chgData name="Andel, Marc van" userId="78b6dbb4-c515-4f6a-8f0e-e5bbb5c2a0f0" providerId="ADAL" clId="{EBFE91E9-247C-46F8-83BC-6E0D82130693}" dt="2021-02-23T15:46:43.886" v="1599" actId="478"/>
          <ac:spMkLst>
            <pc:docMk/>
            <pc:sldMk cId="4151131543" sldId="786"/>
            <ac:spMk id="78" creationId="{1DDFDA0F-8258-49BB-8F71-44B20ED832A4}"/>
          </ac:spMkLst>
        </pc:spChg>
        <pc:spChg chg="mod">
          <ac:chgData name="Andel, Marc van" userId="78b6dbb4-c515-4f6a-8f0e-e5bbb5c2a0f0" providerId="ADAL" clId="{EBFE91E9-247C-46F8-83BC-6E0D82130693}" dt="2021-02-23T15:50:59.053" v="1656" actId="1076"/>
          <ac:spMkLst>
            <pc:docMk/>
            <pc:sldMk cId="4151131543" sldId="786"/>
            <ac:spMk id="79" creationId="{94242B54-037E-4062-91C5-52CABFE1436F}"/>
          </ac:spMkLst>
        </pc:spChg>
        <pc:spChg chg="del">
          <ac:chgData name="Andel, Marc van" userId="78b6dbb4-c515-4f6a-8f0e-e5bbb5c2a0f0" providerId="ADAL" clId="{EBFE91E9-247C-46F8-83BC-6E0D82130693}" dt="2021-02-23T15:47:12.127" v="1608" actId="478"/>
          <ac:spMkLst>
            <pc:docMk/>
            <pc:sldMk cId="4151131543" sldId="786"/>
            <ac:spMk id="80" creationId="{186C612D-F942-4DD0-A9F5-B02FD9009A44}"/>
          </ac:spMkLst>
        </pc:spChg>
        <pc:spChg chg="del">
          <ac:chgData name="Andel, Marc van" userId="78b6dbb4-c515-4f6a-8f0e-e5bbb5c2a0f0" providerId="ADAL" clId="{EBFE91E9-247C-46F8-83BC-6E0D82130693}" dt="2021-02-23T15:47:52.169" v="1617" actId="478"/>
          <ac:spMkLst>
            <pc:docMk/>
            <pc:sldMk cId="4151131543" sldId="786"/>
            <ac:spMk id="81" creationId="{40895ACD-8D9B-4F10-8946-49801D03EB55}"/>
          </ac:spMkLst>
        </pc:spChg>
        <pc:spChg chg="del">
          <ac:chgData name="Andel, Marc van" userId="78b6dbb4-c515-4f6a-8f0e-e5bbb5c2a0f0" providerId="ADAL" clId="{EBFE91E9-247C-46F8-83BC-6E0D82130693}" dt="2021-02-23T15:47:52.169" v="1617" actId="478"/>
          <ac:spMkLst>
            <pc:docMk/>
            <pc:sldMk cId="4151131543" sldId="786"/>
            <ac:spMk id="82" creationId="{BCD5DE5C-6DE4-42FB-9684-5B495A015365}"/>
          </ac:spMkLst>
        </pc:spChg>
        <pc:spChg chg="del">
          <ac:chgData name="Andel, Marc van" userId="78b6dbb4-c515-4f6a-8f0e-e5bbb5c2a0f0" providerId="ADAL" clId="{EBFE91E9-247C-46F8-83BC-6E0D82130693}" dt="2021-02-23T15:47:52.169" v="1617" actId="478"/>
          <ac:spMkLst>
            <pc:docMk/>
            <pc:sldMk cId="4151131543" sldId="786"/>
            <ac:spMk id="83" creationId="{84ACE532-9C1C-4E9B-BE83-084DAB5E96AC}"/>
          </ac:spMkLst>
        </pc:spChg>
        <pc:spChg chg="add mod">
          <ac:chgData name="Andel, Marc van" userId="78b6dbb4-c515-4f6a-8f0e-e5bbb5c2a0f0" providerId="ADAL" clId="{EBFE91E9-247C-46F8-83BC-6E0D82130693}" dt="2021-02-23T15:50:29.048" v="1652" actId="1037"/>
          <ac:spMkLst>
            <pc:docMk/>
            <pc:sldMk cId="4151131543" sldId="786"/>
            <ac:spMk id="84" creationId="{FECC0D48-3DE2-4DCC-924B-185ECC060CF6}"/>
          </ac:spMkLst>
        </pc:spChg>
        <pc:spChg chg="del">
          <ac:chgData name="Andel, Marc van" userId="78b6dbb4-c515-4f6a-8f0e-e5bbb5c2a0f0" providerId="ADAL" clId="{EBFE91E9-247C-46F8-83BC-6E0D82130693}" dt="2021-02-23T15:46:57.970" v="1603" actId="478"/>
          <ac:spMkLst>
            <pc:docMk/>
            <pc:sldMk cId="4151131543" sldId="786"/>
            <ac:spMk id="85" creationId="{CA06BB96-06FB-4024-AE47-DA54CD20F5CB}"/>
          </ac:spMkLst>
        </pc:spChg>
        <pc:spChg chg="del">
          <ac:chgData name="Andel, Marc van" userId="78b6dbb4-c515-4f6a-8f0e-e5bbb5c2a0f0" providerId="ADAL" clId="{EBFE91E9-247C-46F8-83BC-6E0D82130693}" dt="2021-02-23T15:46:57.970" v="1603" actId="478"/>
          <ac:spMkLst>
            <pc:docMk/>
            <pc:sldMk cId="4151131543" sldId="786"/>
            <ac:spMk id="86" creationId="{7B94F0CF-5CE5-40DD-B0BF-9E0E7C73B7ED}"/>
          </ac:spMkLst>
        </pc:spChg>
        <pc:spChg chg="del">
          <ac:chgData name="Andel, Marc van" userId="78b6dbb4-c515-4f6a-8f0e-e5bbb5c2a0f0" providerId="ADAL" clId="{EBFE91E9-247C-46F8-83BC-6E0D82130693}" dt="2021-02-23T15:46:57.970" v="1603" actId="478"/>
          <ac:spMkLst>
            <pc:docMk/>
            <pc:sldMk cId="4151131543" sldId="786"/>
            <ac:spMk id="87" creationId="{84CE4301-A108-4978-89E3-80519550A48B}"/>
          </ac:spMkLst>
        </pc:spChg>
        <pc:spChg chg="del">
          <ac:chgData name="Andel, Marc van" userId="78b6dbb4-c515-4f6a-8f0e-e5bbb5c2a0f0" providerId="ADAL" clId="{EBFE91E9-247C-46F8-83BC-6E0D82130693}" dt="2021-02-23T15:46:57.970" v="1603" actId="478"/>
          <ac:spMkLst>
            <pc:docMk/>
            <pc:sldMk cId="4151131543" sldId="786"/>
            <ac:spMk id="88" creationId="{CAF77FA0-D423-4F56-B642-F00D8FC03547}"/>
          </ac:spMkLst>
        </pc:spChg>
        <pc:spChg chg="add mod">
          <ac:chgData name="Andel, Marc van" userId="78b6dbb4-c515-4f6a-8f0e-e5bbb5c2a0f0" providerId="ADAL" clId="{EBFE91E9-247C-46F8-83BC-6E0D82130693}" dt="2021-02-23T15:49:17.194" v="1634" actId="571"/>
          <ac:spMkLst>
            <pc:docMk/>
            <pc:sldMk cId="4151131543" sldId="786"/>
            <ac:spMk id="89" creationId="{8F221C79-E602-4FB1-B9F1-48F5D8DF2A67}"/>
          </ac:spMkLst>
        </pc:spChg>
        <pc:spChg chg="del">
          <ac:chgData name="Andel, Marc van" userId="78b6dbb4-c515-4f6a-8f0e-e5bbb5c2a0f0" providerId="ADAL" clId="{EBFE91E9-247C-46F8-83BC-6E0D82130693}" dt="2021-02-23T15:46:43.886" v="1599" actId="478"/>
          <ac:spMkLst>
            <pc:docMk/>
            <pc:sldMk cId="4151131543" sldId="786"/>
            <ac:spMk id="93" creationId="{703D32A2-7323-4C38-8981-A2160062CCDD}"/>
          </ac:spMkLst>
        </pc:spChg>
        <pc:spChg chg="add mod">
          <ac:chgData name="Andel, Marc van" userId="78b6dbb4-c515-4f6a-8f0e-e5bbb5c2a0f0" providerId="ADAL" clId="{EBFE91E9-247C-46F8-83BC-6E0D82130693}" dt="2021-02-23T15:50:10.932" v="1645" actId="571"/>
          <ac:spMkLst>
            <pc:docMk/>
            <pc:sldMk cId="4151131543" sldId="786"/>
            <ac:spMk id="94" creationId="{FAA18205-FBA3-4C49-AA86-0A5A04508F5D}"/>
          </ac:spMkLst>
        </pc:spChg>
        <pc:spChg chg="add mod">
          <ac:chgData name="Andel, Marc van" userId="78b6dbb4-c515-4f6a-8f0e-e5bbb5c2a0f0" providerId="ADAL" clId="{EBFE91E9-247C-46F8-83BC-6E0D82130693}" dt="2021-02-23T15:50:23.987" v="1649" actId="571"/>
          <ac:spMkLst>
            <pc:docMk/>
            <pc:sldMk cId="4151131543" sldId="786"/>
            <ac:spMk id="96" creationId="{6A43F46F-DD30-42BB-B10A-E5C91FB0153B}"/>
          </ac:spMkLst>
        </pc:spChg>
        <pc:spChg chg="add mod">
          <ac:chgData name="Andel, Marc van" userId="78b6dbb4-c515-4f6a-8f0e-e5bbb5c2a0f0" providerId="ADAL" clId="{EBFE91E9-247C-46F8-83BC-6E0D82130693}" dt="2021-02-23T15:50:33.282" v="1653" actId="571"/>
          <ac:spMkLst>
            <pc:docMk/>
            <pc:sldMk cId="4151131543" sldId="786"/>
            <ac:spMk id="98" creationId="{5DC17C6B-FFCC-4285-A5A1-79721C87301E}"/>
          </ac:spMkLst>
        </pc:spChg>
        <pc:spChg chg="add mod">
          <ac:chgData name="Andel, Marc van" userId="78b6dbb4-c515-4f6a-8f0e-e5bbb5c2a0f0" providerId="ADAL" clId="{EBFE91E9-247C-46F8-83BC-6E0D82130693}" dt="2021-02-23T15:52:06.350" v="1702" actId="108"/>
          <ac:spMkLst>
            <pc:docMk/>
            <pc:sldMk cId="4151131543" sldId="786"/>
            <ac:spMk id="99" creationId="{E215B640-A197-4D73-9E6C-63E37B56E71E}"/>
          </ac:spMkLst>
        </pc:spChg>
        <pc:spChg chg="add mod">
          <ac:chgData name="Andel, Marc van" userId="78b6dbb4-c515-4f6a-8f0e-e5bbb5c2a0f0" providerId="ADAL" clId="{EBFE91E9-247C-46F8-83BC-6E0D82130693}" dt="2021-02-23T15:53:19.851" v="1710" actId="208"/>
          <ac:spMkLst>
            <pc:docMk/>
            <pc:sldMk cId="4151131543" sldId="786"/>
            <ac:spMk id="102" creationId="{4EB0574F-1CFC-4E5E-9694-E7D6F5E7B102}"/>
          </ac:spMkLst>
        </pc:spChg>
        <pc:spChg chg="add mod">
          <ac:chgData name="Andel, Marc van" userId="78b6dbb4-c515-4f6a-8f0e-e5bbb5c2a0f0" providerId="ADAL" clId="{EBFE91E9-247C-46F8-83BC-6E0D82130693}" dt="2021-02-23T15:53:19.851" v="1710" actId="208"/>
          <ac:spMkLst>
            <pc:docMk/>
            <pc:sldMk cId="4151131543" sldId="786"/>
            <ac:spMk id="104" creationId="{5BA4D52B-5877-4A30-8026-3646777F47E0}"/>
          </ac:spMkLst>
        </pc:spChg>
        <pc:spChg chg="add mod">
          <ac:chgData name="Andel, Marc van" userId="78b6dbb4-c515-4f6a-8f0e-e5bbb5c2a0f0" providerId="ADAL" clId="{EBFE91E9-247C-46F8-83BC-6E0D82130693}" dt="2021-02-23T15:54:40.651" v="1762"/>
          <ac:spMkLst>
            <pc:docMk/>
            <pc:sldMk cId="4151131543" sldId="786"/>
            <ac:spMk id="105" creationId="{E98D149D-C25B-482B-AB7B-83584CE46FC6}"/>
          </ac:spMkLst>
        </pc:spChg>
        <pc:picChg chg="del">
          <ac:chgData name="Andel, Marc van" userId="78b6dbb4-c515-4f6a-8f0e-e5bbb5c2a0f0" providerId="ADAL" clId="{EBFE91E9-247C-46F8-83BC-6E0D82130693}" dt="2021-02-23T15:45:33.086" v="1592" actId="478"/>
          <ac:picMkLst>
            <pc:docMk/>
            <pc:sldMk cId="4151131543" sldId="786"/>
            <ac:picMk id="11" creationId="{4898C5F0-54DE-42D1-AE77-231347AA129E}"/>
          </ac:picMkLst>
        </pc:picChg>
        <pc:picChg chg="add mod">
          <ac:chgData name="Andel, Marc van" userId="78b6dbb4-c515-4f6a-8f0e-e5bbb5c2a0f0" providerId="ADAL" clId="{EBFE91E9-247C-46F8-83BC-6E0D82130693}" dt="2021-02-23T15:45:41.136" v="1595" actId="167"/>
          <ac:picMkLst>
            <pc:docMk/>
            <pc:sldMk cId="4151131543" sldId="786"/>
            <ac:picMk id="61" creationId="{D86E5506-207B-4C7D-8E3A-B002ECDCF03E}"/>
          </ac:picMkLst>
        </pc:picChg>
        <pc:picChg chg="del">
          <ac:chgData name="Andel, Marc van" userId="78b6dbb4-c515-4f6a-8f0e-e5bbb5c2a0f0" providerId="ADAL" clId="{EBFE91E9-247C-46F8-83BC-6E0D82130693}" dt="2021-02-23T15:46:44.451" v="1600" actId="478"/>
          <ac:picMkLst>
            <pc:docMk/>
            <pc:sldMk cId="4151131543" sldId="786"/>
            <ac:picMk id="1028" creationId="{03AEC96F-DCE6-4DFC-97AD-670C90C08E13}"/>
          </ac:picMkLst>
        </pc:picChg>
        <pc:picChg chg="del">
          <ac:chgData name="Andel, Marc van" userId="78b6dbb4-c515-4f6a-8f0e-e5bbb5c2a0f0" providerId="ADAL" clId="{EBFE91E9-247C-46F8-83BC-6E0D82130693}" dt="2021-02-23T15:46:38.208" v="1598" actId="478"/>
          <ac:picMkLst>
            <pc:docMk/>
            <pc:sldMk cId="4151131543" sldId="786"/>
            <ac:picMk id="2050" creationId="{E07A8316-7025-4FC9-8587-CD6DB55371B6}"/>
          </ac:picMkLst>
        </pc:picChg>
        <pc:cxnChg chg="add mod">
          <ac:chgData name="Andel, Marc van" userId="78b6dbb4-c515-4f6a-8f0e-e5bbb5c2a0f0" providerId="ADAL" clId="{EBFE91E9-247C-46F8-83BC-6E0D82130693}" dt="2021-02-23T15:49:08.519" v="1632" actId="14100"/>
          <ac:cxnSpMkLst>
            <pc:docMk/>
            <pc:sldMk cId="4151131543" sldId="786"/>
            <ac:cxnSpMk id="9" creationId="{D429E543-B03B-410E-B1AE-1BAF203105AF}"/>
          </ac:cxnSpMkLst>
        </pc:cxnChg>
        <pc:cxnChg chg="del mod">
          <ac:chgData name="Andel, Marc van" userId="78b6dbb4-c515-4f6a-8f0e-e5bbb5c2a0f0" providerId="ADAL" clId="{EBFE91E9-247C-46F8-83BC-6E0D82130693}" dt="2021-02-23T15:48:01.566" v="1619" actId="478"/>
          <ac:cxnSpMkLst>
            <pc:docMk/>
            <pc:sldMk cId="4151131543" sldId="786"/>
            <ac:cxnSpMk id="22" creationId="{68627C3B-A757-468A-AFCA-CA18DA6453A0}"/>
          </ac:cxnSpMkLst>
        </pc:cxnChg>
        <pc:cxnChg chg="add mod">
          <ac:chgData name="Andel, Marc van" userId="78b6dbb4-c515-4f6a-8f0e-e5bbb5c2a0f0" providerId="ADAL" clId="{EBFE91E9-247C-46F8-83BC-6E0D82130693}" dt="2021-02-23T15:52:46.287" v="1706" actId="208"/>
          <ac:cxnSpMkLst>
            <pc:docMk/>
            <pc:sldMk cId="4151131543" sldId="786"/>
            <ac:cxnSpMk id="29" creationId="{F9F08141-6324-4A10-A3A4-4E166E5AD1EB}"/>
          </ac:cxnSpMkLst>
        </pc:cxnChg>
        <pc:cxnChg chg="mod">
          <ac:chgData name="Andel, Marc van" userId="78b6dbb4-c515-4f6a-8f0e-e5bbb5c2a0f0" providerId="ADAL" clId="{EBFE91E9-247C-46F8-83BC-6E0D82130693}" dt="2021-02-23T15:48:34.137" v="1626" actId="14100"/>
          <ac:cxnSpMkLst>
            <pc:docMk/>
            <pc:sldMk cId="4151131543" sldId="786"/>
            <ac:cxnSpMk id="36" creationId="{9372079B-CD72-46D8-A4A2-BBAA6A6B305A}"/>
          </ac:cxnSpMkLst>
        </pc:cxnChg>
        <pc:cxnChg chg="del mod ord">
          <ac:chgData name="Andel, Marc van" userId="78b6dbb4-c515-4f6a-8f0e-e5bbb5c2a0f0" providerId="ADAL" clId="{EBFE91E9-247C-46F8-83BC-6E0D82130693}" dt="2021-02-23T15:47:09.215" v="1607" actId="478"/>
          <ac:cxnSpMkLst>
            <pc:docMk/>
            <pc:sldMk cId="4151131543" sldId="786"/>
            <ac:cxnSpMk id="52" creationId="{4468053E-86D9-4178-B868-8D634F536FE0}"/>
          </ac:cxnSpMkLst>
        </pc:cxnChg>
        <pc:cxnChg chg="del mod">
          <ac:chgData name="Andel, Marc van" userId="78b6dbb4-c515-4f6a-8f0e-e5bbb5c2a0f0" providerId="ADAL" clId="{EBFE91E9-247C-46F8-83BC-6E0D82130693}" dt="2021-02-23T15:47:01.966" v="1604" actId="478"/>
          <ac:cxnSpMkLst>
            <pc:docMk/>
            <pc:sldMk cId="4151131543" sldId="786"/>
            <ac:cxnSpMk id="74" creationId="{97A48513-5D90-489E-B606-F8EFF3550D0E}"/>
          </ac:cxnSpMkLst>
        </pc:cxnChg>
        <pc:cxnChg chg="mod">
          <ac:chgData name="Andel, Marc van" userId="78b6dbb4-c515-4f6a-8f0e-e5bbb5c2a0f0" providerId="ADAL" clId="{EBFE91E9-247C-46F8-83BC-6E0D82130693}" dt="2021-02-23T15:51:34.776" v="1696" actId="14100"/>
          <ac:cxnSpMkLst>
            <pc:docMk/>
            <pc:sldMk cId="4151131543" sldId="786"/>
            <ac:cxnSpMk id="75" creationId="{813447F5-A344-494C-BEC2-5BFB5EDAA923}"/>
          </ac:cxnSpMkLst>
        </pc:cxnChg>
        <pc:cxnChg chg="del mod">
          <ac:chgData name="Andel, Marc van" userId="78b6dbb4-c515-4f6a-8f0e-e5bbb5c2a0f0" providerId="ADAL" clId="{EBFE91E9-247C-46F8-83BC-6E0D82130693}" dt="2021-02-23T15:46:47.486" v="1601" actId="478"/>
          <ac:cxnSpMkLst>
            <pc:docMk/>
            <pc:sldMk cId="4151131543" sldId="786"/>
            <ac:cxnSpMk id="76" creationId="{5E7FDE6E-34C9-4EFE-9856-AEE21E8A0035}"/>
          </ac:cxnSpMkLst>
        </pc:cxnChg>
        <pc:cxnChg chg="del mod">
          <ac:chgData name="Andel, Marc van" userId="78b6dbb4-c515-4f6a-8f0e-e5bbb5c2a0f0" providerId="ADAL" clId="{EBFE91E9-247C-46F8-83BC-6E0D82130693}" dt="2021-02-23T15:48:01.566" v="1619" actId="478"/>
          <ac:cxnSpMkLst>
            <pc:docMk/>
            <pc:sldMk cId="4151131543" sldId="786"/>
            <ac:cxnSpMk id="90" creationId="{E5FE6E86-7ADA-4EF6-8C05-17385DECE66D}"/>
          </ac:cxnSpMkLst>
        </pc:cxnChg>
        <pc:cxnChg chg="del mod">
          <ac:chgData name="Andel, Marc van" userId="78b6dbb4-c515-4f6a-8f0e-e5bbb5c2a0f0" providerId="ADAL" clId="{EBFE91E9-247C-46F8-83BC-6E0D82130693}" dt="2021-02-23T15:48:01.566" v="1619" actId="478"/>
          <ac:cxnSpMkLst>
            <pc:docMk/>
            <pc:sldMk cId="4151131543" sldId="786"/>
            <ac:cxnSpMk id="91" creationId="{3745532C-4DC9-48FC-87C2-37C6FD24E3D6}"/>
          </ac:cxnSpMkLst>
        </pc:cxnChg>
        <pc:cxnChg chg="del mod">
          <ac:chgData name="Andel, Marc van" userId="78b6dbb4-c515-4f6a-8f0e-e5bbb5c2a0f0" providerId="ADAL" clId="{EBFE91E9-247C-46F8-83BC-6E0D82130693}" dt="2021-02-23T15:48:01.566" v="1619" actId="478"/>
          <ac:cxnSpMkLst>
            <pc:docMk/>
            <pc:sldMk cId="4151131543" sldId="786"/>
            <ac:cxnSpMk id="92" creationId="{FA979EA8-BC2E-49D6-B182-C1C1136B5360}"/>
          </ac:cxnSpMkLst>
        </pc:cxnChg>
        <pc:cxnChg chg="add mod">
          <ac:chgData name="Andel, Marc van" userId="78b6dbb4-c515-4f6a-8f0e-e5bbb5c2a0f0" providerId="ADAL" clId="{EBFE91E9-247C-46F8-83BC-6E0D82130693}" dt="2021-02-23T15:50:18.419" v="1648" actId="14100"/>
          <ac:cxnSpMkLst>
            <pc:docMk/>
            <pc:sldMk cId="4151131543" sldId="786"/>
            <ac:cxnSpMk id="95" creationId="{8E852006-5461-4004-9CD9-74D9A4EB87B8}"/>
          </ac:cxnSpMkLst>
        </pc:cxnChg>
        <pc:cxnChg chg="del mod">
          <ac:chgData name="Andel, Marc van" userId="78b6dbb4-c515-4f6a-8f0e-e5bbb5c2a0f0" providerId="ADAL" clId="{EBFE91E9-247C-46F8-83BC-6E0D82130693}" dt="2021-02-23T15:47:01.966" v="1604" actId="478"/>
          <ac:cxnSpMkLst>
            <pc:docMk/>
            <pc:sldMk cId="4151131543" sldId="786"/>
            <ac:cxnSpMk id="97" creationId="{944ED920-C8C0-485E-A2C1-834A6D5B1976}"/>
          </ac:cxnSpMkLst>
        </pc:cxnChg>
        <pc:cxnChg chg="del mod">
          <ac:chgData name="Andel, Marc van" userId="78b6dbb4-c515-4f6a-8f0e-e5bbb5c2a0f0" providerId="ADAL" clId="{EBFE91E9-247C-46F8-83BC-6E0D82130693}" dt="2021-02-23T15:47:01.966" v="1604" actId="478"/>
          <ac:cxnSpMkLst>
            <pc:docMk/>
            <pc:sldMk cId="4151131543" sldId="786"/>
            <ac:cxnSpMk id="100" creationId="{6C7B27D7-2762-4C41-97F6-BAE8734051F5}"/>
          </ac:cxnSpMkLst>
        </pc:cxnChg>
        <pc:cxnChg chg="add mod">
          <ac:chgData name="Andel, Marc van" userId="78b6dbb4-c515-4f6a-8f0e-e5bbb5c2a0f0" providerId="ADAL" clId="{EBFE91E9-247C-46F8-83BC-6E0D82130693}" dt="2021-02-23T15:53:23.365" v="1711" actId="208"/>
          <ac:cxnSpMkLst>
            <pc:docMk/>
            <pc:sldMk cId="4151131543" sldId="786"/>
            <ac:cxnSpMk id="101" creationId="{05CBC498-0FA1-4EA5-9D87-E8F2D2E45DEB}"/>
          </ac:cxnSpMkLst>
        </pc:cxnChg>
        <pc:cxnChg chg="del mod">
          <ac:chgData name="Andel, Marc van" userId="78b6dbb4-c515-4f6a-8f0e-e5bbb5c2a0f0" providerId="ADAL" clId="{EBFE91E9-247C-46F8-83BC-6E0D82130693}" dt="2021-02-23T15:47:01.966" v="1604" actId="478"/>
          <ac:cxnSpMkLst>
            <pc:docMk/>
            <pc:sldMk cId="4151131543" sldId="786"/>
            <ac:cxnSpMk id="103" creationId="{6BDFC23A-150F-417D-B317-71C973C32657}"/>
          </ac:cxnSpMkLst>
        </pc:cxnChg>
        <pc:cxnChg chg="del mod">
          <ac:chgData name="Andel, Marc van" userId="78b6dbb4-c515-4f6a-8f0e-e5bbb5c2a0f0" providerId="ADAL" clId="{EBFE91E9-247C-46F8-83BC-6E0D82130693}" dt="2021-02-23T15:46:50.208" v="1602" actId="478"/>
          <ac:cxnSpMkLst>
            <pc:docMk/>
            <pc:sldMk cId="4151131543" sldId="786"/>
            <ac:cxnSpMk id="107" creationId="{8F8EF963-AD22-4B9A-B1DC-C1220BFCECB4}"/>
          </ac:cxnSpMkLst>
        </pc:cxnChg>
        <pc:cxnChg chg="del mod">
          <ac:chgData name="Andel, Marc van" userId="78b6dbb4-c515-4f6a-8f0e-e5bbb5c2a0f0" providerId="ADAL" clId="{EBFE91E9-247C-46F8-83BC-6E0D82130693}" dt="2021-02-23T15:46:50.208" v="1602" actId="478"/>
          <ac:cxnSpMkLst>
            <pc:docMk/>
            <pc:sldMk cId="4151131543" sldId="786"/>
            <ac:cxnSpMk id="110" creationId="{55648E10-AA7D-4C2B-953C-1756B153F406}"/>
          </ac:cxnSpMkLst>
        </pc:cxnChg>
        <pc:cxnChg chg="del mod">
          <ac:chgData name="Andel, Marc van" userId="78b6dbb4-c515-4f6a-8f0e-e5bbb5c2a0f0" providerId="ADAL" clId="{EBFE91E9-247C-46F8-83BC-6E0D82130693}" dt="2021-02-23T15:46:47.486" v="1601" actId="478"/>
          <ac:cxnSpMkLst>
            <pc:docMk/>
            <pc:sldMk cId="4151131543" sldId="786"/>
            <ac:cxnSpMk id="113" creationId="{50F29E81-82C7-40FD-87E9-AE5125AEC026}"/>
          </ac:cxnSpMkLst>
        </pc:cxnChg>
      </pc:sldChg>
      <pc:sldChg chg="addSp modSp add mod modTransition modAnim">
        <pc:chgData name="Andel, Marc van" userId="78b6dbb4-c515-4f6a-8f0e-e5bbb5c2a0f0" providerId="ADAL" clId="{EBFE91E9-247C-46F8-83BC-6E0D82130693}" dt="2021-02-24T09:29:15.041" v="2135" actId="20577"/>
        <pc:sldMkLst>
          <pc:docMk/>
          <pc:sldMk cId="4144214881" sldId="787"/>
        </pc:sldMkLst>
        <pc:spChg chg="mod">
          <ac:chgData name="Andel, Marc van" userId="78b6dbb4-c515-4f6a-8f0e-e5bbb5c2a0f0" providerId="ADAL" clId="{EBFE91E9-247C-46F8-83BC-6E0D82130693}" dt="2021-02-23T16:06:41.005" v="1863" actId="208"/>
          <ac:spMkLst>
            <pc:docMk/>
            <pc:sldMk cId="4144214881" sldId="787"/>
            <ac:spMk id="3" creationId="{F83C19EB-0CF4-4C6A-A62A-7D285286B109}"/>
          </ac:spMkLst>
        </pc:spChg>
        <pc:spChg chg="add mod">
          <ac:chgData name="Andel, Marc van" userId="78b6dbb4-c515-4f6a-8f0e-e5bbb5c2a0f0" providerId="ADAL" clId="{EBFE91E9-247C-46F8-83BC-6E0D82130693}" dt="2021-02-23T15:54:39.494" v="1761"/>
          <ac:spMkLst>
            <pc:docMk/>
            <pc:sldMk cId="4144214881" sldId="787"/>
            <ac:spMk id="41" creationId="{B3A13616-1F5D-4259-B801-696EFD5FEB60}"/>
          </ac:spMkLst>
        </pc:spChg>
        <pc:spChg chg="mod">
          <ac:chgData name="Andel, Marc van" userId="78b6dbb4-c515-4f6a-8f0e-e5bbb5c2a0f0" providerId="ADAL" clId="{EBFE91E9-247C-46F8-83BC-6E0D82130693}" dt="2021-02-24T09:29:15.041" v="2135" actId="20577"/>
          <ac:spMkLst>
            <pc:docMk/>
            <pc:sldMk cId="4144214881" sldId="787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4T07:30:03.366" v="1969" actId="20577"/>
          <ac:spMkLst>
            <pc:docMk/>
            <pc:sldMk cId="4144214881" sldId="787"/>
            <ac:spMk id="65" creationId="{2AA85B13-7AF5-4E56-800E-28A253D1951C}"/>
          </ac:spMkLst>
        </pc:spChg>
      </pc:sldChg>
      <pc:sldChg chg="addSp modSp add mod modTransition modAnim">
        <pc:chgData name="Andel, Marc van" userId="78b6dbb4-c515-4f6a-8f0e-e5bbb5c2a0f0" providerId="ADAL" clId="{EBFE91E9-247C-46F8-83BC-6E0D82130693}" dt="2021-02-24T09:29:18.119" v="2137" actId="20577"/>
        <pc:sldMkLst>
          <pc:docMk/>
          <pc:sldMk cId="1815907596" sldId="788"/>
        </pc:sldMkLst>
        <pc:spChg chg="mod">
          <ac:chgData name="Andel, Marc van" userId="78b6dbb4-c515-4f6a-8f0e-e5bbb5c2a0f0" providerId="ADAL" clId="{EBFE91E9-247C-46F8-83BC-6E0D82130693}" dt="2021-02-23T16:06:48.615" v="1865" actId="207"/>
          <ac:spMkLst>
            <pc:docMk/>
            <pc:sldMk cId="1815907596" sldId="788"/>
            <ac:spMk id="3" creationId="{F83C19EB-0CF4-4C6A-A62A-7D285286B109}"/>
          </ac:spMkLst>
        </pc:spChg>
        <pc:spChg chg="add mod">
          <ac:chgData name="Andel, Marc van" userId="78b6dbb4-c515-4f6a-8f0e-e5bbb5c2a0f0" providerId="ADAL" clId="{EBFE91E9-247C-46F8-83BC-6E0D82130693}" dt="2021-02-23T15:54:37.063" v="1760" actId="14100"/>
          <ac:spMkLst>
            <pc:docMk/>
            <pc:sldMk cId="1815907596" sldId="788"/>
            <ac:spMk id="41" creationId="{F0A89B89-1314-49A7-8AEF-043BD8778FD2}"/>
          </ac:spMkLst>
        </pc:spChg>
        <pc:spChg chg="mod">
          <ac:chgData name="Andel, Marc van" userId="78b6dbb4-c515-4f6a-8f0e-e5bbb5c2a0f0" providerId="ADAL" clId="{EBFE91E9-247C-46F8-83BC-6E0D82130693}" dt="2021-02-24T09:29:18.119" v="2137" actId="20577"/>
          <ac:spMkLst>
            <pc:docMk/>
            <pc:sldMk cId="1815907596" sldId="788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4T07:30:07.087" v="1975" actId="20577"/>
          <ac:spMkLst>
            <pc:docMk/>
            <pc:sldMk cId="1815907596" sldId="788"/>
            <ac:spMk id="65" creationId="{2AA85B13-7AF5-4E56-800E-28A253D1951C}"/>
          </ac:spMkLst>
        </pc:spChg>
      </pc:sldChg>
      <pc:sldChg chg="addSp delSp modSp add mod modTransition modAnim">
        <pc:chgData name="Andel, Marc van" userId="78b6dbb4-c515-4f6a-8f0e-e5bbb5c2a0f0" providerId="ADAL" clId="{EBFE91E9-247C-46F8-83BC-6E0D82130693}" dt="2021-02-24T07:30:15.967" v="1993" actId="20577"/>
        <pc:sldMkLst>
          <pc:docMk/>
          <pc:sldMk cId="4150669233" sldId="789"/>
        </pc:sldMkLst>
        <pc:spChg chg="mod">
          <ac:chgData name="Andel, Marc van" userId="78b6dbb4-c515-4f6a-8f0e-e5bbb5c2a0f0" providerId="ADAL" clId="{EBFE91E9-247C-46F8-83BC-6E0D82130693}" dt="2021-02-23T16:06:53.719" v="1867" actId="208"/>
          <ac:spMkLst>
            <pc:docMk/>
            <pc:sldMk cId="4150669233" sldId="789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10" creationId="{13485C13-9862-4E3B-9592-C87D4AD30C83}"/>
          </ac:spMkLst>
        </pc:spChg>
        <pc:spChg chg="add mod ord">
          <ac:chgData name="Andel, Marc van" userId="78b6dbb4-c515-4f6a-8f0e-e5bbb5c2a0f0" providerId="ADAL" clId="{EBFE91E9-247C-46F8-83BC-6E0D82130693}" dt="2021-02-23T16:08:05.749" v="1889" actId="693"/>
          <ac:spMkLst>
            <pc:docMk/>
            <pc:sldMk cId="4150669233" sldId="789"/>
            <ac:spMk id="19" creationId="{5D1414B4-98D7-4BD8-BE31-4FA353CBBB33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23" creationId="{809951D6-0D12-44F2-B90C-5DE2EEFA8F6D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33" creationId="{024883E3-041F-41FB-8D5D-7BDC4AA779FC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41" creationId="{F0A89B89-1314-49A7-8AEF-043BD8778FD2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44" creationId="{1264B3AC-62F5-493B-AB15-3835975C505C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45" creationId="{5B52F2AD-0EA9-4534-9229-3B3866BFF519}"/>
          </ac:spMkLst>
        </pc:spChg>
        <pc:spChg chg="add mod">
          <ac:chgData name="Andel, Marc van" userId="78b6dbb4-c515-4f6a-8f0e-e5bbb5c2a0f0" providerId="ADAL" clId="{EBFE91E9-247C-46F8-83BC-6E0D82130693}" dt="2021-02-23T16:08:05.749" v="1889" actId="693"/>
          <ac:spMkLst>
            <pc:docMk/>
            <pc:sldMk cId="4150669233" sldId="789"/>
            <ac:spMk id="53" creationId="{3208DF16-F697-4B16-87B4-8C5F0C5378FF}"/>
          </ac:spMkLst>
        </pc:spChg>
        <pc:spChg chg="add mod">
          <ac:chgData name="Andel, Marc van" userId="78b6dbb4-c515-4f6a-8f0e-e5bbb5c2a0f0" providerId="ADAL" clId="{EBFE91E9-247C-46F8-83BC-6E0D82130693}" dt="2021-02-23T15:56:42.546" v="1780" actId="1076"/>
          <ac:spMkLst>
            <pc:docMk/>
            <pc:sldMk cId="4150669233" sldId="789"/>
            <ac:spMk id="54" creationId="{2685644A-5F45-4B9C-9758-B880FC20DB4B}"/>
          </ac:spMkLst>
        </pc:spChg>
        <pc:spChg chg="add mod">
          <ac:chgData name="Andel, Marc van" userId="78b6dbb4-c515-4f6a-8f0e-e5bbb5c2a0f0" providerId="ADAL" clId="{EBFE91E9-247C-46F8-83BC-6E0D82130693}" dt="2021-02-24T07:30:13.486" v="1987" actId="20577"/>
          <ac:spMkLst>
            <pc:docMk/>
            <pc:sldMk cId="4150669233" sldId="789"/>
            <ac:spMk id="56" creationId="{61763FB4-9B8E-4DCC-B0E3-A207EEB5FF7B}"/>
          </ac:spMkLst>
        </pc:spChg>
        <pc:spChg chg="add mod">
          <ac:chgData name="Andel, Marc van" userId="78b6dbb4-c515-4f6a-8f0e-e5bbb5c2a0f0" providerId="ADAL" clId="{EBFE91E9-247C-46F8-83BC-6E0D82130693}" dt="2021-02-23T16:08:05.749" v="1889" actId="693"/>
          <ac:spMkLst>
            <pc:docMk/>
            <pc:sldMk cId="4150669233" sldId="789"/>
            <ac:spMk id="57" creationId="{58857262-422C-47EB-A378-7B8034AC3654}"/>
          </ac:spMkLst>
        </pc:spChg>
        <pc:spChg chg="add mod">
          <ac:chgData name="Andel, Marc van" userId="78b6dbb4-c515-4f6a-8f0e-e5bbb5c2a0f0" providerId="ADAL" clId="{EBFE91E9-247C-46F8-83BC-6E0D82130693}" dt="2021-02-23T15:56:35.871" v="1779" actId="571"/>
          <ac:spMkLst>
            <pc:docMk/>
            <pc:sldMk cId="4150669233" sldId="789"/>
            <ac:spMk id="59" creationId="{63377596-C6C2-401C-AA93-BB6D2C4D6134}"/>
          </ac:spMkLst>
        </pc:spChg>
        <pc:spChg chg="add mod">
          <ac:chgData name="Andel, Marc van" userId="78b6dbb4-c515-4f6a-8f0e-e5bbb5c2a0f0" providerId="ADAL" clId="{EBFE91E9-247C-46F8-83BC-6E0D82130693}" dt="2021-02-24T07:30:15.967" v="1993" actId="20577"/>
          <ac:spMkLst>
            <pc:docMk/>
            <pc:sldMk cId="4150669233" sldId="789"/>
            <ac:spMk id="62" creationId="{8FA86064-CE47-4358-B20E-CB40EEF4EC8A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63" creationId="{C2DE822B-9509-42EE-85CC-70392F9BBD42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64" creationId="{6C21C514-8EB2-49F9-9A99-B253F926B67D}"/>
          </ac:spMkLst>
        </pc:spChg>
        <pc:spChg chg="mod">
          <ac:chgData name="Andel, Marc van" userId="78b6dbb4-c515-4f6a-8f0e-e5bbb5c2a0f0" providerId="ADAL" clId="{EBFE91E9-247C-46F8-83BC-6E0D82130693}" dt="2021-02-24T07:30:10.689" v="1981" actId="20577"/>
          <ac:spMkLst>
            <pc:docMk/>
            <pc:sldMk cId="4150669233" sldId="789"/>
            <ac:spMk id="65" creationId="{2AA85B13-7AF5-4E56-800E-28A253D1951C}"/>
          </ac:spMkLst>
        </pc:spChg>
        <pc:spChg chg="add mod">
          <ac:chgData name="Andel, Marc van" userId="78b6dbb4-c515-4f6a-8f0e-e5bbb5c2a0f0" providerId="ADAL" clId="{EBFE91E9-247C-46F8-83BC-6E0D82130693}" dt="2021-02-23T15:59:20.058" v="1829" actId="20577"/>
          <ac:spMkLst>
            <pc:docMk/>
            <pc:sldMk cId="4150669233" sldId="789"/>
            <ac:spMk id="70" creationId="{FA27DD0B-7A98-4C27-B2DF-27F82D6D5909}"/>
          </ac:spMkLst>
        </pc:spChg>
        <pc:spChg chg="mod">
          <ac:chgData name="Andel, Marc van" userId="78b6dbb4-c515-4f6a-8f0e-e5bbb5c2a0f0" providerId="ADAL" clId="{EBFE91E9-247C-46F8-83BC-6E0D82130693}" dt="2021-02-23T15:55:38.551" v="1770" actId="1076"/>
          <ac:spMkLst>
            <pc:docMk/>
            <pc:sldMk cId="4150669233" sldId="789"/>
            <ac:spMk id="72" creationId="{327161C8-21B3-4A96-B357-1927E6823DE5}"/>
          </ac:spMkLst>
        </pc:spChg>
        <pc:spChg chg="del">
          <ac:chgData name="Andel, Marc van" userId="78b6dbb4-c515-4f6a-8f0e-e5bbb5c2a0f0" providerId="ADAL" clId="{EBFE91E9-247C-46F8-83BC-6E0D82130693}" dt="2021-02-23T15:55:24.208" v="1766" actId="478"/>
          <ac:spMkLst>
            <pc:docMk/>
            <pc:sldMk cId="4150669233" sldId="789"/>
            <ac:spMk id="79" creationId="{94242B54-037E-4062-91C5-52CABFE1436F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84" creationId="{FECC0D48-3DE2-4DCC-924B-185ECC060CF6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89" creationId="{8F221C79-E602-4FB1-B9F1-48F5D8DF2A67}"/>
          </ac:spMkLst>
        </pc:spChg>
        <pc:spChg chg="del">
          <ac:chgData name="Andel, Marc van" userId="78b6dbb4-c515-4f6a-8f0e-e5bbb5c2a0f0" providerId="ADAL" clId="{EBFE91E9-247C-46F8-83BC-6E0D82130693}" dt="2021-02-23T15:55:24.208" v="1766" actId="478"/>
          <ac:spMkLst>
            <pc:docMk/>
            <pc:sldMk cId="4150669233" sldId="789"/>
            <ac:spMk id="94" creationId="{FAA18205-FBA3-4C49-AA86-0A5A04508F5D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96" creationId="{6A43F46F-DD30-42BB-B10A-E5C91FB0153B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98" creationId="{5DC17C6B-FFCC-4285-A5A1-79721C87301E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102" creationId="{4EB0574F-1CFC-4E5E-9694-E7D6F5E7B102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104" creationId="{5BA4D52B-5877-4A30-8026-3646777F47E0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120" creationId="{E9AC273F-B2EA-4304-A134-D02333BB4545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122" creationId="{07046A5C-FDA9-462A-AD86-AC945DD27156}"/>
          </ac:spMkLst>
        </pc:spChg>
        <pc:spChg chg="del">
          <ac:chgData name="Andel, Marc van" userId="78b6dbb4-c515-4f6a-8f0e-e5bbb5c2a0f0" providerId="ADAL" clId="{EBFE91E9-247C-46F8-83BC-6E0D82130693}" dt="2021-02-23T15:55:17.247" v="1764" actId="478"/>
          <ac:spMkLst>
            <pc:docMk/>
            <pc:sldMk cId="4150669233" sldId="789"/>
            <ac:spMk id="2069" creationId="{3E15EB0E-4C03-4E25-84C3-3A9D0A4544BB}"/>
          </ac:spMkLst>
        </pc:spChg>
        <pc:picChg chg="del">
          <ac:chgData name="Andel, Marc van" userId="78b6dbb4-c515-4f6a-8f0e-e5bbb5c2a0f0" providerId="ADAL" clId="{EBFE91E9-247C-46F8-83BC-6E0D82130693}" dt="2021-02-23T15:55:17.247" v="1764" actId="478"/>
          <ac:picMkLst>
            <pc:docMk/>
            <pc:sldMk cId="4150669233" sldId="789"/>
            <ac:picMk id="12" creationId="{DC9B37FC-532C-4384-B306-74AD11CBE7B0}"/>
          </ac:picMkLst>
        </pc:picChg>
        <pc:picChg chg="add mod">
          <ac:chgData name="Andel, Marc van" userId="78b6dbb4-c515-4f6a-8f0e-e5bbb5c2a0f0" providerId="ADAL" clId="{EBFE91E9-247C-46F8-83BC-6E0D82130693}" dt="2021-02-23T15:58:46.979" v="1800" actId="1076"/>
          <ac:picMkLst>
            <pc:docMk/>
            <pc:sldMk cId="4150669233" sldId="789"/>
            <ac:picMk id="30" creationId="{34569590-90FC-458C-A0CD-47B8E63BDDFE}"/>
          </ac:picMkLst>
        </pc:picChg>
        <pc:picChg chg="del">
          <ac:chgData name="Andel, Marc van" userId="78b6dbb4-c515-4f6a-8f0e-e5bbb5c2a0f0" providerId="ADAL" clId="{EBFE91E9-247C-46F8-83BC-6E0D82130693}" dt="2021-02-23T15:55:17.247" v="1764" actId="478"/>
          <ac:picMkLst>
            <pc:docMk/>
            <pc:sldMk cId="4150669233" sldId="789"/>
            <ac:picMk id="119" creationId="{7FA44E20-8F22-40A3-A1B6-145C568A630B}"/>
          </ac:picMkLst>
        </pc:picChg>
        <pc:cxnChg chg="del mod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9" creationId="{D429E543-B03B-410E-B1AE-1BAF203105AF}"/>
          </ac:cxnSpMkLst>
        </pc:cxnChg>
        <pc:cxnChg chg="del">
          <ac:chgData name="Andel, Marc van" userId="78b6dbb4-c515-4f6a-8f0e-e5bbb5c2a0f0" providerId="ADAL" clId="{EBFE91E9-247C-46F8-83BC-6E0D82130693}" dt="2021-02-23T15:55:18.848" v="1765" actId="478"/>
          <ac:cxnSpMkLst>
            <pc:docMk/>
            <pc:sldMk cId="4150669233" sldId="789"/>
            <ac:cxnSpMk id="14" creationId="{2AAF8361-09C3-436A-9A53-5021C5319B90}"/>
          </ac:cxnSpMkLst>
        </pc:cxnChg>
        <pc:cxnChg chg="mod">
          <ac:chgData name="Andel, Marc van" userId="78b6dbb4-c515-4f6a-8f0e-e5bbb5c2a0f0" providerId="ADAL" clId="{EBFE91E9-247C-46F8-83BC-6E0D82130693}" dt="2021-02-23T15:55:47.714" v="1772" actId="14100"/>
          <ac:cxnSpMkLst>
            <pc:docMk/>
            <pc:sldMk cId="4150669233" sldId="789"/>
            <ac:cxnSpMk id="29" creationId="{F9F08141-6324-4A10-A3A4-4E166E5AD1EB}"/>
          </ac:cxnSpMkLst>
        </pc:cxnChg>
        <pc:cxnChg chg="del mod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36" creationId="{9372079B-CD72-46D8-A4A2-BBAA6A6B305A}"/>
          </ac:cxnSpMkLst>
        </pc:cxnChg>
        <pc:cxnChg chg="add mod">
          <ac:chgData name="Andel, Marc van" userId="78b6dbb4-c515-4f6a-8f0e-e5bbb5c2a0f0" providerId="ADAL" clId="{EBFE91E9-247C-46F8-83BC-6E0D82130693}" dt="2021-02-23T15:56:42.546" v="1780" actId="1076"/>
          <ac:cxnSpMkLst>
            <pc:docMk/>
            <pc:sldMk cId="4150669233" sldId="789"/>
            <ac:cxnSpMk id="55" creationId="{02972CB1-39E3-4FA3-9DEB-ED99AB53AFA4}"/>
          </ac:cxnSpMkLst>
        </pc:cxnChg>
        <pc:cxnChg chg="add mod">
          <ac:chgData name="Andel, Marc van" userId="78b6dbb4-c515-4f6a-8f0e-e5bbb5c2a0f0" providerId="ADAL" clId="{EBFE91E9-247C-46F8-83BC-6E0D82130693}" dt="2021-02-23T15:56:35.871" v="1779" actId="571"/>
          <ac:cxnSpMkLst>
            <pc:docMk/>
            <pc:sldMk cId="4150669233" sldId="789"/>
            <ac:cxnSpMk id="60" creationId="{FA3B8F28-4C92-4E33-AF47-22DF94382E87}"/>
          </ac:cxnSpMkLst>
        </pc:cxnChg>
        <pc:cxnChg chg="add mod">
          <ac:chgData name="Andel, Marc van" userId="78b6dbb4-c515-4f6a-8f0e-e5bbb5c2a0f0" providerId="ADAL" clId="{EBFE91E9-247C-46F8-83BC-6E0D82130693}" dt="2021-02-23T15:56:49.198" v="1783" actId="14100"/>
          <ac:cxnSpMkLst>
            <pc:docMk/>
            <pc:sldMk cId="4150669233" sldId="789"/>
            <ac:cxnSpMk id="66" creationId="{B47F1F37-DA6E-41F7-A983-3C61E43D29D1}"/>
          </ac:cxnSpMkLst>
        </pc:cxnChg>
        <pc:cxnChg chg="add mod">
          <ac:chgData name="Andel, Marc van" userId="78b6dbb4-c515-4f6a-8f0e-e5bbb5c2a0f0" providerId="ADAL" clId="{EBFE91E9-247C-46F8-83BC-6E0D82130693}" dt="2021-02-23T15:57:01.521" v="1787" actId="14100"/>
          <ac:cxnSpMkLst>
            <pc:docMk/>
            <pc:sldMk cId="4150669233" sldId="789"/>
            <ac:cxnSpMk id="67" creationId="{59BF3E82-AC6D-4050-A556-DADF777663A1}"/>
          </ac:cxnSpMkLst>
        </pc:cxnChg>
        <pc:cxnChg chg="add mod">
          <ac:chgData name="Andel, Marc van" userId="78b6dbb4-c515-4f6a-8f0e-e5bbb5c2a0f0" providerId="ADAL" clId="{EBFE91E9-247C-46F8-83BC-6E0D82130693}" dt="2021-02-23T15:59:27.225" v="1830" actId="571"/>
          <ac:cxnSpMkLst>
            <pc:docMk/>
            <pc:sldMk cId="4150669233" sldId="789"/>
            <ac:cxnSpMk id="71" creationId="{D07B0D0D-3394-4E3C-805B-4CB578EF6B0E}"/>
          </ac:cxnSpMkLst>
        </pc:cxnChg>
        <pc:cxnChg chg="mod">
          <ac:chgData name="Andel, Marc van" userId="78b6dbb4-c515-4f6a-8f0e-e5bbb5c2a0f0" providerId="ADAL" clId="{EBFE91E9-247C-46F8-83BC-6E0D82130693}" dt="2021-02-23T15:55:52.830" v="1773" actId="1076"/>
          <ac:cxnSpMkLst>
            <pc:docMk/>
            <pc:sldMk cId="4150669233" sldId="789"/>
            <ac:cxnSpMk id="75" creationId="{813447F5-A344-494C-BEC2-5BFB5EDAA923}"/>
          </ac:cxnSpMkLst>
        </pc:cxnChg>
        <pc:cxnChg chg="del mod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95" creationId="{8E852006-5461-4004-9CD9-74D9A4EB87B8}"/>
          </ac:cxnSpMkLst>
        </pc:cxnChg>
        <pc:cxnChg chg="del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101" creationId="{05CBC498-0FA1-4EA5-9D87-E8F2D2E45DEB}"/>
          </ac:cxnSpMkLst>
        </pc:cxnChg>
        <pc:cxnChg chg="del mod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118" creationId="{C0B5AA6C-5CDF-43EE-975C-356A3D3B7474}"/>
          </ac:cxnSpMkLst>
        </pc:cxnChg>
        <pc:cxnChg chg="del">
          <ac:chgData name="Andel, Marc van" userId="78b6dbb4-c515-4f6a-8f0e-e5bbb5c2a0f0" providerId="ADAL" clId="{EBFE91E9-247C-46F8-83BC-6E0D82130693}" dt="2021-02-23T15:55:17.247" v="1764" actId="478"/>
          <ac:cxnSpMkLst>
            <pc:docMk/>
            <pc:sldMk cId="4150669233" sldId="789"/>
            <ac:cxnSpMk id="121" creationId="{C5928CB4-9940-4BA6-8B67-2CFA2EE632D4}"/>
          </ac:cxnSpMkLst>
        </pc:cxnChg>
      </pc:sldChg>
      <pc:sldChg chg="addSp modSp add mod modAnim">
        <pc:chgData name="Andel, Marc van" userId="78b6dbb4-c515-4f6a-8f0e-e5bbb5c2a0f0" providerId="ADAL" clId="{EBFE91E9-247C-46F8-83BC-6E0D82130693}" dt="2021-02-24T09:28:50.279" v="2124" actId="20577"/>
        <pc:sldMkLst>
          <pc:docMk/>
          <pc:sldMk cId="884503189" sldId="790"/>
        </pc:sldMkLst>
        <pc:spChg chg="mod">
          <ac:chgData name="Andel, Marc van" userId="78b6dbb4-c515-4f6a-8f0e-e5bbb5c2a0f0" providerId="ADAL" clId="{EBFE91E9-247C-46F8-83BC-6E0D82130693}" dt="2021-02-24T09:28:50.279" v="2124" actId="20577"/>
          <ac:spMkLst>
            <pc:docMk/>
            <pc:sldMk cId="884503189" sldId="790"/>
            <ac:spMk id="44" creationId="{1264B3AC-62F5-493B-AB15-3835975C505C}"/>
          </ac:spMkLst>
        </pc:spChg>
        <pc:spChg chg="add mod">
          <ac:chgData name="Andel, Marc van" userId="78b6dbb4-c515-4f6a-8f0e-e5bbb5c2a0f0" providerId="ADAL" clId="{EBFE91E9-247C-46F8-83BC-6E0D82130693}" dt="2021-02-24T07:28:41.917" v="1925" actId="1076"/>
          <ac:spMkLst>
            <pc:docMk/>
            <pc:sldMk cId="884503189" sldId="790"/>
            <ac:spMk id="50" creationId="{2733755B-F129-4415-83A8-22E44262EA6A}"/>
          </ac:spMkLst>
        </pc:spChg>
        <pc:cxnChg chg="add mod">
          <ac:chgData name="Andel, Marc van" userId="78b6dbb4-c515-4f6a-8f0e-e5bbb5c2a0f0" providerId="ADAL" clId="{EBFE91E9-247C-46F8-83BC-6E0D82130693}" dt="2021-02-24T07:28:59.407" v="1928" actId="1036"/>
          <ac:cxnSpMkLst>
            <pc:docMk/>
            <pc:sldMk cId="884503189" sldId="790"/>
            <ac:cxnSpMk id="6" creationId="{6F3A0126-4259-440B-AC53-8A176877A007}"/>
          </ac:cxnSpMkLst>
        </pc:cxnChg>
      </pc:sldChg>
      <pc:sldChg chg="modSp add mod ord">
        <pc:chgData name="Andel, Marc van" userId="78b6dbb4-c515-4f6a-8f0e-e5bbb5c2a0f0" providerId="ADAL" clId="{EBFE91E9-247C-46F8-83BC-6E0D82130693}" dt="2021-02-24T09:28:53.081" v="2126" actId="20577"/>
        <pc:sldMkLst>
          <pc:docMk/>
          <pc:sldMk cId="2519010549" sldId="791"/>
        </pc:sldMkLst>
        <pc:spChg chg="mod">
          <ac:chgData name="Andel, Marc van" userId="78b6dbb4-c515-4f6a-8f0e-e5bbb5c2a0f0" providerId="ADAL" clId="{EBFE91E9-247C-46F8-83BC-6E0D82130693}" dt="2021-02-24T09:28:53.081" v="2126" actId="20577"/>
          <ac:spMkLst>
            <pc:docMk/>
            <pc:sldMk cId="2519010549" sldId="791"/>
            <ac:spMk id="44" creationId="{1264B3AC-62F5-493B-AB15-3835975C505C}"/>
          </ac:spMkLst>
        </pc:spChg>
        <pc:spChg chg="mod">
          <ac:chgData name="Andel, Marc van" userId="78b6dbb4-c515-4f6a-8f0e-e5bbb5c2a0f0" providerId="ADAL" clId="{EBFE91E9-247C-46F8-83BC-6E0D82130693}" dt="2021-02-24T07:29:31.565" v="1937" actId="20577"/>
          <ac:spMkLst>
            <pc:docMk/>
            <pc:sldMk cId="2519010549" sldId="791"/>
            <ac:spMk id="71" creationId="{3D8D28B1-7443-461A-9931-69281F94567B}"/>
          </ac:spMkLst>
        </pc:spChg>
      </pc:sldChg>
      <pc:sldChg chg="addSp delSp modSp add mod ord">
        <pc:chgData name="Andel, Marc van" userId="78b6dbb4-c515-4f6a-8f0e-e5bbb5c2a0f0" providerId="ADAL" clId="{EBFE91E9-247C-46F8-83BC-6E0D82130693}" dt="2021-02-24T09:28:03.634" v="2121"/>
        <pc:sldMkLst>
          <pc:docMk/>
          <pc:sldMk cId="1260709247" sldId="792"/>
        </pc:sldMkLst>
        <pc:spChg chg="mod">
          <ac:chgData name="Andel, Marc van" userId="78b6dbb4-c515-4f6a-8f0e-e5bbb5c2a0f0" providerId="ADAL" clId="{EBFE91E9-247C-46F8-83BC-6E0D82130693}" dt="2021-02-24T07:36:34.091" v="2063" actId="20577"/>
          <ac:spMkLst>
            <pc:docMk/>
            <pc:sldMk cId="1260709247" sldId="792"/>
            <ac:spMk id="3" creationId="{F83C19EB-0CF4-4C6A-A62A-7D285286B109}"/>
          </ac:spMkLst>
        </pc:spChg>
        <pc:spChg chg="del">
          <ac:chgData name="Andel, Marc van" userId="78b6dbb4-c515-4f6a-8f0e-e5bbb5c2a0f0" providerId="ADAL" clId="{EBFE91E9-247C-46F8-83BC-6E0D82130693}" dt="2021-02-24T07:35:32.333" v="2049" actId="478"/>
          <ac:spMkLst>
            <pc:docMk/>
            <pc:sldMk cId="1260709247" sldId="792"/>
            <ac:spMk id="4" creationId="{03E3EAE2-3A87-4F87-AAE0-EE85C06F44FA}"/>
          </ac:spMkLst>
        </pc:spChg>
        <pc:spChg chg="add mod">
          <ac:chgData name="Andel, Marc van" userId="78b6dbb4-c515-4f6a-8f0e-e5bbb5c2a0f0" providerId="ADAL" clId="{EBFE91E9-247C-46F8-83BC-6E0D82130693}" dt="2021-02-24T09:28:03.634" v="2121"/>
          <ac:spMkLst>
            <pc:docMk/>
            <pc:sldMk cId="1260709247" sldId="792"/>
            <ac:spMk id="11" creationId="{A02D37C6-C74A-4610-8792-A448792BBB62}"/>
          </ac:spMkLst>
        </pc:spChg>
        <pc:spChg chg="del">
          <ac:chgData name="Andel, Marc van" userId="78b6dbb4-c515-4f6a-8f0e-e5bbb5c2a0f0" providerId="ADAL" clId="{EBFE91E9-247C-46F8-83BC-6E0D82130693}" dt="2021-02-24T07:35:32.333" v="2049" actId="478"/>
          <ac:spMkLst>
            <pc:docMk/>
            <pc:sldMk cId="1260709247" sldId="792"/>
            <ac:spMk id="13" creationId="{6DC6BA92-D31C-41E7-8CC3-37D243F0F60E}"/>
          </ac:spMkLst>
        </pc:spChg>
        <pc:spChg chg="del">
          <ac:chgData name="Andel, Marc van" userId="78b6dbb4-c515-4f6a-8f0e-e5bbb5c2a0f0" providerId="ADAL" clId="{EBFE91E9-247C-46F8-83BC-6E0D82130693}" dt="2021-02-24T07:35:32.333" v="2049" actId="478"/>
          <ac:spMkLst>
            <pc:docMk/>
            <pc:sldMk cId="1260709247" sldId="792"/>
            <ac:spMk id="42" creationId="{D24605EE-33F7-47F4-A39C-08DF9EF4A3C9}"/>
          </ac:spMkLst>
        </pc:spChg>
        <pc:spChg chg="del">
          <ac:chgData name="Andel, Marc van" userId="78b6dbb4-c515-4f6a-8f0e-e5bbb5c2a0f0" providerId="ADAL" clId="{EBFE91E9-247C-46F8-83BC-6E0D82130693}" dt="2021-02-24T07:35:32.333" v="2049" actId="478"/>
          <ac:spMkLst>
            <pc:docMk/>
            <pc:sldMk cId="1260709247" sldId="792"/>
            <ac:spMk id="58" creationId="{8C05169F-F729-466E-83C3-F8E4742EEE1F}"/>
          </ac:spMkLst>
        </pc:spChg>
        <pc:picChg chg="add">
          <ac:chgData name="Andel, Marc van" userId="78b6dbb4-c515-4f6a-8f0e-e5bbb5c2a0f0" providerId="ADAL" clId="{EBFE91E9-247C-46F8-83BC-6E0D82130693}" dt="2021-02-24T07:35:44.541" v="2050"/>
          <ac:picMkLst>
            <pc:docMk/>
            <pc:sldMk cId="1260709247" sldId="792"/>
            <ac:picMk id="2" creationId="{F542F6D4-3F1E-4389-B5B8-35A6A3918E39}"/>
          </ac:picMkLst>
        </pc:picChg>
        <pc:picChg chg="del">
          <ac:chgData name="Andel, Marc van" userId="78b6dbb4-c515-4f6a-8f0e-e5bbb5c2a0f0" providerId="ADAL" clId="{EBFE91E9-247C-46F8-83BC-6E0D82130693}" dt="2021-02-24T07:35:32.333" v="2049" actId="478"/>
          <ac:picMkLst>
            <pc:docMk/>
            <pc:sldMk cId="1260709247" sldId="792"/>
            <ac:picMk id="10" creationId="{A7A8F90B-5189-4D6A-BCC4-54A44B938DF7}"/>
          </ac:picMkLst>
        </pc:picChg>
        <pc:picChg chg="del">
          <ac:chgData name="Andel, Marc van" userId="78b6dbb4-c515-4f6a-8f0e-e5bbb5c2a0f0" providerId="ADAL" clId="{EBFE91E9-247C-46F8-83BC-6E0D82130693}" dt="2021-02-24T07:35:32.333" v="2049" actId="478"/>
          <ac:picMkLst>
            <pc:docMk/>
            <pc:sldMk cId="1260709247" sldId="792"/>
            <ac:picMk id="1026" creationId="{7B35F316-B209-4135-8E37-A3C03AD6AAA3}"/>
          </ac:picMkLst>
        </pc:picChg>
      </pc:sldChg>
      <pc:sldChg chg="new del">
        <pc:chgData name="Andel, Marc van" userId="78b6dbb4-c515-4f6a-8f0e-e5bbb5c2a0f0" providerId="ADAL" clId="{EBFE91E9-247C-46F8-83BC-6E0D82130693}" dt="2021-02-24T07:34:58.703" v="2030" actId="680"/>
        <pc:sldMkLst>
          <pc:docMk/>
          <pc:sldMk cId="2084782002" sldId="792"/>
        </pc:sldMkLst>
      </pc:sldChg>
      <pc:sldChg chg="addSp delSp modSp add mod modTransition">
        <pc:chgData name="Andel, Marc van" userId="78b6dbb4-c515-4f6a-8f0e-e5bbb5c2a0f0" providerId="ADAL" clId="{EBFE91E9-247C-46F8-83BC-6E0D82130693}" dt="2021-02-24T09:28:01.355" v="2120" actId="1076"/>
        <pc:sldMkLst>
          <pc:docMk/>
          <pc:sldMk cId="646308075" sldId="793"/>
        </pc:sldMkLst>
        <pc:spChg chg="mod">
          <ac:chgData name="Andel, Marc van" userId="78b6dbb4-c515-4f6a-8f0e-e5bbb5c2a0f0" providerId="ADAL" clId="{EBFE91E9-247C-46F8-83BC-6E0D82130693}" dt="2021-02-24T07:36:41.132" v="2076" actId="20577"/>
          <ac:spMkLst>
            <pc:docMk/>
            <pc:sldMk cId="646308075" sldId="793"/>
            <ac:spMk id="3" creationId="{F83C19EB-0CF4-4C6A-A62A-7D285286B109}"/>
          </ac:spMkLst>
        </pc:spChg>
        <pc:spChg chg="add mod">
          <ac:chgData name="Andel, Marc van" userId="78b6dbb4-c515-4f6a-8f0e-e5bbb5c2a0f0" providerId="ADAL" clId="{EBFE91E9-247C-46F8-83BC-6E0D82130693}" dt="2021-02-24T09:28:01.355" v="2120" actId="1076"/>
          <ac:spMkLst>
            <pc:docMk/>
            <pc:sldMk cId="646308075" sldId="793"/>
            <ac:spMk id="8" creationId="{1A2E6A79-4E43-4316-AD46-CA657E1258E3}"/>
          </ac:spMkLst>
        </pc:spChg>
        <pc:picChg chg="del">
          <ac:chgData name="Andel, Marc van" userId="78b6dbb4-c515-4f6a-8f0e-e5bbb5c2a0f0" providerId="ADAL" clId="{EBFE91E9-247C-46F8-83BC-6E0D82130693}" dt="2021-02-24T07:35:51.507" v="2052" actId="478"/>
          <ac:picMkLst>
            <pc:docMk/>
            <pc:sldMk cId="646308075" sldId="793"/>
            <ac:picMk id="2" creationId="{F542F6D4-3F1E-4389-B5B8-35A6A3918E39}"/>
          </ac:picMkLst>
        </pc:picChg>
        <pc:picChg chg="add del mod">
          <ac:chgData name="Andel, Marc van" userId="78b6dbb4-c515-4f6a-8f0e-e5bbb5c2a0f0" providerId="ADAL" clId="{EBFE91E9-247C-46F8-83BC-6E0D82130693}" dt="2021-02-24T08:59:09.342" v="2079" actId="478"/>
          <ac:picMkLst>
            <pc:docMk/>
            <pc:sldMk cId="646308075" sldId="793"/>
            <ac:picMk id="2050" creationId="{025140AC-05F9-4407-B62D-B49EF92F6FAC}"/>
          </ac:picMkLst>
        </pc:picChg>
        <pc:picChg chg="add mod">
          <ac:chgData name="Andel, Marc van" userId="78b6dbb4-c515-4f6a-8f0e-e5bbb5c2a0f0" providerId="ADAL" clId="{EBFE91E9-247C-46F8-83BC-6E0D82130693}" dt="2021-02-24T09:26:47.002" v="2081" actId="167"/>
          <ac:picMkLst>
            <pc:docMk/>
            <pc:sldMk cId="646308075" sldId="793"/>
            <ac:picMk id="2052" creationId="{055F1985-314F-49A4-B45F-5299A1CB30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19FAC-B229-EF40-B70B-6920AF3C18DA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D715-9B93-5C40-8EBE-52C2D568787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48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hthoek 1">
            <a:extLst>
              <a:ext uri="{FF2B5EF4-FFF2-40B4-BE49-F238E27FC236}">
                <a16:creationId xmlns:a16="http://schemas.microsoft.com/office/drawing/2014/main" id="{791D7213-6FDB-4559-B79A-F2059F03C2AF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GRENSLIJN">
            <a:extLst>
              <a:ext uri="{FF2B5EF4-FFF2-40B4-BE49-F238E27FC236}">
                <a16:creationId xmlns:a16="http://schemas.microsoft.com/office/drawing/2014/main" id="{425079AB-59C1-4E6E-B97B-D0CE340F1CC0}"/>
              </a:ext>
            </a:extLst>
          </p:cNvPr>
          <p:cNvCxnSpPr>
            <a:cxnSpLocks/>
          </p:cNvCxnSpPr>
          <p:nvPr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5D0189BB-EEE2-4042-9590-39DF39B95D73}"/>
              </a:ext>
            </a:extLst>
          </p:cNvPr>
          <p:cNvSpPr/>
          <p:nvPr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CHADUW">
            <a:extLst>
              <a:ext uri="{FF2B5EF4-FFF2-40B4-BE49-F238E27FC236}">
                <a16:creationId xmlns:a16="http://schemas.microsoft.com/office/drawing/2014/main" id="{00415798-FD3E-4305-A13B-57A9AC647679}"/>
              </a:ext>
            </a:extLst>
          </p:cNvPr>
          <p:cNvSpPr/>
          <p:nvPr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WIT">
            <a:extLst>
              <a:ext uri="{FF2B5EF4-FFF2-40B4-BE49-F238E27FC236}">
                <a16:creationId xmlns:a16="http://schemas.microsoft.com/office/drawing/2014/main" id="{7734F256-C44F-43DA-A8FD-545E07404952}"/>
              </a:ext>
            </a:extLst>
          </p:cNvPr>
          <p:cNvSpPr/>
          <p:nvPr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CD488DD5-6F91-4380-BE3A-FF83F576EA3C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122" name="K">
            <a:extLst>
              <a:ext uri="{FF2B5EF4-FFF2-40B4-BE49-F238E27FC236}">
                <a16:creationId xmlns:a16="http://schemas.microsoft.com/office/drawing/2014/main" id="{A7C8FBA3-557B-408B-9D0B-E73615B70DCA}"/>
              </a:ext>
            </a:extLst>
          </p:cNvPr>
          <p:cNvSpPr>
            <a:spLocks/>
          </p:cNvSpPr>
          <p:nvPr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" name="a">
            <a:extLst>
              <a:ext uri="{FF2B5EF4-FFF2-40B4-BE49-F238E27FC236}">
                <a16:creationId xmlns:a16="http://schemas.microsoft.com/office/drawing/2014/main" id="{E2C8211E-CEC6-46BF-9AA1-9DDC6591AF2C}"/>
              </a:ext>
            </a:extLst>
          </p:cNvPr>
          <p:cNvSpPr>
            <a:spLocks noEditPoints="1"/>
          </p:cNvSpPr>
          <p:nvPr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" name="d">
            <a:extLst>
              <a:ext uri="{FF2B5EF4-FFF2-40B4-BE49-F238E27FC236}">
                <a16:creationId xmlns:a16="http://schemas.microsoft.com/office/drawing/2014/main" id="{FB35664D-F90A-413C-88D3-A8FD676A2DFC}"/>
              </a:ext>
            </a:extLst>
          </p:cNvPr>
          <p:cNvSpPr>
            <a:spLocks noEditPoints="1"/>
          </p:cNvSpPr>
          <p:nvPr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5" name="a">
            <a:extLst>
              <a:ext uri="{FF2B5EF4-FFF2-40B4-BE49-F238E27FC236}">
                <a16:creationId xmlns:a16="http://schemas.microsoft.com/office/drawing/2014/main" id="{2932499B-B7D7-447A-8F7D-A505FDA2D5F2}"/>
              </a:ext>
            </a:extLst>
          </p:cNvPr>
          <p:cNvSpPr>
            <a:spLocks noEditPoints="1"/>
          </p:cNvSpPr>
          <p:nvPr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6" name="s">
            <a:extLst>
              <a:ext uri="{FF2B5EF4-FFF2-40B4-BE49-F238E27FC236}">
                <a16:creationId xmlns:a16="http://schemas.microsoft.com/office/drawing/2014/main" id="{E09B66B2-FA87-40CC-BAE6-C93C7AF81C6B}"/>
              </a:ext>
            </a:extLst>
          </p:cNvPr>
          <p:cNvSpPr>
            <a:spLocks/>
          </p:cNvSpPr>
          <p:nvPr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7" name="t">
            <a:extLst>
              <a:ext uri="{FF2B5EF4-FFF2-40B4-BE49-F238E27FC236}">
                <a16:creationId xmlns:a16="http://schemas.microsoft.com/office/drawing/2014/main" id="{2FEF6D2E-4FDF-4613-B6B5-D0E0D0E19213}"/>
              </a:ext>
            </a:extLst>
          </p:cNvPr>
          <p:cNvSpPr>
            <a:spLocks/>
          </p:cNvSpPr>
          <p:nvPr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8" name="e">
            <a:extLst>
              <a:ext uri="{FF2B5EF4-FFF2-40B4-BE49-F238E27FC236}">
                <a16:creationId xmlns:a16="http://schemas.microsoft.com/office/drawing/2014/main" id="{4A623B5E-1BE9-421F-9A1F-9BBA477AA682}"/>
              </a:ext>
            </a:extLst>
          </p:cNvPr>
          <p:cNvSpPr>
            <a:spLocks noEditPoints="1"/>
          </p:cNvSpPr>
          <p:nvPr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9" name="r">
            <a:extLst>
              <a:ext uri="{FF2B5EF4-FFF2-40B4-BE49-F238E27FC236}">
                <a16:creationId xmlns:a16="http://schemas.microsoft.com/office/drawing/2014/main" id="{08BDC818-8675-4B31-BBDB-BB883FB768E4}"/>
              </a:ext>
            </a:extLst>
          </p:cNvPr>
          <p:cNvSpPr>
            <a:spLocks/>
          </p:cNvSpPr>
          <p:nvPr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0" name="STAAF 2">
            <a:extLst>
              <a:ext uri="{FF2B5EF4-FFF2-40B4-BE49-F238E27FC236}">
                <a16:creationId xmlns:a16="http://schemas.microsoft.com/office/drawing/2014/main" id="{5C4763F0-E251-44E5-AD9F-440093E7EDDB}"/>
              </a:ext>
            </a:extLst>
          </p:cNvPr>
          <p:cNvSpPr>
            <a:spLocks/>
          </p:cNvSpPr>
          <p:nvPr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1" name="STAAF 1">
            <a:extLst>
              <a:ext uri="{FF2B5EF4-FFF2-40B4-BE49-F238E27FC236}">
                <a16:creationId xmlns:a16="http://schemas.microsoft.com/office/drawing/2014/main" id="{1CB14919-B184-413F-A075-DF8B8AA86AB6}"/>
              </a:ext>
            </a:extLst>
          </p:cNvPr>
          <p:cNvSpPr>
            <a:spLocks/>
          </p:cNvSpPr>
          <p:nvPr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" name="Titel 2">
            <a:extLst>
              <a:ext uri="{FF2B5EF4-FFF2-40B4-BE49-F238E27FC236}">
                <a16:creationId xmlns:a16="http://schemas.microsoft.com/office/drawing/2014/main" id="{EE6E517B-C27E-4BE6-BE5A-99D810AC5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hier</a:t>
            </a:r>
            <a:br>
              <a:rPr lang="nl-NL" noProof="0" dirty="0"/>
            </a:br>
            <a:r>
              <a:rPr lang="nl-NL" noProof="0" dirty="0"/>
              <a:t>je titel</a:t>
            </a:r>
            <a:endParaRPr lang="nl-NL" dirty="0"/>
          </a:p>
        </p:txBody>
      </p:sp>
      <p:sp>
        <p:nvSpPr>
          <p:cNvPr id="62" name="Tijdelijke aanduiding voor verticale tekst 2">
            <a:extLst>
              <a:ext uri="{FF2B5EF4-FFF2-40B4-BE49-F238E27FC236}">
                <a16:creationId xmlns:a16="http://schemas.microsoft.com/office/drawing/2014/main" id="{075C462F-D39F-45C4-BD55-32485EE587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Naam | datum</a:t>
            </a:r>
          </a:p>
        </p:txBody>
      </p:sp>
      <p:sp>
        <p:nvSpPr>
          <p:cNvPr id="43" name="Tijdelijke aanduiding voor tekst 6">
            <a:extLst>
              <a:ext uri="{FF2B5EF4-FFF2-40B4-BE49-F238E27FC236}">
                <a16:creationId xmlns:a16="http://schemas.microsoft.com/office/drawing/2014/main" id="{D98F09DF-A10D-4F51-BA70-276C24CF1B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9339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44" dur="750" fill="hold"/>
                                        <p:tgtEl>
                                          <p:spTgt spid="12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12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6" dur="750" fill="hold"/>
                                        <p:tgtEl>
                                          <p:spTgt spid="12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2" dur="750" fill="hold"/>
                                        <p:tgtEl>
                                          <p:spTgt spid="1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8" dur="750" fill="hold"/>
                                        <p:tgtEl>
                                          <p:spTgt spid="12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75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61" grpId="0"/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hoek 77">
            <a:extLst>
              <a:ext uri="{FF2B5EF4-FFF2-40B4-BE49-F238E27FC236}">
                <a16:creationId xmlns:a16="http://schemas.microsoft.com/office/drawing/2014/main" id="{D01A1BCA-D0E9-4839-AD4A-204F2FB089E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(Half)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2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48" name="Tijdelijke aanduiding voor tekst 6">
            <a:extLst>
              <a:ext uri="{FF2B5EF4-FFF2-40B4-BE49-F238E27FC236}">
                <a16:creationId xmlns:a16="http://schemas.microsoft.com/office/drawing/2014/main" id="{0CE18C47-E3E2-45DA-84ED-72DDD84ED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49" name="Tijdelijke aanduiding voor tekst 6">
            <a:extLst>
              <a:ext uri="{FF2B5EF4-FFF2-40B4-BE49-F238E27FC236}">
                <a16:creationId xmlns:a16="http://schemas.microsoft.com/office/drawing/2014/main" id="{AB1BB1C1-A3CC-45CA-BA8F-38ADF90B47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0" name="Tijdelijke aanduiding voor tekst 6">
            <a:extLst>
              <a:ext uri="{FF2B5EF4-FFF2-40B4-BE49-F238E27FC236}">
                <a16:creationId xmlns:a16="http://schemas.microsoft.com/office/drawing/2014/main" id="{60178B11-5BE2-40F3-A5F5-6AE9886370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1" name="Tijdelijke aanduiding voor tekst 6">
            <a:extLst>
              <a:ext uri="{FF2B5EF4-FFF2-40B4-BE49-F238E27FC236}">
                <a16:creationId xmlns:a16="http://schemas.microsoft.com/office/drawing/2014/main" id="{D630D98A-CA10-4C1E-9FF6-157828DA00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2" name="Tijdelijke aanduiding voor tekst 82">
            <a:extLst>
              <a:ext uri="{FF2B5EF4-FFF2-40B4-BE49-F238E27FC236}">
                <a16:creationId xmlns:a16="http://schemas.microsoft.com/office/drawing/2014/main" id="{A1CD8D23-BF16-4938-A948-335224011C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F96938A-8B63-4068-A2D6-F2E6F0FE14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91" name="TEKSTINSTRUCTIES">
            <a:extLst>
              <a:ext uri="{FF2B5EF4-FFF2-40B4-BE49-F238E27FC236}">
                <a16:creationId xmlns:a16="http://schemas.microsoft.com/office/drawing/2014/main" id="{69E365BD-C964-4CC9-9027-3F992C8EA3C8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92" name="Rechthoek: afgeronde hoeken 91">
              <a:extLst>
                <a:ext uri="{FF2B5EF4-FFF2-40B4-BE49-F238E27FC236}">
                  <a16:creationId xmlns:a16="http://schemas.microsoft.com/office/drawing/2014/main" id="{9F28FA40-9FBA-4E5C-B2BD-D4C5EBE5CC5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93" name="Rechthoek: afgeronde hoeken 92">
              <a:extLst>
                <a:ext uri="{FF2B5EF4-FFF2-40B4-BE49-F238E27FC236}">
                  <a16:creationId xmlns:a16="http://schemas.microsoft.com/office/drawing/2014/main" id="{DC664CB1-E3C1-47BF-BE97-11BAA8ED326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94" name="Rechte verbindingslijn 93">
              <a:extLst>
                <a:ext uri="{FF2B5EF4-FFF2-40B4-BE49-F238E27FC236}">
                  <a16:creationId xmlns:a16="http://schemas.microsoft.com/office/drawing/2014/main" id="{90BA545A-98D2-4BED-8A4F-72487878D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B265C449-C64C-4E5B-89FC-3447C7AFB66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5516FDD5-59DC-4986-B359-D168024AEE4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24DE9B1D-2F22-4755-844D-B8D50DF1F4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CCDFD5B1-3F4D-43C9-BFCD-332EEC8ADE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C7AFC247-346B-4EBE-B7F0-5C33A034167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F4DC27E2-FFE8-4B1B-8985-3753FC81A76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41" name="Groep 240">
                  <a:extLst>
                    <a:ext uri="{FF2B5EF4-FFF2-40B4-BE49-F238E27FC236}">
                      <a16:creationId xmlns:a16="http://schemas.microsoft.com/office/drawing/2014/main" id="{A25797C4-4324-48F9-AE87-386197CC0A1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45" name="Rechte verbindingslijn 244">
                    <a:extLst>
                      <a:ext uri="{FF2B5EF4-FFF2-40B4-BE49-F238E27FC236}">
                        <a16:creationId xmlns:a16="http://schemas.microsoft.com/office/drawing/2014/main" id="{F53BE28A-C263-4213-AD7C-718759FEF1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6" name="Rechte verbindingslijn 245">
                    <a:extLst>
                      <a:ext uri="{FF2B5EF4-FFF2-40B4-BE49-F238E27FC236}">
                        <a16:creationId xmlns:a16="http://schemas.microsoft.com/office/drawing/2014/main" id="{2E25209F-F2C7-4169-90B8-B221199014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7" name="Rechte verbindingslijn 246">
                    <a:extLst>
                      <a:ext uri="{FF2B5EF4-FFF2-40B4-BE49-F238E27FC236}">
                        <a16:creationId xmlns:a16="http://schemas.microsoft.com/office/drawing/2014/main" id="{8A2BC9B4-7E8C-46A4-91B3-D4A9E8FF76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8" name="Rechte verbindingslijn 247">
                    <a:extLst>
                      <a:ext uri="{FF2B5EF4-FFF2-40B4-BE49-F238E27FC236}">
                        <a16:creationId xmlns:a16="http://schemas.microsoft.com/office/drawing/2014/main" id="{C0BD59D4-AC98-466F-873D-5680FEE682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9" name="Rechte verbindingslijn 248">
                    <a:extLst>
                      <a:ext uri="{FF2B5EF4-FFF2-40B4-BE49-F238E27FC236}">
                        <a16:creationId xmlns:a16="http://schemas.microsoft.com/office/drawing/2014/main" id="{89D4B5BF-F6B5-41B4-B64A-0DAE61E930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2" name="Groep 241">
                  <a:extLst>
                    <a:ext uri="{FF2B5EF4-FFF2-40B4-BE49-F238E27FC236}">
                      <a16:creationId xmlns:a16="http://schemas.microsoft.com/office/drawing/2014/main" id="{B3C41866-CE2A-4966-88EA-5D58633940C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43" name="Rechthoek 242">
                    <a:extLst>
                      <a:ext uri="{FF2B5EF4-FFF2-40B4-BE49-F238E27FC236}">
                        <a16:creationId xmlns:a16="http://schemas.microsoft.com/office/drawing/2014/main" id="{40E952E5-C4C1-4FBC-85DF-757208DA8EE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Pijl: punthaak 243">
                    <a:extLst>
                      <a:ext uri="{FF2B5EF4-FFF2-40B4-BE49-F238E27FC236}">
                        <a16:creationId xmlns:a16="http://schemas.microsoft.com/office/drawing/2014/main" id="{48DCA1B0-E2B2-43BD-B529-0107E25F1A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1" name="Groep 120">
                <a:extLst>
                  <a:ext uri="{FF2B5EF4-FFF2-40B4-BE49-F238E27FC236}">
                    <a16:creationId xmlns:a16="http://schemas.microsoft.com/office/drawing/2014/main" id="{7FB088A0-F9DD-41D4-8385-5E303CD4957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58B079E1-986A-4F3B-B508-6FA8EBFDF09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36" name="Rechte verbindingslijn 235">
                    <a:extLst>
                      <a:ext uri="{FF2B5EF4-FFF2-40B4-BE49-F238E27FC236}">
                        <a16:creationId xmlns:a16="http://schemas.microsoft.com/office/drawing/2014/main" id="{65E2EC22-23AE-42B1-8BD4-CEFD195297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F9C4C4A0-2680-473D-BDE2-8838B61ABF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98B45063-14F9-490E-A6F9-9E7369ADBF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84DAA937-881D-4EC4-9F17-FE8D47FD37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87AE1814-B452-4784-9658-FD516324A5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151FA1FC-D229-4C85-BC62-B8F6AB1F4E6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79E698EE-0884-4F9F-BFA2-4EEB874B45D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Pijl: punthaak 234">
                    <a:extLst>
                      <a:ext uri="{FF2B5EF4-FFF2-40B4-BE49-F238E27FC236}">
                        <a16:creationId xmlns:a16="http://schemas.microsoft.com/office/drawing/2014/main" id="{D9EF3936-864B-49C8-BC64-A3B6641E810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4B9ED1DF-28CF-4104-97F2-26373CD0BD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23" name="Rechte verbindingslijn 122">
                <a:extLst>
                  <a:ext uri="{FF2B5EF4-FFF2-40B4-BE49-F238E27FC236}">
                    <a16:creationId xmlns:a16="http://schemas.microsoft.com/office/drawing/2014/main" id="{B4802D6D-9DF6-4125-B050-B22700EA3E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B4627E77-8E43-473B-BA91-2B72F9F8122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39" name="Rechthoek 138">
                  <a:extLst>
                    <a:ext uri="{FF2B5EF4-FFF2-40B4-BE49-F238E27FC236}">
                      <a16:creationId xmlns:a16="http://schemas.microsoft.com/office/drawing/2014/main" id="{825E350C-71C0-4738-9DE8-7CB537F31B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0" name="Groep 139">
                  <a:extLst>
                    <a:ext uri="{FF2B5EF4-FFF2-40B4-BE49-F238E27FC236}">
                      <a16:creationId xmlns:a16="http://schemas.microsoft.com/office/drawing/2014/main" id="{A2122044-E2B9-427B-8815-F4F4B51B1A4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1" name="Groep 140">
                    <a:extLst>
                      <a:ext uri="{FF2B5EF4-FFF2-40B4-BE49-F238E27FC236}">
                        <a16:creationId xmlns:a16="http://schemas.microsoft.com/office/drawing/2014/main" id="{8161CA7C-D352-4C9A-BC33-E7160D9FA0F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5" name="Rechte verbindingslijn 144">
                      <a:extLst>
                        <a:ext uri="{FF2B5EF4-FFF2-40B4-BE49-F238E27FC236}">
                          <a16:creationId xmlns:a16="http://schemas.microsoft.com/office/drawing/2014/main" id="{4438B9D9-0AF5-4EC9-826C-0D31720DD8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145">
                      <a:extLst>
                        <a:ext uri="{FF2B5EF4-FFF2-40B4-BE49-F238E27FC236}">
                          <a16:creationId xmlns:a16="http://schemas.microsoft.com/office/drawing/2014/main" id="{32406858-1F7E-43AE-9514-8D73BE8437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7" name="Rechte verbindingslijn 146">
                      <a:extLst>
                        <a:ext uri="{FF2B5EF4-FFF2-40B4-BE49-F238E27FC236}">
                          <a16:creationId xmlns:a16="http://schemas.microsoft.com/office/drawing/2014/main" id="{FDEFD183-DE36-42AF-91B5-BFA09F6332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0" name="Rechte verbindingslijn 229">
                      <a:extLst>
                        <a:ext uri="{FF2B5EF4-FFF2-40B4-BE49-F238E27FC236}">
                          <a16:creationId xmlns:a16="http://schemas.microsoft.com/office/drawing/2014/main" id="{5CC7531F-8B83-4417-BC57-39953AF975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1" name="Rechte verbindingslijn 230">
                      <a:extLst>
                        <a:ext uri="{FF2B5EF4-FFF2-40B4-BE49-F238E27FC236}">
                          <a16:creationId xmlns:a16="http://schemas.microsoft.com/office/drawing/2014/main" id="{D30432ED-2D36-4A28-97A2-1EDB3875E45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42" name="Groep 141">
                    <a:extLst>
                      <a:ext uri="{FF2B5EF4-FFF2-40B4-BE49-F238E27FC236}">
                        <a16:creationId xmlns:a16="http://schemas.microsoft.com/office/drawing/2014/main" id="{CBC81E55-4FD1-4420-8221-07BC08D17C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43" name="Rechthoek 142">
                      <a:extLst>
                        <a:ext uri="{FF2B5EF4-FFF2-40B4-BE49-F238E27FC236}">
                          <a16:creationId xmlns:a16="http://schemas.microsoft.com/office/drawing/2014/main" id="{56682EE0-C283-4701-989F-0E1E0E8F82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Pijl: punthaak 143">
                      <a:extLst>
                        <a:ext uri="{FF2B5EF4-FFF2-40B4-BE49-F238E27FC236}">
                          <a16:creationId xmlns:a16="http://schemas.microsoft.com/office/drawing/2014/main" id="{D8F8775A-C916-4ACC-B17C-F115D377EE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6A9C8F52-E936-4B73-826A-DC0F6246B5A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8" name="Rechthoek 127">
                  <a:extLst>
                    <a:ext uri="{FF2B5EF4-FFF2-40B4-BE49-F238E27FC236}">
                      <a16:creationId xmlns:a16="http://schemas.microsoft.com/office/drawing/2014/main" id="{ABA8EA86-BA73-4300-A45B-CD49953E0F8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0AC51E6F-F10B-462F-80C2-D89222677F4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0" name="Groep 129">
                    <a:extLst>
                      <a:ext uri="{FF2B5EF4-FFF2-40B4-BE49-F238E27FC236}">
                        <a16:creationId xmlns:a16="http://schemas.microsoft.com/office/drawing/2014/main" id="{9706BB85-CBDE-4F33-9507-34D4B24F13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34" name="Rechte verbindingslijn 133">
                      <a:extLst>
                        <a:ext uri="{FF2B5EF4-FFF2-40B4-BE49-F238E27FC236}">
                          <a16:creationId xmlns:a16="http://schemas.microsoft.com/office/drawing/2014/main" id="{D9E1669F-B68F-433F-9A1E-4BFE5D5159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5" name="Rechte verbindingslijn 134">
                      <a:extLst>
                        <a:ext uri="{FF2B5EF4-FFF2-40B4-BE49-F238E27FC236}">
                          <a16:creationId xmlns:a16="http://schemas.microsoft.com/office/drawing/2014/main" id="{82509FD5-AD35-458E-8481-03E1D94B6A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6" name="Rechte verbindingslijn 135">
                      <a:extLst>
                        <a:ext uri="{FF2B5EF4-FFF2-40B4-BE49-F238E27FC236}">
                          <a16:creationId xmlns:a16="http://schemas.microsoft.com/office/drawing/2014/main" id="{D0C1BF35-18CE-44D0-8DF8-7663FFC13B4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7" name="Rechte verbindingslijn 136">
                      <a:extLst>
                        <a:ext uri="{FF2B5EF4-FFF2-40B4-BE49-F238E27FC236}">
                          <a16:creationId xmlns:a16="http://schemas.microsoft.com/office/drawing/2014/main" id="{7E0D5B41-FF17-48CB-8572-5CDB878962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8" name="Rechte verbindingslijn 137">
                      <a:extLst>
                        <a:ext uri="{FF2B5EF4-FFF2-40B4-BE49-F238E27FC236}">
                          <a16:creationId xmlns:a16="http://schemas.microsoft.com/office/drawing/2014/main" id="{ECCF78AC-F59D-408E-872E-144D089D9C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1" name="Groep 130">
                    <a:extLst>
                      <a:ext uri="{FF2B5EF4-FFF2-40B4-BE49-F238E27FC236}">
                        <a16:creationId xmlns:a16="http://schemas.microsoft.com/office/drawing/2014/main" id="{FB55C0E7-2E4E-46D7-AABB-7D0A0EA1242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AC367ACA-9F69-48DF-A608-10FAE2FE739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3" name="Pijl: punthaak 132">
                      <a:extLst>
                        <a:ext uri="{FF2B5EF4-FFF2-40B4-BE49-F238E27FC236}">
                          <a16:creationId xmlns:a16="http://schemas.microsoft.com/office/drawing/2014/main" id="{06DF5007-9517-4EC4-861B-B72C714A030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8C4EE177-686F-4153-B738-B1841275831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5927C799-4205-4ED8-8822-ADFD99B21CA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96" name="Rechte verbindingslijn 95">
              <a:extLst>
                <a:ext uri="{FF2B5EF4-FFF2-40B4-BE49-F238E27FC236}">
                  <a16:creationId xmlns:a16="http://schemas.microsoft.com/office/drawing/2014/main" id="{D796C442-B83D-4D1D-9CD1-4958D29880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82A09963-F479-4BFC-8383-AD9094E3B91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C85CFF69-E7F1-48AA-9909-634031E8800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F3FAC92F-AD70-4559-BFBC-12C6B532450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A6D02069-3DB5-4DC3-A1D6-E47A5646ED1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E7AD9FDA-6B05-4710-A30D-275AC1A4608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5A0F8DF0-4D8F-4875-9234-6A8FB1BEACC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AB7593E7-BF43-4453-956A-50B7656FA34A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BBE22C55-3974-44A4-8FE9-700ABA53DDB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5" name="Ovaal 104">
              <a:extLst>
                <a:ext uri="{FF2B5EF4-FFF2-40B4-BE49-F238E27FC236}">
                  <a16:creationId xmlns:a16="http://schemas.microsoft.com/office/drawing/2014/main" id="{2023F745-DFFF-4F5A-95F7-BD71BFEE0C1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01977A4A-A837-4F64-BB13-9C22BD4BE62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7" name="Ovaal 106">
              <a:extLst>
                <a:ext uri="{FF2B5EF4-FFF2-40B4-BE49-F238E27FC236}">
                  <a16:creationId xmlns:a16="http://schemas.microsoft.com/office/drawing/2014/main" id="{526B38F1-21CC-44A9-B23A-09DAE467BEE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C22387AB-1B66-4DEA-8935-A3C24BF5C560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03776BA2-8ACE-4E56-B2EB-7178DAF9BEA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FB430CD6-28A8-49B4-981A-457B0556CD2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11" name="Rechthoek 110">
              <a:extLst>
                <a:ext uri="{FF2B5EF4-FFF2-40B4-BE49-F238E27FC236}">
                  <a16:creationId xmlns:a16="http://schemas.microsoft.com/office/drawing/2014/main" id="{1DF76162-C616-41DA-B8BD-136D2661013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C4B9D643-DFB5-4CC0-BD68-A99162E2DC54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13" name="Rechthoek 112">
              <a:extLst>
                <a:ext uri="{FF2B5EF4-FFF2-40B4-BE49-F238E27FC236}">
                  <a16:creationId xmlns:a16="http://schemas.microsoft.com/office/drawing/2014/main" id="{2CC186BD-B26D-4BD0-88C6-017AE06EED6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B0794DA-1B43-4F10-ACE9-042F8B060B8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41E89C0D-128C-4A72-9972-5387DBD95AC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53" name="Tijdelijke aanduiding voor tekst 7">
            <a:extLst>
              <a:ext uri="{FF2B5EF4-FFF2-40B4-BE49-F238E27FC236}">
                <a16:creationId xmlns:a16="http://schemas.microsoft.com/office/drawing/2014/main" id="{ADA3E079-5F84-4C55-959C-5D966EA98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3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rech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A1</a:t>
            </a:r>
          </a:p>
        </p:txBody>
      </p:sp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DF04E192-3528-40F7-B4A0-A8BBE627E484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8459DFFE-C9BA-4608-89BA-1BD86E95064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0D0555C4-42D2-40C9-AD7D-2D21514A2D3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863E2E3B-C6E9-4A5B-901D-5502629805F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BFB1E034-3729-4A0F-83BF-84587A691F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F625863-1347-48CC-BF52-ADC7FCB50C0A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819B1D3-D1DE-4F96-9EA3-E0FB56F1EE5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312742D-17B9-472C-AFA5-0F5A9677DA8C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CC9E469-30D3-4F22-836A-D1B5897A6E0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78B46592-0224-4EFA-B481-8E02747F42D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847D9408-C84F-4BEF-9BB7-B293767DCF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E6919E16-C81D-49E2-B910-BBD1DF0A475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6DD9AC7B-5AC2-4D46-94CB-FEB230F5609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63413B01-A4D7-4ACB-AA30-CCCA39E01EF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B1353EA6-61BE-4EB9-9358-536D692F3E3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9D598A9D-ED66-43DF-BB99-197798B672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AACF56AF-7721-4959-B9ED-644702D73B2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8CF6ECE0-FF8D-4361-B81A-042273E12457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FE205640-432C-4DAC-861E-AD589D7D75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3A2E57AC-488A-4AC4-A519-596E95F3F8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7F94BE45-2581-46ED-A0E7-20A774EFBA5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A06FE5C5-334B-492E-A965-7DB70C6F35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C59535FC-C7BE-4E1E-AC35-CA491D7DD61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B17BA331-2179-4E12-A025-1BE1247D1D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9E734DE1-1387-4EE0-B07C-9BD826CFBBC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2072AF77-998B-43C2-B4B0-0E543C90CD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60B41C68-D004-493F-AA77-4C794146CFE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B3F9676D-BE2A-430E-8274-93957ED170C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3CF81BF1-E66B-4E44-820C-EB86D4B8E6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B33B58D-C87D-43E5-8F4B-50557A5497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3FB2399A-FAF4-4731-9890-53EBED64351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4C04D64-E052-4EB3-85E6-D9323A61E11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F3377725-50EA-4A88-89D4-4CD8C263C32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21015D8F-2792-4D7C-B3BA-DA1F0D831E3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7198E062-B0E0-4E6F-A426-4F66E0913A4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1A67AF2F-9FE7-471A-8B1E-55D3AE95AB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4B5363D0-67BB-4146-90E8-D48B0CA3B07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4F8EF28C-70D6-41E8-A6D0-42D3F6F33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C9A9486D-9F42-4B58-87AF-85AD50845D9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0DD9AD87-B715-44FA-8149-517C88E93B6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171E559D-E94D-42E9-B3F3-C5D3A2125163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B4CE338E-B1B4-4C18-85BA-273204E77E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A01D71D5-41AA-4E05-94CC-5BEF9407B1D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E1A77DE9-899F-4BD5-9384-9D9D4A674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7B4FDFEC-5602-434C-84E8-7BD2EC65393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930959F9-C3D4-40E9-99CD-775E9EAFF1E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9881C11C-87B8-486C-A24B-21EEADEEBE0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8C4B66EA-DADE-4025-8B95-AFD814D817E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316A01AB-B8F9-4487-A36D-275F62A551F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C9163EB8-6350-493E-8B42-D944E2D70D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AD6C2F1B-F747-46A2-B6C1-6935E0D244D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E4101EB5-E09F-4337-9780-CD5312945EE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502D20BC-7F42-4EDF-B725-A897A766337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42190F52-7CAD-4028-8B39-3D42AEFB47B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EF2F19B7-BD0B-4286-AFD6-4C5B70120C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D4E14CA0-FC68-4B87-9462-2CBE9FAD3F4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0A73AFE9-7D05-49DA-BD8E-A2E8A95F511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32000" y="0"/>
            <a:ext cx="3960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8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864902" y="2493000"/>
            <a:ext cx="6926578" cy="1872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B6F036B6-247A-43E7-9939-5A114019C10C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34D24B0C-49E6-48AD-A51E-1D5EBD6B855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25D04762-83CC-4196-BCF5-B21C2E4B62B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2B70924E-B965-4703-B516-FE0FBD3421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0513F5AD-49CB-486F-A1C9-A57EBC5714E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6855D00E-FCCA-4BEE-A475-6C817CEB578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344C0F94-D4AE-413D-8976-13F657E24E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Rechte verbindingslijn 239">
                <a:extLst>
                  <a:ext uri="{FF2B5EF4-FFF2-40B4-BE49-F238E27FC236}">
                    <a16:creationId xmlns:a16="http://schemas.microsoft.com/office/drawing/2014/main" id="{95BEED65-B464-4994-841A-5B8BE24ACF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F75BE4CF-AC32-4DFD-A63F-9B9F57FE030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54A2F02D-F5ED-4895-A111-AF9CF96FFA4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62" name="Groep 361">
                  <a:extLst>
                    <a:ext uri="{FF2B5EF4-FFF2-40B4-BE49-F238E27FC236}">
                      <a16:creationId xmlns:a16="http://schemas.microsoft.com/office/drawing/2014/main" id="{2EC27CED-E603-4437-8493-62F120A573C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0FF54AA7-9593-4F17-B1F2-BF80BEC82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7" name="Rechte verbindingslijn 366">
                    <a:extLst>
                      <a:ext uri="{FF2B5EF4-FFF2-40B4-BE49-F238E27FC236}">
                        <a16:creationId xmlns:a16="http://schemas.microsoft.com/office/drawing/2014/main" id="{607DB48A-ED87-4AA6-A5DD-8051BA0FBE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8" name="Rechte verbindingslijn 367">
                    <a:extLst>
                      <a:ext uri="{FF2B5EF4-FFF2-40B4-BE49-F238E27FC236}">
                        <a16:creationId xmlns:a16="http://schemas.microsoft.com/office/drawing/2014/main" id="{A9ACB715-8FD5-4F59-BF13-AE46B90E21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9" name="Rechte verbindingslijn 368">
                    <a:extLst>
                      <a:ext uri="{FF2B5EF4-FFF2-40B4-BE49-F238E27FC236}">
                        <a16:creationId xmlns:a16="http://schemas.microsoft.com/office/drawing/2014/main" id="{96D2E06B-8362-45E4-873F-9A65D73643A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2524086F-403D-40E9-9861-ED2151FCEC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0AFA5DF1-D9E9-4BCC-B9E9-9B8EA15D61A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4" name="Rechthoek 363">
                    <a:extLst>
                      <a:ext uri="{FF2B5EF4-FFF2-40B4-BE49-F238E27FC236}">
                        <a16:creationId xmlns:a16="http://schemas.microsoft.com/office/drawing/2014/main" id="{B0F2F459-C0E0-4CD9-8C3A-C4ADDD5918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Pijl: punthaak 364">
                    <a:extLst>
                      <a:ext uri="{FF2B5EF4-FFF2-40B4-BE49-F238E27FC236}">
                        <a16:creationId xmlns:a16="http://schemas.microsoft.com/office/drawing/2014/main" id="{0A6CFB2D-DB70-4FF4-BE9F-8D5A02F43DA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9335538B-6D9C-4FDD-B6D4-67F055BF292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53" name="Groep 352">
                  <a:extLst>
                    <a:ext uri="{FF2B5EF4-FFF2-40B4-BE49-F238E27FC236}">
                      <a16:creationId xmlns:a16="http://schemas.microsoft.com/office/drawing/2014/main" id="{CD01D51F-E895-4EF0-9025-B1880C2D7F0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74749A57-83BF-45F9-80CB-497B5D6FC6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BEAEA81E-5434-4B3E-8109-70372EF72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67434F66-970F-42D4-8D7D-95DAEEB831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A71E52A4-69D3-4EF7-896A-2930CA9604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A53DF4C0-09AB-436D-A0FA-8FC39DEB53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BFF1FAE5-E7B0-4730-A3A2-F31CB8DA8DD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A1CDF593-01B5-40C1-B559-3AEDF0AE98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F700A975-C3D3-4F4D-BBDE-2B6D23DE2ED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7E263675-23B4-4274-A176-ABFC25C472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6" name="Rechte verbindingslijn 325">
                <a:extLst>
                  <a:ext uri="{FF2B5EF4-FFF2-40B4-BE49-F238E27FC236}">
                    <a16:creationId xmlns:a16="http://schemas.microsoft.com/office/drawing/2014/main" id="{121D04DD-833F-4922-A0AC-3DAEA32EB1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7" name="Groep 326">
                <a:extLst>
                  <a:ext uri="{FF2B5EF4-FFF2-40B4-BE49-F238E27FC236}">
                    <a16:creationId xmlns:a16="http://schemas.microsoft.com/office/drawing/2014/main" id="{C997BC46-5969-4D16-9285-CE00BA2404F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E72E4A5C-86F7-4141-9F6E-EB4AF2FDAF11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61F20837-1E81-4CA4-BEA2-BFC2AE399F0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4FC18925-5B81-44FE-B01E-AE19B30CF1E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8" name="Rechte verbindingslijn 347">
                      <a:extLst>
                        <a:ext uri="{FF2B5EF4-FFF2-40B4-BE49-F238E27FC236}">
                          <a16:creationId xmlns:a16="http://schemas.microsoft.com/office/drawing/2014/main" id="{9A696A48-CEBF-4BCC-90B0-3673D8F6A1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9" name="Rechte verbindingslijn 348">
                      <a:extLst>
                        <a:ext uri="{FF2B5EF4-FFF2-40B4-BE49-F238E27FC236}">
                          <a16:creationId xmlns:a16="http://schemas.microsoft.com/office/drawing/2014/main" id="{732A7531-FC73-4CCB-9855-20F78538A6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0" name="Rechte verbindingslijn 349">
                      <a:extLst>
                        <a:ext uri="{FF2B5EF4-FFF2-40B4-BE49-F238E27FC236}">
                          <a16:creationId xmlns:a16="http://schemas.microsoft.com/office/drawing/2014/main" id="{0C3048DF-907B-4947-9234-B7C2C4D3AA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429C434A-795D-43CD-943A-1A217262B0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7AFE85ED-495D-42D1-BFC7-64B2B3F0A0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5" name="Groep 344">
                    <a:extLst>
                      <a:ext uri="{FF2B5EF4-FFF2-40B4-BE49-F238E27FC236}">
                        <a16:creationId xmlns:a16="http://schemas.microsoft.com/office/drawing/2014/main" id="{95FA5BFB-C5A6-49FE-9DE8-B6D123DA41A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E810A13C-CB59-41E5-AAE6-A9694674AC1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7" name="Pijl: punthaak 346">
                      <a:extLst>
                        <a:ext uri="{FF2B5EF4-FFF2-40B4-BE49-F238E27FC236}">
                          <a16:creationId xmlns:a16="http://schemas.microsoft.com/office/drawing/2014/main" id="{4CF68CD8-62E1-4CA6-9C67-6BE8C4F2D46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8" name="Groep 327">
                <a:extLst>
                  <a:ext uri="{FF2B5EF4-FFF2-40B4-BE49-F238E27FC236}">
                    <a16:creationId xmlns:a16="http://schemas.microsoft.com/office/drawing/2014/main" id="{9AA909C5-54E7-46BC-A597-F784805B88F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31" name="Rechthoek 330">
                  <a:extLst>
                    <a:ext uri="{FF2B5EF4-FFF2-40B4-BE49-F238E27FC236}">
                      <a16:creationId xmlns:a16="http://schemas.microsoft.com/office/drawing/2014/main" id="{80F37C7F-3B4D-4E57-A574-6E7EBD7F021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8E989B83-B27E-4278-B57B-5531F728A27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33" name="Groep 332">
                    <a:extLst>
                      <a:ext uri="{FF2B5EF4-FFF2-40B4-BE49-F238E27FC236}">
                        <a16:creationId xmlns:a16="http://schemas.microsoft.com/office/drawing/2014/main" id="{B4065AB6-947E-467D-B84A-F317BC0DB69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CFC659A7-ECDD-40C3-95E9-16EAE0714B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392F7D99-9DE2-4036-8D93-131C29D50A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7FDBD7BA-2FDB-46A7-AFF5-58D2982DDF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0" name="Rechte verbindingslijn 339">
                      <a:extLst>
                        <a:ext uri="{FF2B5EF4-FFF2-40B4-BE49-F238E27FC236}">
                          <a16:creationId xmlns:a16="http://schemas.microsoft.com/office/drawing/2014/main" id="{5E14F89B-5245-4CE7-BCFF-8E8FF6C817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1" name="Rechte verbindingslijn 340">
                      <a:extLst>
                        <a:ext uri="{FF2B5EF4-FFF2-40B4-BE49-F238E27FC236}">
                          <a16:creationId xmlns:a16="http://schemas.microsoft.com/office/drawing/2014/main" id="{A51E7049-AD05-490F-9BE0-12DCBF4EA1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4" name="Groep 333">
                    <a:extLst>
                      <a:ext uri="{FF2B5EF4-FFF2-40B4-BE49-F238E27FC236}">
                        <a16:creationId xmlns:a16="http://schemas.microsoft.com/office/drawing/2014/main" id="{E7B300D6-EE07-4533-98D7-2A145676277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5" name="Rechthoek 334">
                      <a:extLst>
                        <a:ext uri="{FF2B5EF4-FFF2-40B4-BE49-F238E27FC236}">
                          <a16:creationId xmlns:a16="http://schemas.microsoft.com/office/drawing/2014/main" id="{8A780ACA-080E-4573-B1E7-61681E9E07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6" name="Pijl: punthaak 335">
                      <a:extLst>
                        <a:ext uri="{FF2B5EF4-FFF2-40B4-BE49-F238E27FC236}">
                          <a16:creationId xmlns:a16="http://schemas.microsoft.com/office/drawing/2014/main" id="{24249853-FD18-4953-BFD0-B092FBF21CF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9" name="Rechthoek 328">
                <a:extLst>
                  <a:ext uri="{FF2B5EF4-FFF2-40B4-BE49-F238E27FC236}">
                    <a16:creationId xmlns:a16="http://schemas.microsoft.com/office/drawing/2014/main" id="{4B64C334-CC58-43AC-97E5-7E25DB4F37D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069B0889-865D-4864-8994-6C8009AEA36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0951048B-4793-4E10-BE9F-9DE3C199C9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F3AE3E0F-0C74-4E43-901E-E5218380D4B5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56C275E2-28F4-4133-8184-62ED786C6A9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711E3A32-A414-4469-884F-BBA13063FAB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6D69144B-66BC-45FD-91A1-22CFF3D01023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FB1F033E-0159-4C17-8BD3-FA01764FF9D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E8FF40F9-617E-4097-8BB8-A39EA29CD79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54C8EF9-102E-42EA-85AE-2FD5AA4D4954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E5B0A07B-1D97-4229-9A4F-01514D3808F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65CEC261-638B-48F1-9F60-71F271C2AE2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2A1016F3-99B7-49D1-ABCA-BDAEEC3E5F3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4B18DF79-A68F-4E4A-85DE-1F497F138CA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EA721B6A-269B-48D5-A1E7-536CFE48878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5A9736B8-91A7-4F72-BD0B-C4179ABB1A06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88A0D499-00F0-47D9-98EE-803560ED269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D10D51FE-A1DB-46C9-8770-AF299EEBC0FA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66D93BE9-0A56-4103-8E5F-AF1B0AE8DE32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8874AD4E-FABA-40B0-9490-57879CEA567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18EF090A-0ACD-425A-9810-043B7126143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ED06119E-08DC-4AEA-A3CC-0B883C872AD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42" name="Tijdelijke aanduiding voor tekst 7">
            <a:extLst>
              <a:ext uri="{FF2B5EF4-FFF2-40B4-BE49-F238E27FC236}">
                <a16:creationId xmlns:a16="http://schemas.microsoft.com/office/drawing/2014/main" id="{695246A3-445C-4587-B3FC-0A72F01F282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rech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88B0BC04-ADA3-48BF-BE77-3A9188B29021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13B2FF00-F574-4F51-9C51-6080C8715A9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6C24B08F-07F8-4A48-8AAA-854FCB0B6F3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F0DCB07A-AFCA-4D74-AB0F-B316111744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2E6F772D-6F4A-43D1-90BF-A840DE6F9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9AD63CD-3F6F-4D3F-8CA2-C97BDC9A2DB7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658E26A1-5AD1-40D3-8A31-AEE8C7884871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8FCF3394-C8EA-46D2-BA67-81ED41109A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112BC7BA-4D03-40E7-9FC4-841B3191C70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39DF5324-FA2A-4A56-8B13-2F2EEC60170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D2309B7A-7062-4D1B-B6DF-B9BF005D76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991FB35A-33BD-49FD-A2E6-EE13301E5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74D6FFFC-1E0E-4186-9594-CB942BC72BA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2FA21583-5E60-4E54-BA85-6D2D8C0953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20A5C48B-AC14-4D8C-A968-E70DD519872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B623F7D5-9B6E-4D00-9F39-81FCFBDE7F1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78156A89-DA23-4048-B460-01785D077E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6D05B0C6-C79D-4EE2-AFC3-569DC27DE36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8B5AE762-B3EF-4052-975F-CB035B750E0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579E54B1-BFFA-479B-BA58-E2C32A470C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9B146490-5D9C-4048-B128-B4E57434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7608A728-DAC8-4AC5-A64E-69D483B29D2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D7A64ED8-00F4-4B0A-A383-331950DE449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2192AEDF-C0B0-42B6-9FAA-F74742340AE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13D51D84-8FB3-4784-93FF-104E389347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1C1924C1-2059-4D49-83AE-139386D448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F0CBBE86-9309-481D-AB36-568534000F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AEF92C0D-C0BD-434A-9E62-AFB3DB17AF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8A7132EF-54A4-4DB4-8275-87B66CB6B9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4331257-277F-436A-8FA0-7960B8D6303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A9F28674-72F2-42F6-A7AF-A980F4BEE35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2642AFD-D0E7-4BFE-82A8-977E3160C35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6BB42A91-F7C1-40DC-B128-CBEBB0E939E9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A4715453-169B-4130-853C-3D0F5B5513C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BC50C439-7F59-42D4-9DC7-2E804763C34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2CC4F23F-2D47-439A-A2F9-1534BBF5091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338D2004-75AF-4E68-9717-C240258BB7F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6B5C84C4-E22B-47B1-A482-0CFD325EA8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85AF0A6B-7931-435B-83CA-1E14091A34F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B7B5BD5-AB68-4ADF-A98C-55173ED2C3B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75CA4401-0FA6-4418-B2E1-385C54CA1B8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A47110C4-D014-4C12-BCFE-18435E95B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33B08E07-EEF2-44DF-9273-56715A0249C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F5C894FE-2DFF-4552-B30C-24958BF2B9B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1A5C62E5-CD98-4217-A88A-E80AB6D21E4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0F5CF689-04B0-4742-9967-C4D133DB254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C3CF175F-F65B-4F2F-93F3-9F092502E5B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718596E7-05E8-47FB-B838-2ABB439E71B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2F5936A5-5BBD-45E5-B26E-36FE33A647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A54D46A1-3AB9-4F94-BE92-C9B487F9F4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FA199DD0-2A3F-43E3-AB8C-4A8E7A8392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D5233825-09B0-4FF8-A121-4189377059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81510789-DB58-457A-910D-8DB899E0289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BB6A5BFC-D3E1-40C1-9E82-D27B09C171D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52B270B2-BA04-4A07-8D33-4D056CA6DC3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45CF9599-E4BB-4D44-8CCC-495D384956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25F07709-6C26-487E-8DD4-7B66E00AC0F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66331" y="0"/>
            <a:ext cx="6096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A2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2"/>
              </a:gs>
              <a:gs pos="50000">
                <a:schemeClr val="bg1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5F75687E-ED80-40D6-91C9-34EB41F209DB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CCDFE396-7574-42D2-893B-792B1A75F81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1CEBFBB5-7C26-4769-AB1E-4004D8BEE77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66DE68CD-BDA5-494E-84A3-A7A66F607B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86CD493A-5372-47F8-AEC9-2BB2A2F7FF9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019DB847-17D3-4F63-9A94-58617E45967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66D24EE4-557B-4E62-9D2D-BE91BA49F4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Rechte verbindingslijn 239">
                <a:extLst>
                  <a:ext uri="{FF2B5EF4-FFF2-40B4-BE49-F238E27FC236}">
                    <a16:creationId xmlns:a16="http://schemas.microsoft.com/office/drawing/2014/main" id="{6D4A2B4B-E17A-4610-899C-1A04C06A74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8DDD8F85-A91C-430B-A0E6-51B7E7AFE29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01E5B278-405D-442F-AAC1-378D8AA9FD2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62" name="Groep 361">
                  <a:extLst>
                    <a:ext uri="{FF2B5EF4-FFF2-40B4-BE49-F238E27FC236}">
                      <a16:creationId xmlns:a16="http://schemas.microsoft.com/office/drawing/2014/main" id="{F2D35F77-9540-4B81-9910-06F7C616002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075CA265-A5DD-4071-8FC6-9B756E3EB1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7" name="Rechte verbindingslijn 366">
                    <a:extLst>
                      <a:ext uri="{FF2B5EF4-FFF2-40B4-BE49-F238E27FC236}">
                        <a16:creationId xmlns:a16="http://schemas.microsoft.com/office/drawing/2014/main" id="{8BC3BF79-9F14-43E9-9272-A9CD5465FF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8" name="Rechte verbindingslijn 367">
                    <a:extLst>
                      <a:ext uri="{FF2B5EF4-FFF2-40B4-BE49-F238E27FC236}">
                        <a16:creationId xmlns:a16="http://schemas.microsoft.com/office/drawing/2014/main" id="{B02BE577-9B35-4138-9D66-E2E7A4F279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9" name="Rechte verbindingslijn 368">
                    <a:extLst>
                      <a:ext uri="{FF2B5EF4-FFF2-40B4-BE49-F238E27FC236}">
                        <a16:creationId xmlns:a16="http://schemas.microsoft.com/office/drawing/2014/main" id="{3D787238-9FD3-4FF5-99C0-4E283FAEA1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2B81E525-7200-462E-AB0D-5DA782B2DE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24C57147-553F-4936-B12F-84C972E9EA1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4" name="Rechthoek 363">
                    <a:extLst>
                      <a:ext uri="{FF2B5EF4-FFF2-40B4-BE49-F238E27FC236}">
                        <a16:creationId xmlns:a16="http://schemas.microsoft.com/office/drawing/2014/main" id="{4CA0701F-578C-426A-83BC-03A4083873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Pijl: punthaak 364">
                    <a:extLst>
                      <a:ext uri="{FF2B5EF4-FFF2-40B4-BE49-F238E27FC236}">
                        <a16:creationId xmlns:a16="http://schemas.microsoft.com/office/drawing/2014/main" id="{31F22EA9-4E13-461E-854B-AE8D5BD3F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22CF3A9E-7B03-4E75-A4D0-C341D6BF356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53" name="Groep 352">
                  <a:extLst>
                    <a:ext uri="{FF2B5EF4-FFF2-40B4-BE49-F238E27FC236}">
                      <a16:creationId xmlns:a16="http://schemas.microsoft.com/office/drawing/2014/main" id="{54621B9E-6677-4F7E-A82D-FEE23EFCFFC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E5BAEC76-2084-49C7-889E-ACF5CC6493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C4F21399-5936-452E-B3AF-79C50EDC54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AAAA5C05-9874-4A82-AD97-881A1D09DF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37BB851D-83AA-4F31-9B48-618F7E065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1C962900-77CE-4239-9E39-18F57E4BE5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1FAB697B-2752-434F-91D7-51FD6AAEEAA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FA592780-7F3D-4F09-9E59-D8D8E73653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608C41A3-5F74-43FC-924C-14E4AB6D7CE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3C48DD4E-72E6-4B11-9F3E-2AF74FE4E6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6" name="Rechte verbindingslijn 325">
                <a:extLst>
                  <a:ext uri="{FF2B5EF4-FFF2-40B4-BE49-F238E27FC236}">
                    <a16:creationId xmlns:a16="http://schemas.microsoft.com/office/drawing/2014/main" id="{1F63F06C-2A56-4895-ABFF-CDB35BA1D5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7" name="Groep 326">
                <a:extLst>
                  <a:ext uri="{FF2B5EF4-FFF2-40B4-BE49-F238E27FC236}">
                    <a16:creationId xmlns:a16="http://schemas.microsoft.com/office/drawing/2014/main" id="{CA9278FF-BEB3-4D36-9399-2A58E4A051F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583242C5-6240-4C57-8CB6-FEB79CD62CD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146A4E83-6FD6-43F2-93A3-1593C7A4B61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5DBCEB2F-1BFE-4C52-9164-A6191125F7D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8" name="Rechte verbindingslijn 347">
                      <a:extLst>
                        <a:ext uri="{FF2B5EF4-FFF2-40B4-BE49-F238E27FC236}">
                          <a16:creationId xmlns:a16="http://schemas.microsoft.com/office/drawing/2014/main" id="{298974F8-3A4B-44F2-8F8B-055C4AC7E9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9" name="Rechte verbindingslijn 348">
                      <a:extLst>
                        <a:ext uri="{FF2B5EF4-FFF2-40B4-BE49-F238E27FC236}">
                          <a16:creationId xmlns:a16="http://schemas.microsoft.com/office/drawing/2014/main" id="{1709DCF9-532A-4413-8303-FC4BA44AAE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0" name="Rechte verbindingslijn 349">
                      <a:extLst>
                        <a:ext uri="{FF2B5EF4-FFF2-40B4-BE49-F238E27FC236}">
                          <a16:creationId xmlns:a16="http://schemas.microsoft.com/office/drawing/2014/main" id="{1DEDA6AA-AD21-4B78-A8BC-9BC641C7D3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D46641DE-B96B-4259-ACAF-A97B18AF5F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A0EDC359-3243-41A8-9A0A-16F166B96D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5" name="Groep 344">
                    <a:extLst>
                      <a:ext uri="{FF2B5EF4-FFF2-40B4-BE49-F238E27FC236}">
                        <a16:creationId xmlns:a16="http://schemas.microsoft.com/office/drawing/2014/main" id="{A50D85F3-0F03-4045-A685-096BDB2EDFA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C332CB79-9935-4231-9FDB-1BA8C9DD4D7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7" name="Pijl: punthaak 346">
                      <a:extLst>
                        <a:ext uri="{FF2B5EF4-FFF2-40B4-BE49-F238E27FC236}">
                          <a16:creationId xmlns:a16="http://schemas.microsoft.com/office/drawing/2014/main" id="{A559D0A1-19B4-438E-81B9-2A3E39F2F65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8" name="Groep 327">
                <a:extLst>
                  <a:ext uri="{FF2B5EF4-FFF2-40B4-BE49-F238E27FC236}">
                    <a16:creationId xmlns:a16="http://schemas.microsoft.com/office/drawing/2014/main" id="{E8B2943B-9AF8-48B5-9110-A494B1C3BBE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31" name="Rechthoek 330">
                  <a:extLst>
                    <a:ext uri="{FF2B5EF4-FFF2-40B4-BE49-F238E27FC236}">
                      <a16:creationId xmlns:a16="http://schemas.microsoft.com/office/drawing/2014/main" id="{E427C480-5D0A-4293-AD81-5846ADBE37E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99B1F975-24B9-499B-BD1D-E3E978C5B25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33" name="Groep 332">
                    <a:extLst>
                      <a:ext uri="{FF2B5EF4-FFF2-40B4-BE49-F238E27FC236}">
                        <a16:creationId xmlns:a16="http://schemas.microsoft.com/office/drawing/2014/main" id="{090F191E-158F-4EF0-A6E1-25943D63DB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07B6B8C1-2F54-4AF4-B787-1D917D5DD0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A3B5177E-2B05-41D9-91A5-8A3287C33DF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0388DF6A-7D0C-46B1-AA44-E3DE452B48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0" name="Rechte verbindingslijn 339">
                      <a:extLst>
                        <a:ext uri="{FF2B5EF4-FFF2-40B4-BE49-F238E27FC236}">
                          <a16:creationId xmlns:a16="http://schemas.microsoft.com/office/drawing/2014/main" id="{1EAF0928-6470-4E22-8ABC-0D3CAF28CA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1" name="Rechte verbindingslijn 340">
                      <a:extLst>
                        <a:ext uri="{FF2B5EF4-FFF2-40B4-BE49-F238E27FC236}">
                          <a16:creationId xmlns:a16="http://schemas.microsoft.com/office/drawing/2014/main" id="{DADA30FD-0211-4D0A-AC0D-2BF4DE9275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4" name="Groep 333">
                    <a:extLst>
                      <a:ext uri="{FF2B5EF4-FFF2-40B4-BE49-F238E27FC236}">
                        <a16:creationId xmlns:a16="http://schemas.microsoft.com/office/drawing/2014/main" id="{DAEA88B5-C4DC-464F-89D1-4CB0F11D8CF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5" name="Rechthoek 334">
                      <a:extLst>
                        <a:ext uri="{FF2B5EF4-FFF2-40B4-BE49-F238E27FC236}">
                          <a16:creationId xmlns:a16="http://schemas.microsoft.com/office/drawing/2014/main" id="{789C37AA-A6F9-456F-AA6E-BB9F6D45A8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6" name="Pijl: punthaak 335">
                      <a:extLst>
                        <a:ext uri="{FF2B5EF4-FFF2-40B4-BE49-F238E27FC236}">
                          <a16:creationId xmlns:a16="http://schemas.microsoft.com/office/drawing/2014/main" id="{8A552C62-A5DA-43ED-AE80-D0873751750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9" name="Rechthoek 328">
                <a:extLst>
                  <a:ext uri="{FF2B5EF4-FFF2-40B4-BE49-F238E27FC236}">
                    <a16:creationId xmlns:a16="http://schemas.microsoft.com/office/drawing/2014/main" id="{53602F29-E5E2-4B6A-B51B-F2EE7F71CF4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32D8671F-90CB-4213-8561-1C1693C115A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A8777C78-5D75-493C-B764-28B00A0BA8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61E54393-2D55-4809-A310-3BFA0FE96150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69C108D2-AF40-4F78-9A43-8C366E12932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1B427554-C0C2-407C-BE99-20C2B3399F7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4E5AB2E5-4E30-463F-99BF-A7C6A6DF77F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54935BB9-E2C7-4751-80A0-463AEC7104F0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617F27F5-1841-497D-AFCC-44CBDC462D3A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0BA24D7F-0ED3-403A-8A84-866C3D02071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D3647A7E-0ED7-4234-85BA-B63F81AA228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BD4602DF-9771-4ED0-BA22-BFE0756E4EE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46BFBC4E-D6CF-4C44-A80E-BFB7E79A04B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3132728C-A01C-47A6-95A9-395F11FCFD8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A7A25F1D-B854-425D-8802-11EE35892D5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3A678D8B-8547-48A1-BD78-6A2E9FA1C2C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82F7DCD9-1FD2-496A-947F-AC34FA5B158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D2861125-C8C2-4AD6-8081-174274C964F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E9E72C5F-F8A8-44CB-B7ED-ECA175CEB93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887D9D04-F335-4D72-8168-2530BC48DC70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441A2659-7E3E-40ED-957C-B762409E511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8A324F9-951D-4E98-8FB9-6D6B85AF0F9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42" name="Tijdelijke aanduiding voor tekst 7">
            <a:extLst>
              <a:ext uri="{FF2B5EF4-FFF2-40B4-BE49-F238E27FC236}">
                <a16:creationId xmlns:a16="http://schemas.microsoft.com/office/drawing/2014/main" id="{976ED3B3-424A-4E38-9660-541B3E5291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7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rech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2EFE4882-2B96-46BD-B6C3-0C911FAA58D7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9580541B-6579-4E75-9FF1-9954927AC799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FEB17560-8FA3-4E2E-AEA5-117DC305705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D58DC80D-2FFD-4AC9-9DF1-6DBAEA29695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FA8D2B5F-10A8-4894-8841-FD347202A14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BBDE1280-883D-4286-9FE9-9986BBC73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5FD9D417-D608-4BC4-80BB-E37E3FA808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E288F05C-6256-48FD-B9D2-F69F1634A74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765FCC7-223E-4569-81FB-E163335116D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E25F4AD3-78EA-413E-A7CB-BDF0EBF40EE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74F81AF6-C822-45EA-9BD3-CD5EB41E90F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62497BBF-688F-4510-9B03-1B22D6491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4432282-4DA2-4A5F-A2B9-BE68E719333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0A3B93D5-B598-496E-8F94-BDCCE327415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2C9669EE-B287-45B0-B3CF-9A10558033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F102BCD9-30E8-4737-9535-B8FE546F74D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3663100D-281B-4E53-B11F-B8D731A8EEE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2923BF4D-FA5E-4B3C-82FC-A7CB5F9052D2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1FAB34AB-1234-47A6-9313-ECB4D2DAA74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62153E64-CAC8-4380-804D-3F51ED33397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C7C31ACF-D131-4F8E-A319-EA5047C26A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77C907F-0344-4DA7-9EB1-A655103CEFB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D9712989-5B8E-4B0A-8567-CF835454F6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AE3AD474-08CE-4BA9-82EB-59BC84B561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E2A26A96-7BB5-48AB-8601-48D5901DFC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C45917E-6F9F-41F2-B29A-8C2401A438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0C58A425-3039-41BE-8422-19AF39DA5B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523861B-D29B-49FE-8D86-A43C520246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6C4F1D9-C832-43A9-8E83-02293490906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ADD9B05-413A-4D78-B826-F2A4D2266B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5DE7E062-9DB7-433A-B845-9730C8608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ABE43026-2E73-47AE-9B13-4D783874D45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317DDF58-937F-44CE-A0C8-3AA973102F0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C07E958-8D76-4994-9869-757CE6B3138B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B61CB6A8-6570-43CB-9BF8-9659D2F6EAD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C34A92D7-B09E-4468-A4DF-2FD1782475F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06490269-04C4-4CA1-A7A4-30069F412DA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FDF81FB-81E0-428D-9C5E-C834C800651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C3221D32-8FA7-4BB5-947F-EF6E9741E6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9047412-0792-4845-B433-41AC1E9511CC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EAC14F34-E6CE-4D43-BE34-2EF028695B9F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3BFE1FA-0EF5-4DFC-B036-210172CCE88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5737F06-00B9-4703-99E8-BB58C0D498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8F8821BC-9D29-4533-9880-7BE280CE59C8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700626F-9D53-48E1-91E9-CB2B16B3751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45F11C3E-7435-42FA-AA4A-4582DAA07B9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9B5C57C-67CF-4640-A8FB-724E9533808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8B50C38D-35DF-4322-9C9B-226BD257DC3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0E869CCF-FE9D-4DB5-939A-8F395E5336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A04CC8C-3E56-4EB8-87FC-79136484096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C61ED6D9-370D-431D-9734-A0B5912DD8C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60CC0E3F-F27A-4166-A084-8099F71E30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B769DE0-AB4D-4B2F-A27C-D44AA565722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159D7B7C-48FF-422F-A148-0241546B08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E78841E5-2C73-4C39-ADED-D0581B30B2F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5AABE80-54D3-40C7-BB18-0D6031AF3C6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C6989421-DBF9-43BC-ACE3-0AA0877B79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460B18C0-FEA2-4629-8CA4-88E8FF5E71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21620342-6FDB-4BA1-8281-4118C1807E1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9F16A591-1EA9-4214-812D-EEB4B9D573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7D7F2F8D-37F2-41E3-8252-228BABC45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6" name="Tijdelijke aanduiding voor tekst 18">
            <a:extLst>
              <a:ext uri="{FF2B5EF4-FFF2-40B4-BE49-F238E27FC236}">
                <a16:creationId xmlns:a16="http://schemas.microsoft.com/office/drawing/2014/main" id="{CE7A2C16-BC42-452B-9D02-3D95D9FEFB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7">
            <a:extLst>
              <a:ext uri="{FF2B5EF4-FFF2-40B4-BE49-F238E27FC236}">
                <a16:creationId xmlns:a16="http://schemas.microsoft.com/office/drawing/2014/main" id="{39558D69-DEE8-4DEE-90E6-7F1F544549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1D414C0E-8BD9-4DF2-8F47-388C666186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FF6A8E0E-ACB4-4C1E-A4D4-AD91F4649D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A4652884-1E30-4AC2-A654-1C238B8A6F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A9374000-1733-489F-B519-D602AABC83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941C210F-8CB9-4811-8A67-3A733E28A8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9" name="Tijdelijke aanduiding voor tekst 82">
            <a:extLst>
              <a:ext uri="{FF2B5EF4-FFF2-40B4-BE49-F238E27FC236}">
                <a16:creationId xmlns:a16="http://schemas.microsoft.com/office/drawing/2014/main" id="{5F50743B-08D1-4C57-ABBE-4234B5FF5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98CA4062-B39C-4195-BED2-C87043CCFB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4DCB739B-EA09-48B1-8D38-DDE158B17001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8907E473-F342-429F-8619-E73869D8E39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C0D20607-4E10-4926-AA24-EF7C2CB56FD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42D64F4E-650A-4F73-BE48-FC77A5E5AA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1944A69A-0F80-4315-8CE7-1A726DB1C65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FE12E941-7325-452E-B53F-ED3B59FAB5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4DB64CDF-F3D0-457C-A14D-683B660B299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6FC4F2C3-0685-41A3-8677-B7932A47A1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0019B061-EDEA-4B80-99F8-AC60CC337E3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523AC633-123B-4157-B020-D114C9D663B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4C203FF3-F03D-4E65-A406-EBE441955F7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0382D1B9-12B7-4A63-9F15-6AFAFE7F1C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5251FDB8-9513-44F0-9112-EEBF3CB2B7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F475A87D-6FA9-4A41-91E4-AE1930271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E6B217E0-38F9-4936-A3C7-BB1D05F78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B6FD0A3-9BD8-4E2E-B2FA-C11BD4E30C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43930042-2302-4F2F-BD72-A9781BE7807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C0CC58E9-7B3B-4B06-9BC8-E0F05D213E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02CFCEE4-FCE5-44A7-BBE5-1364CED0878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EF7FF942-34B4-4E41-93A5-94F9F70C450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F1096665-81F1-476C-80DF-730A3DDF468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BF915172-61A4-4949-9CCD-51680EEDB8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58B24CB1-5F08-4A71-9930-DA3C7B2F54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54F7F6FF-C085-4583-B1C2-E7797815E3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11A01B97-E4A2-4DE1-ADAE-7C7B261CBB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733D696C-4AE2-43B7-A04A-A21C7C0AC2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C5F5EB43-752C-415F-93ED-9B076CE7649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DB5E0DBD-6F74-43AE-826C-B1E5F39BCF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50062D0B-6592-4845-AD07-3C1F50EBCE6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E1CEAEC2-AA95-4961-B042-3350177EEE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4C95AC26-7A00-4686-9642-AC295C61B6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BC5E085D-9A68-4958-A9D2-DB8F8C6A274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0A2B1BC6-2C32-4F4A-B7E0-5EDCE69D0C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BEBE1473-F0F7-4F86-ACF7-2F0CF4F0480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58D0A252-1685-49A9-86BA-82D5580A06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3F7B2EBE-3469-4C3F-82AB-82A8C39E17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17F38538-021B-439F-9767-BE426946876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BD54E584-7472-4E86-A066-837ECCF038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3134A589-BF8C-4C37-8B87-BB932E0477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207A0909-5BDF-431A-ACAF-72E05212A7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A5AEAAF1-7A0E-476E-8696-095E496E87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F8DA2040-A872-4465-96AB-32A3E063251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E1580C25-51E2-42F5-A158-D01823FF72C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F4BA478-738B-4152-B265-4B923C39E9C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B02C667C-C52C-4410-B7DD-90046D40907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5B76131B-337C-4081-8016-3349DF133C3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874E94E9-559D-44A8-A443-CFB3B1B369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A8B49C60-5B77-42A0-9BE1-4C43117D74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463BB484-4D60-4FE5-8FBA-3114C367FDF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08FF6A71-61FB-4FB3-B5CE-B137126A93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AC0D766D-4000-4127-A999-D82E967B3A9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3378D37E-83E0-4EE2-81D5-707C55012B6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87D3EE93-B453-4649-A7F2-C4FD94F7449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322CEB4F-733A-4963-9998-7E0C274A4C7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DEC99EA2-FCAC-4EC5-8302-036250C06A5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B5043696-9A6D-4663-8C31-92C13556A3C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CB9E7DD9-0F31-4EA4-B8EF-3C5CD907C34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39881152-530D-43BA-88CF-4FF59F27AD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8162522C-F57C-45EB-97C3-C09D3E7EE7FD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BE95631F-9778-4D42-8779-7E6ED158337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AF021926-BE98-4986-BBDF-4EF0DAC1F67B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C35DA0E1-45FF-44EA-82E5-090355D011C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A922183D-DDBB-4DB0-8B9D-51A9F742D48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8F13C8A2-483C-4E62-82AF-20D71EA6BB4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C16B5ABE-FF41-4498-8DF1-F270C4165F0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46B09514-07A7-4107-9F44-569524C2B98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E4982219-44C3-4B1F-B153-A9BC5CA4526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60315169-3706-4F94-A20B-A5479AAC203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A49A97D1-817E-4EAF-A553-B7B799A5941E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9EB098D5-B78D-472B-A50C-37F98183F62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77AEFAD7-AB81-4383-BAF0-E0AE3D5688B5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0C9C5F12-46F3-4B5A-B62C-72E832CF20D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87576555-5D0D-4BF3-B9E3-DC7BFB50E14B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4E9D7BD6-6686-456C-9C85-4A840D05388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67A16092-0314-4E5E-873C-985CB502591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5941A66-9431-400F-86A2-E3CBE3E966E1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6F58363B-F3E4-4348-89D5-7D13447FB31B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0" name="Tijdelijke aanduiding voor tekst 7">
            <a:extLst>
              <a:ext uri="{FF2B5EF4-FFF2-40B4-BE49-F238E27FC236}">
                <a16:creationId xmlns:a16="http://schemas.microsoft.com/office/drawing/2014/main" id="{BC06BB4D-EB53-4F04-93AE-9DB2FD223D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09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link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B1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BCCF8A9-7598-40A4-80B8-74BE240AFCA2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12034860-4791-4F69-B7F4-81434DFB6BC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55231D10-BC62-4DA6-BA51-7EA97362673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0CC37CC0-A633-43A2-BD64-301320DA808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EA205D41-105A-4E04-9959-6AB6CDF7C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4FD4FA51-D5D9-4747-ABBA-DB7A3478779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377DAC65-C992-4465-BA82-80C2BD13412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B037872D-304C-4A01-896A-5958FC0B871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BFD01783-C50B-4E45-8618-317FA40FC4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35741D0A-D8EA-4C46-9B09-8733177C7C9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38B5B28B-26E3-4A1D-A446-D2E53E8273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D9D91C21-9768-45B2-AC5B-ED878893EB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DF934A58-1ED2-4B8A-88A5-0875306B6B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F0306E31-0DEC-4111-9931-8709205F50A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A8883BB6-9E85-47FA-8E56-056D403767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7B165702-1BD6-4F86-B6C6-5E66DD4DB2BA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5609781C-7B99-45EF-8F89-00648D14C02D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E01F36E6-C19E-4248-B957-760A1F02635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C2FEDD-F77D-4BF9-8B79-801E4F9D6B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164583FA-989F-483F-B44D-4C594AE787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4FE1A792-B367-4A36-BC0C-92B060AF7B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8CADA7D5-F7EB-42A9-B711-1BCD0D0AE1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FB832AE6-8BC9-4CE5-BB0D-8BB68E66392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84D26A59-699E-4E2C-A5E1-4289F34B29A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EBE92CC-0548-420C-9F50-C2006CED7F0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D7F5A4A5-2FFF-4D23-898B-57F20B57398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33EA43A-B487-48CE-A756-7636216B1B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2EFBA4F1-235F-4D18-8887-348DA746A5E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D82643A3-452E-46A8-BB76-20B4FAF591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D7981F8-6FD9-4A83-B3F2-CEED346CA6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89C72A0D-A20F-434A-BC8F-8CF5A3120D3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8B638012-1775-41AC-900F-E2E59B9542E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25A90476-EED1-4005-938B-8F62DAC4E13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B5279F9-2042-4B3C-8250-490516200A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3CF386DA-0BE5-435C-8ECD-76DB773BD2F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1E7B1295-D8EB-4C99-8D59-FCEF3040FC6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3BCE5FE-9460-454A-9842-BA29CF94D54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E83F101-456D-406A-AE69-CF0916CEDA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FE8B4B7-9BD3-4011-B3F1-841589088F41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96B34972-A4DF-49E1-98EA-CCBF1DBE51C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3CA017B8-5570-4C58-9D92-7DADBF563DA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73901D1-F79F-4C1F-8F5D-3BAE10D0D0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00FFE62D-D564-4C04-B307-092DC200268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45986A2F-E483-4A71-A2C7-85E0DBCDC73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83EC606-F0C7-4997-80F8-735BF01D57F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06FCEE3-2419-4B74-8DF7-1BD493804ED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472B484F-0D1A-4221-90D8-49C485E0E21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CA923F78-8394-4273-9924-42E158499DF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4B271F7C-4EF5-43C0-A81A-608452536E6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F752F15D-FD0B-4281-A4F2-BB22FFB1D8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FEB0D8-6116-40A1-BA3E-B3233C77962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A2506CA-022F-41E4-B91F-E199B71D336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7987DC25-6BE4-44F7-8D1C-D487CFCCF13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E8F66B3-A4E2-4711-9E60-D0916E4278F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D737D0D-156F-4F01-9E0E-13377667149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14EB01F4-EF64-421A-AFB9-F1D3FABC03F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FCFE57F4-3D5E-4F56-A7FE-61549054EC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3960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66874" y="1116707"/>
            <a:ext cx="648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563288" y="2528999"/>
            <a:ext cx="6926578" cy="1800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21D4B2D6-ECA3-492C-BD57-457398487492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96663584-F505-498E-881D-B9546A24A72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552D8577-2E8D-4757-8548-67F896C46DBC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0E292A47-8FC3-4DDA-8108-062A452C9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0533CC2F-03BB-43A9-B42F-34E9C7B9736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1594C926-B239-4ABD-97FE-CDCFA3D99290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98649CE8-79B1-474B-BB06-2A6754DAD3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A371BE06-E7ED-4D4C-8464-A53E94A7C4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69C6927C-7AF5-47F0-A80B-0D7F8311642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E5AA7EB3-1E28-4DCD-BBFC-8EEC23ECE21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E2ECA8B4-90E4-4723-829C-16DC9221B60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3CA97424-6704-491D-A8A5-87E56AC680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36AE0E1C-0428-4068-A1B0-537F5F69C0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1C9BAD71-9325-42CA-A360-7C2DFDEF58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FD274900-0C13-4FF6-8974-5170D23D0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226A64D-10D9-44BD-ADF0-2EFE4C7487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7D7CE880-B5B9-46E8-9FFE-BADE14C12AA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FB8BB387-C9A0-425D-A392-2586859E40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D64BF02A-532F-426B-8539-A14A6496CA0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55AB8FA3-10FD-4D02-B192-F40398992C3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04B4CA94-70F2-43D9-AACB-117707371A1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1E9100FB-26A5-4D28-BD92-D5486D1D09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3CB28933-EA93-43CD-988E-FCE5B02BB9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902859AE-7C33-4B47-BA7A-28A3F9697C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2A451DF8-6EDB-402E-B41F-7626E421DE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05F6C503-9B3C-486A-9969-0EB78655ED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EE964851-85CE-46BD-A0E1-EE83E3A83BD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22DB2ED0-7964-45C0-99A0-4747EB3C99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BACAE063-3419-4146-8495-600A31219DC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E2C0BBF-9899-4FAA-917A-9439BCC1F4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72769C05-CFE5-4B5F-851D-F6779608C29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240C21C6-DCD8-4263-95D6-955B4780BE1D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F91A235C-5BEF-46F1-9C83-1F9B295BF8A2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2A043FE3-C4D3-4625-95E6-84FC46CC197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07E25235-00AD-40F2-B3F2-21D0847E8A8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A5E76C31-1B32-4576-8FDF-5DE1E5C0EE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B717694C-F178-4C30-9FEA-2DE5847D10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0FABC164-F6F3-49AD-AF32-CC78DEE065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16409140-6A72-42AE-931A-39B2D8122D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F9248A06-855B-448D-92A1-B8A2EC6652F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168D967-B635-4519-9169-EB5BD497658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9C2A13F-C22F-450A-B8EE-AF3AB707A9F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064A193E-9B1E-4A04-BF3C-8CF258C2E85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40D1911-EB39-40E3-87DB-E2EEF04BEFF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F5603EED-5C34-46CB-9180-A5F77E8E35F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38DECC99-3263-4BDC-BB30-F9D70A5EE7E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D44B5A2A-3ED8-48D4-9B6B-9CD62F2EFD3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37F34D92-5FE9-476B-9DE9-0FB6854266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24B3A28B-83AC-4CEC-9DEA-35E9AFC191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7634F2D7-3064-47B7-89F2-5CCE7405AAF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C64FB123-370B-4364-9595-2D90B33EA7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67D789C1-4C9A-43D6-AA2F-88BC0BE45B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A74C51BA-1E04-4304-A08A-BD67D790EBE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E7E3F1D7-0346-4EB4-92CD-9EFD047C8D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E92EF587-3A01-4239-90B4-CD01D54160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967F4E6C-A74A-4FDF-ACF3-EE233D4E819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3A24DB4A-17F9-427E-8804-919FFF463D0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C41BB9C0-ECDA-4C9B-9271-282A824DAA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34317F05-B937-41B2-AC7B-8D19A1123E6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F428A860-3A3C-4B94-B902-9D8E2C765AAF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21675D77-D929-4077-A74F-AF38C0C6364A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FF8650C8-DC83-4E80-BE92-97C9A8D51D8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C0F6409D-884F-43AF-B62D-059C90E57CE0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BAC3726F-219C-40F0-AAE0-5EE2784ACE5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8D34DED2-007A-46A2-BFF2-FBF7A79B8B4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FF89A274-DE91-4B74-B288-3061203C1DF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AFB1CA63-8259-4B02-B10F-91C519A6D00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43468935-0D2D-4F7C-8C4C-464EFB0B792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35D5CB55-AD36-4055-AAD3-CAE7CE92E1B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F3CFF063-AE7D-4C09-AC1D-B1D45CF655AB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C640C0A4-D716-4408-91ED-CC88C424A19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731D6338-A67A-45BD-B510-5BF1C3B43A42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C236B1D3-CFD6-4AB6-9B14-2BC2F890131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EB868990-1F68-4AF6-AD20-B192E3D0164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9CBA0315-77F5-43F4-BD81-9A21BD290DE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071A340-7583-4B7D-AD62-A4AB5F4AD65C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3450671F-C956-48C8-AD28-F7337F60C64D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ACE56A2A-F59C-4FEF-B411-980D00F81B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6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B2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FED25675-E1EB-4746-A4DB-29A6047A9D3E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CD020780-6EDC-4242-8C5F-95E23FB5B96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B0341D0-1292-4DD0-8DAA-DBFC9385D6E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285F1D96-BCA1-4E49-AE54-9534F0E62C4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4C44EF3A-4585-40C0-AC0A-57C8ED9CC6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D71CADCF-7A73-4E6B-A6D8-9E29C879878D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5A807D0C-B35E-4A23-8945-BC27FC798A4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826BE70-98DD-42AB-979F-F2F1D3E8A80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1213658-B901-4F5A-8E57-90B59B3CE918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0DA85FD-BDC2-48B5-BE36-216FBE6A1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121E89B8-0CFF-42D0-91F8-00884B3853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5C778B5-8137-4ED4-9466-7251D7BFB44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33A4C66F-C702-47BE-91C2-07ED5E02990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3BD89C5A-0DB9-4594-8930-EBA10001B0E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0E019EBC-FB35-413F-9CEF-9A5C3650E4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4B9E8C31-3ECB-4D4E-842E-5A06BE9D56C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6C814E04-E738-4E8D-892A-0B50FD8566D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DCBD8FB6-0B1B-4F01-A1F3-51F50E6F372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778BC313-A2B4-4EF6-B47C-85C034C945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41AC94AE-924B-4098-A104-039AA05C91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0448FD2-F7C0-4BD4-8934-0C0F9582A6B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EF39755-B9FB-4C8B-8D37-307C994E5E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1E341C85-2E08-4045-B913-F9C2DED865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C901D272-694E-4B29-8F17-B8BA41F454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2499DA1A-EB1F-49F7-A672-E6A7211C94F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E001750E-7972-439E-9728-C45DA6E588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A9D3CEB3-17F3-438D-86AA-790B87C63F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DB1E3358-2F19-4901-A940-BAFAE79D29A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B7DA9EEC-8D0B-496B-BE6A-273351199F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7486B8B3-A94A-4AD2-8AE8-EF20CD50E3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DEED58E7-C3A8-4AA6-8253-54FF66C3830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610C8B7F-D6CA-42EA-936A-9B130EAF97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B5FF7399-E861-49EC-8435-A14BFEE03DB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4B62195-231E-49CB-9691-A092C8D87F5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AEC06329-1FAE-49AF-B55E-F339B48FD8A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4842FD87-561A-4B01-9A10-EDF6D73DE87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0E98E61C-B2C2-4188-9F6C-6BF7D528A47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C12803D-DE09-49CD-9CA5-AFA87A6A71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3F44D2C-5200-4C2C-B016-1A535160B1E4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BB588CD9-192B-4DE1-A3F6-03A633539A9D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B2451A51-726E-490F-9422-04D38A524494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2C24BB39-ABCE-44E2-8164-C7062FD956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64C6D75D-860A-4A7C-97C9-45A46169193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D702700-6A9E-4D2A-A435-9B512C9F0DF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E50FA18-1847-480F-87C2-9F6F4AD3F2C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363A9A1-8BA4-4037-95A9-268A9ECAFD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1CE40D96-DC78-4676-8CA4-F4FE630B0877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28B3000C-BECC-4AA3-A16D-78E14279D1D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B1C9EDE-882E-40FC-9279-E79BD2AD2D5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1A378A34-0B07-4A0F-8B1F-445AB133495E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3AEABD-8B37-42AF-A7CC-3288D2BA2C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9ACED4D-D138-4758-B01A-136BEF8AD20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4883BBD9-EC5A-41FA-AF12-2EC093C2FD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32BA5578-2412-4FF4-B221-917B1805B35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D22E0BA-F1E1-4F7C-9264-BB191B30A30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B103E543-171D-4A35-BE5B-81FB78AC191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8BD603D7-9637-4AED-A5B9-28F32BB4FA5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780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1"/>
              </a:gs>
              <a:gs pos="50000">
                <a:schemeClr val="bg2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27BB1B36-F5CF-4193-A372-9BFA29D9906E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B31A6DC6-CAEE-420B-9B2B-3A96ACBE27E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79E314FD-7EAB-425B-900B-A005246F2781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0F944FB4-C80C-4CD6-97F6-0CE961D77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32920088-A3C4-41BD-99CE-E6BC3D507A6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4DF929E4-9B7D-4D04-A15E-FC1732FE71B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9404DB8E-C7EC-4BFC-A478-A83FB3FBA5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BA77128D-C772-43F2-94F2-8F8488D5B3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643CDD6F-1A6F-4864-80E1-4163A183FAA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A9FD79B9-677B-40F7-B799-955903822CB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F4C5BE49-F0CD-4B8A-B04F-5B2A6972D3B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E485419F-BDAA-4E71-AD4B-02843F8147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EBBECA9A-5636-4F5E-B8FB-F9BB115FB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3B2BE3F6-206E-4EB3-889C-25E842DD8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0AC2B796-F26B-46E2-9807-9B28DB77E9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C26DC49-25B9-44E6-B9E8-EC7F1A5E80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ADD0710B-7D04-47F8-953C-CAFF6F693E3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EDB981DC-1648-4AFA-B3E0-155E91D998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FD48AB70-6A8B-48BA-8E58-B77AF614D51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5A84E6CA-D91D-4424-88B9-8E662D12A00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A89BD115-1881-4722-BDDE-8BCF16B2175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8B2B1625-14C5-4806-A4AA-E80DC0C6A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44DD8851-8E2F-4E23-A775-DDCB1C2616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2BA9ECBE-D987-4587-9B84-3152400CF6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D084BAD8-DC0D-4273-871A-94381CDBEC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8BD4F0CD-7A8D-470F-820B-4380D3BA6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35B9104C-E452-45E5-B16C-A6702D0A817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F3BC2C2B-A37B-40E7-A832-38E0F51022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DDFA2D79-7906-43CC-A754-E94AE9DA099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A330B9F2-A88A-429A-B911-E1B2C218E7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94631604-D683-4C93-A05D-DEBFBD5F337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28B4619A-6807-49F1-8787-1CADD41ED3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C474DB9D-1D4E-4C0F-A648-1C811C38BB9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F45BC6C6-5B01-4EB1-8A0C-EC4C62CFC8B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E8FF9EA4-D5E7-4022-8AEA-4255F8A6D27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AFC806D-DBBA-47CD-A22A-77380CCB21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29026BC3-16A6-4675-8D7C-A5E2A1AD6D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C2438121-28F1-48A7-84EA-D6FA3E52CE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0E6C6F2E-A8C5-4036-923E-89947B30C0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00432064-74FD-4850-8983-687578E5CF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45C3A4AC-1FB8-40F8-9019-65D7B6DD936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ABBFFA6-9067-4275-860D-22B9F02A47C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C1A674D7-7D2C-4590-9A9F-02B198F1AEB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45063B49-0CF4-47F5-960F-8272AA50315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F8430111-4C82-4B05-90A6-25153DB4527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C27A3D56-EE0F-49D5-A59D-A62DA1C0050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0CA6F713-D915-41CE-9F47-A3582815F1F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01931EFD-F00C-4053-8DB5-830FEE3B012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DD3E7021-B083-4E58-84B9-35BE8C9C72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84D37ADD-D152-49ED-ACD5-D813C92024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932B3917-FCA0-4FDB-9E2A-9A1079EBF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8F5E2D9-FC63-4D05-BB80-089D26397A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9938A482-F3B9-404E-B289-65644DAEC37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8A5FC4C2-124A-4FA6-B0CD-85EB8016ED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59ABB570-4C77-4395-94C8-2C02C83056C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EF82FD91-69FD-401E-8BA8-F64CF137981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43371B98-7360-46F4-888B-BFF7DB80F9A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05FE13EC-21B8-41D7-B2CB-FDA823DE9A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6DB87CC1-F321-4645-8AC3-A10AA70200C8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793BC92D-7160-4049-96B3-67DC84A1D03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E7F02F80-2B70-4FAF-B2B7-E33956CB217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C3F051F0-5F2D-4B47-8274-51ADFD3F408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569070B4-5AAA-402E-967A-B2CB6E9E6F0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7C044097-A61D-4D4D-8AFB-C90CF73060B5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A808306F-2896-4B83-9CAC-158CAE7BC79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BF1C1571-786C-4CB2-968B-F293D538D2E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92A368F3-0BFC-4A26-80D8-21A2A3234DF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D4C6BC7F-1497-4FED-B165-01D7203AEF7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B2398A84-8861-4AD5-943A-B206D3FE3449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780210C5-6428-4FEE-B98E-C55817E4624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5E4858C9-0FAA-40C9-BD35-0F36D73BE665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6B2CBDFF-02FF-4B99-B705-B2F5EF3743B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C8440666-A799-46DF-914B-267C1B84605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0726917-26A8-4495-8AFC-F0D17117317D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5F4A51EC-7A41-45DE-84B0-AC8F7437A102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E8B78823-3633-4A5F-8A9C-28CF4483705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C292A13F-F09D-49B9-BB4D-12FBDB00560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294DB10F-9124-4D4D-BE26-78A11BE60F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8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link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C77E43A-0642-4A61-A04E-229F31A143D3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89C717A4-7A48-4829-A1DF-E000224CD14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26660B81-471D-440A-8F50-6EBAFF554DC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4E93A704-BDD9-49F8-9051-6A60B50452B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73588A29-AAA4-4C4A-8E7E-4ADBCECAD5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F82E0258-6AD3-468D-B8E2-EA6791E78B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6E708102-F9A9-4B13-BE3D-2F888AFB441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5AABFA6D-0359-417C-8906-1F486CD464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24C9658-83F3-4521-811A-9B13B0DABB0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FAC7B458-9E07-4EA1-9473-6A7F8E86EFE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0424F40D-AC3B-4E15-86C3-11F24F28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16BC876F-D03B-4C93-8C11-C1D455187B3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6EADAA49-6564-416D-BA09-4C7A9CD6ED1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96C5E1D7-E6BA-4E32-ADA6-989AE174C3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51E9D46A-9A5E-4960-91EA-DFE2BAE46AB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A1F0C0A8-39F0-4F7F-8EFF-4A58FAE1F720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DA10BA63-EC56-42F1-8107-7567632DBDA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F11B26AE-58D1-42E6-85DE-C2D32EAA77E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2863B4-32CB-4B0A-8F33-03E2DC11D7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A1492FD4-A07F-447A-81FF-8E474D70D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C8F5286-C967-49E7-A087-13310FA940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1FE0D66A-A303-49EE-B860-98BCB15ED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EADFF111-DBB0-4035-B5DF-A971B4269E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5D3B3F21-C271-4638-8583-7BBB9487BC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67A2D780-CC6A-4901-9BD7-BBF35F27741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0AB1EA-8D8A-4454-A8BB-589AC49C82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074E689-FB66-4DF3-B6AC-91543FEB61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A3E2D590-46FD-4AD2-AED9-B65A22D3340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FC455ED1-282D-4A90-8C78-9EC350FBD3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C6ACCBFE-157B-40E3-8ED6-0ED78EABE6B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FBF7723-D7F4-4D99-B61A-D6E852D61B1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DF74BB5D-F39B-45DF-A194-C1481068AF1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48C959A-7655-4DB7-BCCB-95AF6FAAD7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2853BD88-21BF-410E-A18B-6C547BC770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1FE93D36-CF41-4B5C-AF01-C4014CC833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9828F773-386E-4C37-A999-F6A2D092DD7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92F9BFAE-0D84-4218-A61B-45FCA72920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5B1736F9-FA79-49EC-86AD-9EE61546E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CF8468E-3B81-4613-B435-394643594097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59D7F8C3-4C43-4E52-8F86-C1B317CD8EF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8AE5CB3B-E2D6-453C-AE19-0ACC59DA6FC2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9034AFC7-2E62-42D3-BB4D-B52D77604F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C32D301A-70DE-43ED-B62D-2EAFAFE7773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E38837BD-A135-4EED-BDAA-047D0F537CF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50615706-0E0E-48FE-9CAF-56A20FB7D1BC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1DBDD01-213B-4CE6-A92A-A0056134C6C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D51E86E4-4AB6-4524-A84F-3EFFCCCB372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76BCD7A6-7634-4AD7-B39E-0AA7E9832C8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09330287-1CE4-4744-B070-2CA9D539E34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A12D0161-2115-4DF2-8354-48AA193D0DF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DD2E87D0-C0B6-4B26-84C8-A23F5D79AE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CB6DAF78-5FD3-4AFA-A822-144C06EF2D5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9D6963C7-AAEC-4A48-AE48-32CFCE272ED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188F5F5-FD36-4AEB-A40B-327C9B9DBD6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948575E-FA3B-4425-A5E7-961FB77FD4D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D3ED2BD1-BA32-4D15-A415-898EDF67ECE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D891D853-B95E-496A-AC11-CD7AF2FD508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46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077288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C5AB531E-4BBD-4DF9-92A4-EA1D800A2A01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599B1108-F511-482D-BE3B-7C9E166FE15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E41D299E-96F2-46EF-889B-81DB6C5C320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E6408324-4C54-4597-89AC-87108C7FD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5C2D19B2-D0FA-4F10-9502-1113C121927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A3B67B8-39F3-4C0D-A2F4-50DCF07C73A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7AE30EEC-AEAD-40D0-B192-3B01B55BE8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88D9AE2C-B8EB-4193-BB86-D0E1CF5FDE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FB2F64B2-5D73-4FA7-AAA6-529A2AC6C20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6C899EE7-1663-4D2F-A977-130910A622F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2A0644D7-7842-4277-8A62-DE3A1C5FFA3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AB4DA9D4-312F-4BC5-AF0C-0F39EF0728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95D365A3-83E8-41E0-BBF9-A38C4B15AE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EA09F7E5-5F05-45C5-BC0C-9140EDF7E0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56AC1E7D-26B5-4926-93F3-8B5714C68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07363229-C85A-4997-A2CA-248101953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9CDCD61E-09F7-4438-B331-6A8DD01E528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1F3DF43E-C312-4394-AFF0-149E19BDE2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691DFAAA-C023-4F79-9E3B-72353BC9D0D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D2317644-E62D-4D48-A51C-5623AD32C84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6335972E-A06E-4EC4-98FA-083DB82713A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67CD6D01-5DF8-4EC4-BD57-909C1A5A7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7BD4ACC6-6AE4-48CE-BCDF-2ACBF14165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EAC4D731-42E3-42F7-9454-830E86C51E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07D98043-7DF6-4111-AE72-FAE0F688D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297FBD4-495E-4BA2-A379-4E7FB0599F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A8157BBE-3CDF-44F1-9BFC-12E4A9B78DB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B0ED114E-8C37-44EA-9A87-6F47465C7E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6529F1F7-2E30-428A-B20C-F55DED210B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7086007-B2E4-475B-8F66-06BB1DCFF3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468591A5-C1BE-4C43-BDE9-16D2CFE646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19E69FCE-BB2F-4741-8920-9AEC15181F8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30A42DEE-38AA-442F-A8F8-C580503D8E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78598038-85E0-4970-8145-BC6E5EC27E6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F3548E95-C977-4AAF-B677-79CB46A0F92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4ABBBEF4-FE4A-464F-8B67-3CAA1AEF85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66900B9D-FC78-4A06-981B-DF42B6458F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1782C10-3762-4480-8929-E2402CB49F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F9002955-AE1E-42E1-B47B-07B9D193997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9128E81-E379-4234-9848-B2E42059AF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0B6AC76B-4034-4F0F-9733-D3A95B40E6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11090C84-EE22-4888-BA4C-00958CD1CAB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CB15F889-1213-4051-BAA6-2D6A28FFDA7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ADB5151-B960-44B8-AF38-B5C96312360E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294B602D-BA8F-48A4-9C3F-5A75227B68B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471F96A6-C23E-4059-8637-8A1B4CBABA8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FD533F21-F3D7-42CB-A245-78A4BFA981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AD94586A-71F0-4C1E-B61A-9735EDB7B5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EDEBCFA4-6AE6-40FA-9AE5-4488B8CEE9C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E498954E-DB1F-468C-8DD1-07203ED2D7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E3F4CD81-B8B8-437A-B451-A11BE0B45B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F5DD1635-1C2E-4449-ABA5-512C6F22AF4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DB749E6A-EA69-4E8A-B945-3287E293AB7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D8A4AE3C-8E2F-435D-889B-67624F8C8C6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91E33A44-A629-42A1-8D8E-190C9A3DC25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736B1872-BD29-4E3E-9395-686C506755F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32E92369-7DC4-460F-9239-58EC5E530E5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3D0377D2-79E5-4C01-A41A-A42BB258BD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D6390B8B-7C44-4A06-AA30-8FE1FDB671C1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0B8C87B8-940A-47E6-802B-C068E51D61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B1735161-4059-4ABC-9C1E-DC6F8C947D4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B1001F5-0870-40F6-A6C9-1D41E927E35B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C467EA22-60EA-4704-B6AB-53E3310EA929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4EB0B4FD-5462-4C37-A957-37F7DFCB71C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7BB67A4-6215-4DF7-9897-0AF52B2D18C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5F85D826-DAC3-46C3-A4C8-2692543B431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EDF00D2A-3387-41EC-96AD-617C90FD529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2389BB3F-8A58-4060-A10C-37319A59C30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BC1EC2E2-4707-4A3A-A917-BB5DD7C4E1C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C1DDFC74-AE20-40E0-BF85-66210AC29E4B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88DB368C-D2D9-4907-BB20-AFED669FAD3B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15FAF028-B1A5-4275-9876-E5627EB6449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366CEDCB-9A5D-4811-917A-63CDB33595C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5C606365-9CF4-41C5-9809-58FB0728BC9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E79F30D4-DF22-49BE-8C7F-13E24BD6AB0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3D87CC1-CFAE-4753-AAA1-E387074AE73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0F87912D-C780-40CF-8AE1-E100DA929B35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A0FD9582-0699-40A3-9EB5-92A37ADA71F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6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over bee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(licht)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7B42A9A1-8C82-456F-BD51-46908B4F1096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77ABF98-8091-4CDD-A304-B5DAACF9659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DBA4B810-82C1-4944-89C2-6248EA4231E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238F9F83-B592-4878-958B-6096EAA5FA2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FCCD7548-B9DD-44D6-9C0D-4C00CEC48B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62C5E9A3-F606-41CA-9C23-604409C1FF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C2C346A6-E1F1-4C5B-86E7-5BFC016E9D18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12005AB-C32F-47C7-933B-21CB7DC1D21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7D848C0-9FD8-4E1E-BCE1-A4F2F3B9BB1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CE7C0811-92F6-42AC-9F70-4615FC9E88E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960DCEE9-B8FD-498B-B0FF-63D1FB5AE4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42CB7735-C85B-4A5B-AF06-EE05525A7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94284851-84E6-4D5F-A542-E976E73C4D0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713394A-853A-4635-9619-AF12E605094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C016F005-AABB-4FE5-B672-34617B5D320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349AC093-2A2C-40C3-B683-8E8872A87AC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E95EC5EA-5BB3-4E6E-BC06-1BFB9FE7104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5A541FB2-FEFE-480E-88EC-8D3A64EED3D4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BE9CEFE3-9E59-4328-B52F-7544B2C2A61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F38F5928-1458-4FD3-B749-40C6B9E423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9374686F-5292-423E-9292-56EE2388BF3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2C01A09B-C23D-4377-A1C9-454793FAA1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936A25B-DEA3-4DA5-8276-B34D411C353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D4B53B68-76D9-4B93-8147-EB33EB674B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87743EF8-FD1A-415B-AA5F-1A5A13DC46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66546BBE-FC38-4EB4-B35A-FE746D5B93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17B5B4C-CD72-4FF8-AF03-911A3D5039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B66FDE07-24DE-4EB9-82AD-972B40672B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B7982D2-BC3E-47EC-BE3D-06735899A9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F9BE382F-3483-45F1-B72E-B3E425A7A98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359F81EB-66A6-475B-BD4A-8E9DFDB837F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AC54925-DE14-4A96-ABF4-5547A03FE4C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48D1A285-5559-44B4-87D3-6F17B0AFA58F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60329CAC-FE0A-4A37-BD8B-C4F12E33E42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5817C3E-0E4C-4E13-931A-1132D43A9D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CFD6CFB1-6FF0-4907-9CB2-807064C9F2D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E8AE4DA2-1C49-4F06-BBC1-128CA953ECE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53FE2138-3A72-45EB-8A57-46FA3EBE3B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B3731BB8-976F-4107-8B2E-90C10877910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5283D0A-3487-4D74-999F-0D1D07F5C12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1DEDA95-5D52-46F1-9F8D-69611DFA72E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49E99EBD-921B-43E0-8DCD-9267E41810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4F3FAC-4F1B-4543-A98B-FBCBDC10344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FBCBEC46-0D6B-4291-9DD6-7D83A6C294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89A99FC7-8CF3-40FD-B1E6-9B2C071B26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387BE51F-A2F7-4D48-A685-B036ED00879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6E5E11A9-9227-4634-BFF0-05B3290967B1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A5D3D6CA-E755-48E9-B4CC-6D2BA291359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3B6529C0-D409-40D3-B6D8-4C2BF3DF0D0B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EA2E298-39DB-4674-9750-7062E4052BD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1F6858FD-7B76-4359-AFF0-0556AE5B74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B49DCA70-1E06-43F9-9D23-CA7D0B6204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1FB165A2-584A-4185-87CA-82544F83DA3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D7DB7727-0184-4367-A6FC-E96FCEF74D7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C7CA369C-7DFB-4097-A90F-D4C890D4FF9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66AACC9-B015-4A04-ABA2-123979862E2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AFAFE6BD-4E84-4675-9600-526BE6379A1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111073"/>
            <a:ext cx="12457265" cy="384317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287" name="TEKSTINSTRUCTIES">
            <a:extLst>
              <a:ext uri="{FF2B5EF4-FFF2-40B4-BE49-F238E27FC236}">
                <a16:creationId xmlns:a16="http://schemas.microsoft.com/office/drawing/2014/main" id="{A889B5A2-04B6-4852-9C6B-7C42C0012F1A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83D8DA72-1BB9-4AA3-BF16-FEE0DD7CB0D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4810A784-218E-41F8-BBE7-BD55485DECF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DE351AD7-5EB4-49C5-93D2-82B5A272C3C6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36642E4A-C19A-433F-A830-133BAB3250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2" name="Groep 291">
              <a:extLst>
                <a:ext uri="{FF2B5EF4-FFF2-40B4-BE49-F238E27FC236}">
                  <a16:creationId xmlns:a16="http://schemas.microsoft.com/office/drawing/2014/main" id="{2D71C95A-C883-4BF3-B9C8-C4E746DB242A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13" name="Rechthoek 312">
                <a:extLst>
                  <a:ext uri="{FF2B5EF4-FFF2-40B4-BE49-F238E27FC236}">
                    <a16:creationId xmlns:a16="http://schemas.microsoft.com/office/drawing/2014/main" id="{0336B216-4DC3-4894-8462-537C170489F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14" name="Rechte verbindingslijn 313">
                <a:extLst>
                  <a:ext uri="{FF2B5EF4-FFF2-40B4-BE49-F238E27FC236}">
                    <a16:creationId xmlns:a16="http://schemas.microsoft.com/office/drawing/2014/main" id="{49ADAB3B-B3BF-43C6-9486-DA9370D89B6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Rechte verbindingslijn 314">
                <a:extLst>
                  <a:ext uri="{FF2B5EF4-FFF2-40B4-BE49-F238E27FC236}">
                    <a16:creationId xmlns:a16="http://schemas.microsoft.com/office/drawing/2014/main" id="{5C97C630-0E74-4207-A0F7-62E968CDED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782DD21B-6438-46FF-90B5-E94E2F0A281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Groep 316">
                <a:extLst>
                  <a:ext uri="{FF2B5EF4-FFF2-40B4-BE49-F238E27FC236}">
                    <a16:creationId xmlns:a16="http://schemas.microsoft.com/office/drawing/2014/main" id="{DA8018B6-E829-4D50-97FE-8666C730DA9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6" name="Groep 355">
                  <a:extLst>
                    <a:ext uri="{FF2B5EF4-FFF2-40B4-BE49-F238E27FC236}">
                      <a16:creationId xmlns:a16="http://schemas.microsoft.com/office/drawing/2014/main" id="{3A1AC130-D759-4656-9DE7-D1811A6045B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06A5861C-2629-420E-BB8D-5BCA55AFF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9DFC5688-E342-47E9-A748-B4AF0E3D2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2" name="Rechte verbindingslijn 361">
                    <a:extLst>
                      <a:ext uri="{FF2B5EF4-FFF2-40B4-BE49-F238E27FC236}">
                        <a16:creationId xmlns:a16="http://schemas.microsoft.com/office/drawing/2014/main" id="{0A8BB25B-82BC-4A6D-80A8-C9A6A64583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3" name="Rechte verbindingslijn 362">
                    <a:extLst>
                      <a:ext uri="{FF2B5EF4-FFF2-40B4-BE49-F238E27FC236}">
                        <a16:creationId xmlns:a16="http://schemas.microsoft.com/office/drawing/2014/main" id="{C1C0F71A-13AC-4CD4-9F27-9A90CDB716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4" name="Rechte verbindingslijn 363">
                    <a:extLst>
                      <a:ext uri="{FF2B5EF4-FFF2-40B4-BE49-F238E27FC236}">
                        <a16:creationId xmlns:a16="http://schemas.microsoft.com/office/drawing/2014/main" id="{A737066B-AECD-4A03-ACC9-F5EB4EA7C8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7" name="Groep 356">
                  <a:extLst>
                    <a:ext uri="{FF2B5EF4-FFF2-40B4-BE49-F238E27FC236}">
                      <a16:creationId xmlns:a16="http://schemas.microsoft.com/office/drawing/2014/main" id="{AD895B2D-6E96-4A75-B969-EAC6963103B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8" name="Rechthoek 357">
                    <a:extLst>
                      <a:ext uri="{FF2B5EF4-FFF2-40B4-BE49-F238E27FC236}">
                        <a16:creationId xmlns:a16="http://schemas.microsoft.com/office/drawing/2014/main" id="{5E38793A-9EA5-42E0-AA53-6EBFCA7219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9" name="Pijl: punthaak 358">
                    <a:extLst>
                      <a:ext uri="{FF2B5EF4-FFF2-40B4-BE49-F238E27FC236}">
                        <a16:creationId xmlns:a16="http://schemas.microsoft.com/office/drawing/2014/main" id="{D30B7ADA-CB44-478D-8955-57C4D1B89D7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8" name="Groep 317">
                <a:extLst>
                  <a:ext uri="{FF2B5EF4-FFF2-40B4-BE49-F238E27FC236}">
                    <a16:creationId xmlns:a16="http://schemas.microsoft.com/office/drawing/2014/main" id="{DD29D442-C00D-45D4-BBCE-8841225DE91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7" name="Groep 346">
                  <a:extLst>
                    <a:ext uri="{FF2B5EF4-FFF2-40B4-BE49-F238E27FC236}">
                      <a16:creationId xmlns:a16="http://schemas.microsoft.com/office/drawing/2014/main" id="{F1B81A89-F47F-49AE-A64F-A041925A402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1" name="Rechte verbindingslijn 350">
                    <a:extLst>
                      <a:ext uri="{FF2B5EF4-FFF2-40B4-BE49-F238E27FC236}">
                        <a16:creationId xmlns:a16="http://schemas.microsoft.com/office/drawing/2014/main" id="{1816663C-A0F9-47B9-A22D-1502EB0CD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2" name="Rechte verbindingslijn 351">
                    <a:extLst>
                      <a:ext uri="{FF2B5EF4-FFF2-40B4-BE49-F238E27FC236}">
                        <a16:creationId xmlns:a16="http://schemas.microsoft.com/office/drawing/2014/main" id="{7FFB34A9-549C-4246-B7B2-E809DF4445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FE7953CE-F9B5-40BF-8784-91306F7159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18B00ECA-40B7-4071-A13B-21B89B2F69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F2688437-6CDF-422E-B4C1-6842D76A66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8" name="Groep 347">
                  <a:extLst>
                    <a:ext uri="{FF2B5EF4-FFF2-40B4-BE49-F238E27FC236}">
                      <a16:creationId xmlns:a16="http://schemas.microsoft.com/office/drawing/2014/main" id="{22AA15CB-2EBF-445F-A859-EA2BC553417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9" name="Rechthoek 348">
                    <a:extLst>
                      <a:ext uri="{FF2B5EF4-FFF2-40B4-BE49-F238E27FC236}">
                        <a16:creationId xmlns:a16="http://schemas.microsoft.com/office/drawing/2014/main" id="{498ADDFC-057D-4B35-822C-9AD6EB2AD5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Pijl: punthaak 349">
                    <a:extLst>
                      <a:ext uri="{FF2B5EF4-FFF2-40B4-BE49-F238E27FC236}">
                        <a16:creationId xmlns:a16="http://schemas.microsoft.com/office/drawing/2014/main" id="{C540E020-365A-46C6-B5A0-D9FB4C305A9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B5B39CEB-9982-42FB-9B31-4B33589FA2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0" name="Rechte verbindingslijn 319">
                <a:extLst>
                  <a:ext uri="{FF2B5EF4-FFF2-40B4-BE49-F238E27FC236}">
                    <a16:creationId xmlns:a16="http://schemas.microsoft.com/office/drawing/2014/main" id="{0AA28737-E4A3-4C3B-9A22-8C3E04817D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1" name="Groep 320">
                <a:extLst>
                  <a:ext uri="{FF2B5EF4-FFF2-40B4-BE49-F238E27FC236}">
                    <a16:creationId xmlns:a16="http://schemas.microsoft.com/office/drawing/2014/main" id="{931B798F-E72D-4F63-91BE-2E22BA8226F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36" name="Rechthoek 335">
                  <a:extLst>
                    <a:ext uri="{FF2B5EF4-FFF2-40B4-BE49-F238E27FC236}">
                      <a16:creationId xmlns:a16="http://schemas.microsoft.com/office/drawing/2014/main" id="{C4FA7C29-0F8E-4AFE-96C7-E544324F076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4CD073E3-C090-469F-93E1-B3A776D1D9A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8" name="Groep 337">
                    <a:extLst>
                      <a:ext uri="{FF2B5EF4-FFF2-40B4-BE49-F238E27FC236}">
                        <a16:creationId xmlns:a16="http://schemas.microsoft.com/office/drawing/2014/main" id="{C6325812-6535-4199-9181-7FB449E2B42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2" name="Rechte verbindingslijn 341">
                      <a:extLst>
                        <a:ext uri="{FF2B5EF4-FFF2-40B4-BE49-F238E27FC236}">
                          <a16:creationId xmlns:a16="http://schemas.microsoft.com/office/drawing/2014/main" id="{46224D74-6999-42D8-8E54-D17DD17F26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3" name="Rechte verbindingslijn 342">
                      <a:extLst>
                        <a:ext uri="{FF2B5EF4-FFF2-40B4-BE49-F238E27FC236}">
                          <a16:creationId xmlns:a16="http://schemas.microsoft.com/office/drawing/2014/main" id="{DA02DB06-D91C-4FA8-BEF1-1FCD74DD2C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4" name="Rechte verbindingslijn 343">
                      <a:extLst>
                        <a:ext uri="{FF2B5EF4-FFF2-40B4-BE49-F238E27FC236}">
                          <a16:creationId xmlns:a16="http://schemas.microsoft.com/office/drawing/2014/main" id="{A819BB13-E80B-46A9-A91F-E716D627E6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5" name="Rechte verbindingslijn 344">
                      <a:extLst>
                        <a:ext uri="{FF2B5EF4-FFF2-40B4-BE49-F238E27FC236}">
                          <a16:creationId xmlns:a16="http://schemas.microsoft.com/office/drawing/2014/main" id="{3E6CCF4B-7606-46F1-AA7A-2BD2DB1C4D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6" name="Rechte verbindingslijn 345">
                      <a:extLst>
                        <a:ext uri="{FF2B5EF4-FFF2-40B4-BE49-F238E27FC236}">
                          <a16:creationId xmlns:a16="http://schemas.microsoft.com/office/drawing/2014/main" id="{45AB23ED-060C-4990-AFAB-8E280E40FF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9" name="Groep 338">
                    <a:extLst>
                      <a:ext uri="{FF2B5EF4-FFF2-40B4-BE49-F238E27FC236}">
                        <a16:creationId xmlns:a16="http://schemas.microsoft.com/office/drawing/2014/main" id="{F4B9E2C0-0924-4532-8F54-4B7EA3B1FE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12EC0FCF-DB50-45E1-84AA-45338CF6E6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1" name="Pijl: punthaak 340">
                      <a:extLst>
                        <a:ext uri="{FF2B5EF4-FFF2-40B4-BE49-F238E27FC236}">
                          <a16:creationId xmlns:a16="http://schemas.microsoft.com/office/drawing/2014/main" id="{02CDE5CB-2241-46EF-963D-BD279C7F121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2" name="Groep 321">
                <a:extLst>
                  <a:ext uri="{FF2B5EF4-FFF2-40B4-BE49-F238E27FC236}">
                    <a16:creationId xmlns:a16="http://schemas.microsoft.com/office/drawing/2014/main" id="{13BD8FF1-8FC5-472B-B348-43AD2C191B1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9E33C09D-CB25-4330-93D4-96F350D162F5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6" name="Groep 325">
                  <a:extLst>
                    <a:ext uri="{FF2B5EF4-FFF2-40B4-BE49-F238E27FC236}">
                      <a16:creationId xmlns:a16="http://schemas.microsoft.com/office/drawing/2014/main" id="{5433586B-F0BA-499C-9721-1396F8B3C7D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7" name="Groep 326">
                    <a:extLst>
                      <a:ext uri="{FF2B5EF4-FFF2-40B4-BE49-F238E27FC236}">
                        <a16:creationId xmlns:a16="http://schemas.microsoft.com/office/drawing/2014/main" id="{997CAF04-4701-4A05-B70C-26CB8F61EB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1" name="Rechte verbindingslijn 330">
                      <a:extLst>
                        <a:ext uri="{FF2B5EF4-FFF2-40B4-BE49-F238E27FC236}">
                          <a16:creationId xmlns:a16="http://schemas.microsoft.com/office/drawing/2014/main" id="{4BDDAA9A-1DD4-47EE-8726-891DAAE984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2" name="Rechte verbindingslijn 331">
                      <a:extLst>
                        <a:ext uri="{FF2B5EF4-FFF2-40B4-BE49-F238E27FC236}">
                          <a16:creationId xmlns:a16="http://schemas.microsoft.com/office/drawing/2014/main" id="{BA69EF2A-A3EE-46B0-B444-C17A5B60C50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3" name="Rechte verbindingslijn 332">
                      <a:extLst>
                        <a:ext uri="{FF2B5EF4-FFF2-40B4-BE49-F238E27FC236}">
                          <a16:creationId xmlns:a16="http://schemas.microsoft.com/office/drawing/2014/main" id="{9BB739D5-5859-47DA-8114-59F6D508BC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4" name="Rechte verbindingslijn 333">
                      <a:extLst>
                        <a:ext uri="{FF2B5EF4-FFF2-40B4-BE49-F238E27FC236}">
                          <a16:creationId xmlns:a16="http://schemas.microsoft.com/office/drawing/2014/main" id="{CB52B60B-972E-4EDD-9B8C-D8F705E30B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D24CEDC2-9508-4CCA-B201-430E6AFBD3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8" name="Groep 327">
                    <a:extLst>
                      <a:ext uri="{FF2B5EF4-FFF2-40B4-BE49-F238E27FC236}">
                        <a16:creationId xmlns:a16="http://schemas.microsoft.com/office/drawing/2014/main" id="{D064B925-C808-426F-A05A-D3ECFAE0791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9" name="Rechthoek 328">
                      <a:extLst>
                        <a:ext uri="{FF2B5EF4-FFF2-40B4-BE49-F238E27FC236}">
                          <a16:creationId xmlns:a16="http://schemas.microsoft.com/office/drawing/2014/main" id="{24C96911-2347-4DF8-9B5A-BA6F03A2A0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0" name="Pijl: punthaak 329">
                      <a:extLst>
                        <a:ext uri="{FF2B5EF4-FFF2-40B4-BE49-F238E27FC236}">
                          <a16:creationId xmlns:a16="http://schemas.microsoft.com/office/drawing/2014/main" id="{73EFE6E1-C587-416B-8DA3-AE5915FD3E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3" name="Rechthoek 322">
                <a:extLst>
                  <a:ext uri="{FF2B5EF4-FFF2-40B4-BE49-F238E27FC236}">
                    <a16:creationId xmlns:a16="http://schemas.microsoft.com/office/drawing/2014/main" id="{C5A82AB4-6473-4EDC-BC5C-AF6C297C48C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24" name="Rechthoek 323">
                <a:extLst>
                  <a:ext uri="{FF2B5EF4-FFF2-40B4-BE49-F238E27FC236}">
                    <a16:creationId xmlns:a16="http://schemas.microsoft.com/office/drawing/2014/main" id="{8DDECC0A-0A01-4BD2-B433-096D6873EB2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93" name="Rechte verbindingslijn 292">
              <a:extLst>
                <a:ext uri="{FF2B5EF4-FFF2-40B4-BE49-F238E27FC236}">
                  <a16:creationId xmlns:a16="http://schemas.microsoft.com/office/drawing/2014/main" id="{0B9366A8-1D50-42E7-8C0D-98FAC3EDF8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DC3AD9D4-5133-4313-8031-3B65DC5FA132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7FF9E2FC-7F51-41FB-A1FC-EA68B855A39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9A60AD7A-4044-48D3-9972-4C6DD3C593D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0CBADD08-619F-42D3-8096-F5F54516816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8" name="Ovaal 297">
              <a:extLst>
                <a:ext uri="{FF2B5EF4-FFF2-40B4-BE49-F238E27FC236}">
                  <a16:creationId xmlns:a16="http://schemas.microsoft.com/office/drawing/2014/main" id="{B3611053-FD69-4EBC-925B-79857D7E877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9" name="Ovaal 298">
              <a:extLst>
                <a:ext uri="{FF2B5EF4-FFF2-40B4-BE49-F238E27FC236}">
                  <a16:creationId xmlns:a16="http://schemas.microsoft.com/office/drawing/2014/main" id="{13E3F31B-AB51-4FC0-A479-18C801852CF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0" name="Ovaal 299">
              <a:extLst>
                <a:ext uri="{FF2B5EF4-FFF2-40B4-BE49-F238E27FC236}">
                  <a16:creationId xmlns:a16="http://schemas.microsoft.com/office/drawing/2014/main" id="{B29D94EA-28E3-441B-BB3A-BE404B3917E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34C059DA-85B7-4C52-9EFF-89BC4F3930F0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11D92334-80EE-4055-8CF5-774835FBDF8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7C9F2921-8F98-44E3-BC86-A8EC52D2AD3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04" name="Ovaal 303">
              <a:extLst>
                <a:ext uri="{FF2B5EF4-FFF2-40B4-BE49-F238E27FC236}">
                  <a16:creationId xmlns:a16="http://schemas.microsoft.com/office/drawing/2014/main" id="{8B40568E-CFC6-4F3F-90BA-F780C0E7AC4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733905B1-EA2A-42AE-BDD1-86A41129BDC0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06" name="Rechthoek 305">
              <a:extLst>
                <a:ext uri="{FF2B5EF4-FFF2-40B4-BE49-F238E27FC236}">
                  <a16:creationId xmlns:a16="http://schemas.microsoft.com/office/drawing/2014/main" id="{2C7BB031-218C-489E-8F14-A7A5E5D1819C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7" name="Rechthoek 306">
              <a:extLst>
                <a:ext uri="{FF2B5EF4-FFF2-40B4-BE49-F238E27FC236}">
                  <a16:creationId xmlns:a16="http://schemas.microsoft.com/office/drawing/2014/main" id="{4D21E907-0D8F-4B7C-9B03-B99C2D271341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8" name="Rechthoek 307">
              <a:extLst>
                <a:ext uri="{FF2B5EF4-FFF2-40B4-BE49-F238E27FC236}">
                  <a16:creationId xmlns:a16="http://schemas.microsoft.com/office/drawing/2014/main" id="{7510B558-52FB-4EF8-BC48-67C23C7DE459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9" name="Rechthoek 308">
              <a:extLst>
                <a:ext uri="{FF2B5EF4-FFF2-40B4-BE49-F238E27FC236}">
                  <a16:creationId xmlns:a16="http://schemas.microsoft.com/office/drawing/2014/main" id="{3DB73222-8ABA-4869-B3F0-4326646ECAC6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E06EFC09-76E8-4086-8E73-ED0CF3A67C7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11" name="Rechthoek 310">
              <a:extLst>
                <a:ext uri="{FF2B5EF4-FFF2-40B4-BE49-F238E27FC236}">
                  <a16:creationId xmlns:a16="http://schemas.microsoft.com/office/drawing/2014/main" id="{0265FB2A-AAB5-45BD-8606-7D7B752F617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12" name="Rechthoek 311">
              <a:extLst>
                <a:ext uri="{FF2B5EF4-FFF2-40B4-BE49-F238E27FC236}">
                  <a16:creationId xmlns:a16="http://schemas.microsoft.com/office/drawing/2014/main" id="{C80B84D0-91BA-422F-B1FF-42B121393B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3" name="Tijdelijke aanduiding voor tekst 7">
            <a:extLst>
              <a:ext uri="{FF2B5EF4-FFF2-40B4-BE49-F238E27FC236}">
                <a16:creationId xmlns:a16="http://schemas.microsoft.com/office/drawing/2014/main" id="{D4A17863-4022-472C-97C5-48A8B98278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7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over bee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(donker)</a:t>
            </a:r>
          </a:p>
        </p:txBody>
      </p:sp>
      <p:grpSp>
        <p:nvGrpSpPr>
          <p:cNvPr id="287" name="INSTRUCTIES">
            <a:extLst>
              <a:ext uri="{FF2B5EF4-FFF2-40B4-BE49-F238E27FC236}">
                <a16:creationId xmlns:a16="http://schemas.microsoft.com/office/drawing/2014/main" id="{D5B354D2-6EB9-466B-9F11-91435F5319AF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B1E1BEF4-3676-4EC1-BB63-6707582043B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0207E7C9-94E0-423F-9344-80399C2D97D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7DBB0E0-2D2A-4217-9F64-79A59B92B7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5BAFC214-92CB-4E71-A526-932B58322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2" name="Rechthoek 291">
              <a:extLst>
                <a:ext uri="{FF2B5EF4-FFF2-40B4-BE49-F238E27FC236}">
                  <a16:creationId xmlns:a16="http://schemas.microsoft.com/office/drawing/2014/main" id="{C7B568C1-04BF-46C7-B4D4-05F0C3E26F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EDBA0BF-8321-42E4-8AFC-59D8DB3A142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74DC1400-C68C-42F8-979F-D98A20668C7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3C7B652A-C4E9-41A8-A43C-D5EA05780E3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6" name="Rechthoek 295">
              <a:extLst>
                <a:ext uri="{FF2B5EF4-FFF2-40B4-BE49-F238E27FC236}">
                  <a16:creationId xmlns:a16="http://schemas.microsoft.com/office/drawing/2014/main" id="{EF5D96B4-9A92-4E83-BA4D-6561CEFFD1C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7" name="Rechte verbindingslijn 296">
              <a:extLst>
                <a:ext uri="{FF2B5EF4-FFF2-40B4-BE49-F238E27FC236}">
                  <a16:creationId xmlns:a16="http://schemas.microsoft.com/office/drawing/2014/main" id="{A815D2AE-A3CA-4461-9E58-A8FB072EB5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8" name="Groep 297">
              <a:extLst>
                <a:ext uri="{FF2B5EF4-FFF2-40B4-BE49-F238E27FC236}">
                  <a16:creationId xmlns:a16="http://schemas.microsoft.com/office/drawing/2014/main" id="{7B044052-FC72-430F-9D48-9ADBFEF403F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1" name="Rechthoek 340">
                <a:extLst>
                  <a:ext uri="{FF2B5EF4-FFF2-40B4-BE49-F238E27FC236}">
                    <a16:creationId xmlns:a16="http://schemas.microsoft.com/office/drawing/2014/main" id="{1A945BC0-F50F-4681-BDB9-5A36C6A18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2" name="Rechte verbindingslijn 341">
                <a:extLst>
                  <a:ext uri="{FF2B5EF4-FFF2-40B4-BE49-F238E27FC236}">
                    <a16:creationId xmlns:a16="http://schemas.microsoft.com/office/drawing/2014/main" id="{1C7A1EA4-4197-46AD-AB8A-2A254C1394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3" name="Gelijkbenige driehoek 342">
                <a:extLst>
                  <a:ext uri="{FF2B5EF4-FFF2-40B4-BE49-F238E27FC236}">
                    <a16:creationId xmlns:a16="http://schemas.microsoft.com/office/drawing/2014/main" id="{91857568-7866-4F27-9A0D-7A0658FF909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451187E-49A0-4B89-86C8-75D1D444A91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5" name="Groep 324">
                <a:extLst>
                  <a:ext uri="{FF2B5EF4-FFF2-40B4-BE49-F238E27FC236}">
                    <a16:creationId xmlns:a16="http://schemas.microsoft.com/office/drawing/2014/main" id="{C945090E-250A-40B1-AC7C-EDE64B80417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8" name="Groep 327">
                  <a:extLst>
                    <a:ext uri="{FF2B5EF4-FFF2-40B4-BE49-F238E27FC236}">
                      <a16:creationId xmlns:a16="http://schemas.microsoft.com/office/drawing/2014/main" id="{0343EEBA-4C18-44BF-AFB6-ACAA6B79D0D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5" name="Groep 334">
                    <a:extLst>
                      <a:ext uri="{FF2B5EF4-FFF2-40B4-BE49-F238E27FC236}">
                        <a16:creationId xmlns:a16="http://schemas.microsoft.com/office/drawing/2014/main" id="{E90F9060-8A5C-47CE-A2B5-5CD474C601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8" name="Rechthoek 337">
                      <a:extLst>
                        <a:ext uri="{FF2B5EF4-FFF2-40B4-BE49-F238E27FC236}">
                          <a16:creationId xmlns:a16="http://schemas.microsoft.com/office/drawing/2014/main" id="{29CDAA7D-660C-496F-978E-647E92D093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102E9A03-441D-42AF-9049-A08C79650D3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Ovaal 339">
                      <a:extLst>
                        <a:ext uri="{FF2B5EF4-FFF2-40B4-BE49-F238E27FC236}">
                          <a16:creationId xmlns:a16="http://schemas.microsoft.com/office/drawing/2014/main" id="{52096B09-3D09-4016-A36B-AA882F8DCC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6" name="Afbeelding 335">
                    <a:extLst>
                      <a:ext uri="{FF2B5EF4-FFF2-40B4-BE49-F238E27FC236}">
                        <a16:creationId xmlns:a16="http://schemas.microsoft.com/office/drawing/2014/main" id="{8933ED9A-5DBD-42EA-B6D0-4F82440A87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7A96617F-0677-45A2-A8E7-75F287B1DC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007E9C66-8D23-42AF-9FA6-45247ACF6DE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3A445FC5-267E-4C6A-9E31-03F776120D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BCCFBD1E-8E78-4D74-9FD2-5DFE7733107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C3CF0B34-5290-48E9-B278-55F55C4F4B9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1" name="Rechthoek 330">
                    <a:extLst>
                      <a:ext uri="{FF2B5EF4-FFF2-40B4-BE49-F238E27FC236}">
                        <a16:creationId xmlns:a16="http://schemas.microsoft.com/office/drawing/2014/main" id="{44496151-49DB-4D5D-9E71-A7F82AF971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1A8148E0-ED07-42E5-84E2-7076E7CD5A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E56E86-AB14-4278-8EA8-CF1FB2B79AE9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7" name="Gelijkbenige driehoek 326">
                <a:extLst>
                  <a:ext uri="{FF2B5EF4-FFF2-40B4-BE49-F238E27FC236}">
                    <a16:creationId xmlns:a16="http://schemas.microsoft.com/office/drawing/2014/main" id="{04A25533-36A9-4563-AE37-E90C79B73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9AADF2BC-1E8F-440A-9730-EDAA84B8BC4D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9" name="Rechthoek 318">
                <a:extLst>
                  <a:ext uri="{FF2B5EF4-FFF2-40B4-BE49-F238E27FC236}">
                    <a16:creationId xmlns:a16="http://schemas.microsoft.com/office/drawing/2014/main" id="{F482F187-60DE-4ADA-93C1-DC6171BDDC9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665148C7-7B8D-4FBD-BA12-C9BA1C4CCC4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539990FA-9F5B-4916-BD70-D16D4FD22AD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hthoek: afgeronde hoeken 321">
                <a:extLst>
                  <a:ext uri="{FF2B5EF4-FFF2-40B4-BE49-F238E27FC236}">
                    <a16:creationId xmlns:a16="http://schemas.microsoft.com/office/drawing/2014/main" id="{2CFD37B3-539E-4E11-8AB8-2F1597CCDC0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3" name="Rechte verbindingslijn 322">
                <a:extLst>
                  <a:ext uri="{FF2B5EF4-FFF2-40B4-BE49-F238E27FC236}">
                    <a16:creationId xmlns:a16="http://schemas.microsoft.com/office/drawing/2014/main" id="{7FD84D43-288A-44EF-914C-DBD478DFD5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A69C5849-A08D-4B60-AEAA-8DD5CDC36E27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96416152-FEA1-4BBA-8926-77A5B2FA31F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791FEB0-27F3-420D-B708-B3E431112FDC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3" name="Rechte verbindingslijn 302">
              <a:extLst>
                <a:ext uri="{FF2B5EF4-FFF2-40B4-BE49-F238E27FC236}">
                  <a16:creationId xmlns:a16="http://schemas.microsoft.com/office/drawing/2014/main" id="{88021937-7B41-4B58-BA4C-356B12E869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4" name="Groep 303">
              <a:extLst>
                <a:ext uri="{FF2B5EF4-FFF2-40B4-BE49-F238E27FC236}">
                  <a16:creationId xmlns:a16="http://schemas.microsoft.com/office/drawing/2014/main" id="{7A2489B8-68A8-4CF3-B52C-24BC222B40A7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5" name="Rechthoek 304">
                <a:extLst>
                  <a:ext uri="{FF2B5EF4-FFF2-40B4-BE49-F238E27FC236}">
                    <a16:creationId xmlns:a16="http://schemas.microsoft.com/office/drawing/2014/main" id="{889AEDE8-E13D-47C7-81C8-EAF492E56F1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8EA807BD-8E44-4140-AEA0-8909D5ADB9B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Tekstvak 306">
                <a:extLst>
                  <a:ext uri="{FF2B5EF4-FFF2-40B4-BE49-F238E27FC236}">
                    <a16:creationId xmlns:a16="http://schemas.microsoft.com/office/drawing/2014/main" id="{0B16005A-990A-49CA-AB19-860AE15538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58E9E3FF-EE83-438A-95C3-05508F8E27F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9" name="Picture 3">
                <a:extLst>
                  <a:ext uri="{FF2B5EF4-FFF2-40B4-BE49-F238E27FC236}">
                    <a16:creationId xmlns:a16="http://schemas.microsoft.com/office/drawing/2014/main" id="{E0836DEF-A19F-48A1-A9EA-5CF137984E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0" name="Gelijkbenige driehoek 309">
                <a:extLst>
                  <a:ext uri="{FF2B5EF4-FFF2-40B4-BE49-F238E27FC236}">
                    <a16:creationId xmlns:a16="http://schemas.microsoft.com/office/drawing/2014/main" id="{DE00586F-9FC3-48B8-8BE4-0FC98912B05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16EBCF75-291C-47CC-B4F7-E0DA1A2821D4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2F80A01-9992-488F-A767-5A4B7E3C015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C35890EE-0F9F-4D59-805F-02339C81EB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E5F2FD5C-D50A-4B9A-B8F9-9E1C72F743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C29ECD66-CB39-46C3-B37B-505C46136F2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F547972-DE61-4D44-8740-271B3051FE8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5E4E8B8D-57AE-4F27-82A3-BDB1D20C901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AB0C6486-48DE-4404-9FC7-E9D9F388BE2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3" y="1856956"/>
            <a:ext cx="12457265" cy="5097297"/>
          </a:xfrm>
          <a:gradFill>
            <a:gsLst>
              <a:gs pos="0">
                <a:schemeClr val="tx2">
                  <a:alpha val="85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82" name="TEKSTINSTRUCTIES">
            <a:extLst>
              <a:ext uri="{FF2B5EF4-FFF2-40B4-BE49-F238E27FC236}">
                <a16:creationId xmlns:a16="http://schemas.microsoft.com/office/drawing/2014/main" id="{23DBAE8E-9AD5-4412-8767-982CC15BC5E4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83" name="Rechthoek: afgeronde hoeken 382">
              <a:extLst>
                <a:ext uri="{FF2B5EF4-FFF2-40B4-BE49-F238E27FC236}">
                  <a16:creationId xmlns:a16="http://schemas.microsoft.com/office/drawing/2014/main" id="{07BA91DD-D4DF-427D-BECC-122EFD9346C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84" name="Rechthoek: afgeronde hoeken 383">
              <a:extLst>
                <a:ext uri="{FF2B5EF4-FFF2-40B4-BE49-F238E27FC236}">
                  <a16:creationId xmlns:a16="http://schemas.microsoft.com/office/drawing/2014/main" id="{536B5671-D43D-4FDD-8D39-8DB437ACD1EB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85" name="Rechthoek: afgeronde hoeken 384">
              <a:extLst>
                <a:ext uri="{FF2B5EF4-FFF2-40B4-BE49-F238E27FC236}">
                  <a16:creationId xmlns:a16="http://schemas.microsoft.com/office/drawing/2014/main" id="{8F92D75B-2247-4B26-99D4-FDABC861049F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86" name="Rechte verbindingslijn 385">
              <a:extLst>
                <a:ext uri="{FF2B5EF4-FFF2-40B4-BE49-F238E27FC236}">
                  <a16:creationId xmlns:a16="http://schemas.microsoft.com/office/drawing/2014/main" id="{23652203-C5FB-468C-B45E-9150E4BD39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87" name="Groep 386">
              <a:extLst>
                <a:ext uri="{FF2B5EF4-FFF2-40B4-BE49-F238E27FC236}">
                  <a16:creationId xmlns:a16="http://schemas.microsoft.com/office/drawing/2014/main" id="{070B7459-F91C-4187-8151-E98CB5C7484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08" name="Rechthoek 407">
                <a:extLst>
                  <a:ext uri="{FF2B5EF4-FFF2-40B4-BE49-F238E27FC236}">
                    <a16:creationId xmlns:a16="http://schemas.microsoft.com/office/drawing/2014/main" id="{80E634B8-FBDA-4C8F-A942-1F75FD4870A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09" name="Rechte verbindingslijn 408">
                <a:extLst>
                  <a:ext uri="{FF2B5EF4-FFF2-40B4-BE49-F238E27FC236}">
                    <a16:creationId xmlns:a16="http://schemas.microsoft.com/office/drawing/2014/main" id="{3FACC991-D785-4DFE-8705-B924561AD8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Rechte verbindingslijn 409">
                <a:extLst>
                  <a:ext uri="{FF2B5EF4-FFF2-40B4-BE49-F238E27FC236}">
                    <a16:creationId xmlns:a16="http://schemas.microsoft.com/office/drawing/2014/main" id="{56B21DB7-DA8B-4F05-BE0E-0E54B1E4F0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Rechthoek 410">
                <a:extLst>
                  <a:ext uri="{FF2B5EF4-FFF2-40B4-BE49-F238E27FC236}">
                    <a16:creationId xmlns:a16="http://schemas.microsoft.com/office/drawing/2014/main" id="{7FB3F69B-7340-4D1F-B40F-3AD2953D5F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2" name="Groep 411">
                <a:extLst>
                  <a:ext uri="{FF2B5EF4-FFF2-40B4-BE49-F238E27FC236}">
                    <a16:creationId xmlns:a16="http://schemas.microsoft.com/office/drawing/2014/main" id="{5602C982-F0EC-41FA-9F21-145F481AC60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51" name="Groep 450">
                  <a:extLst>
                    <a:ext uri="{FF2B5EF4-FFF2-40B4-BE49-F238E27FC236}">
                      <a16:creationId xmlns:a16="http://schemas.microsoft.com/office/drawing/2014/main" id="{585326B4-18F8-4290-9E1C-3B7F1B53DC2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55" name="Rechte verbindingslijn 454">
                    <a:extLst>
                      <a:ext uri="{FF2B5EF4-FFF2-40B4-BE49-F238E27FC236}">
                        <a16:creationId xmlns:a16="http://schemas.microsoft.com/office/drawing/2014/main" id="{E927DD19-C08D-4CE0-AA84-0A337A600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6" name="Rechte verbindingslijn 455">
                    <a:extLst>
                      <a:ext uri="{FF2B5EF4-FFF2-40B4-BE49-F238E27FC236}">
                        <a16:creationId xmlns:a16="http://schemas.microsoft.com/office/drawing/2014/main" id="{2722988A-218E-4956-BAE3-A675FD3F52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7" name="Rechte verbindingslijn 456">
                    <a:extLst>
                      <a:ext uri="{FF2B5EF4-FFF2-40B4-BE49-F238E27FC236}">
                        <a16:creationId xmlns:a16="http://schemas.microsoft.com/office/drawing/2014/main" id="{F2A743F2-E174-4D62-9E1C-6C9108EB44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8" name="Rechte verbindingslijn 457">
                    <a:extLst>
                      <a:ext uri="{FF2B5EF4-FFF2-40B4-BE49-F238E27FC236}">
                        <a16:creationId xmlns:a16="http://schemas.microsoft.com/office/drawing/2014/main" id="{9D47ADEE-363C-41FD-A36F-6714580FC6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9" name="Rechte verbindingslijn 458">
                    <a:extLst>
                      <a:ext uri="{FF2B5EF4-FFF2-40B4-BE49-F238E27FC236}">
                        <a16:creationId xmlns:a16="http://schemas.microsoft.com/office/drawing/2014/main" id="{B29C2616-F431-4580-801C-F5F140ABFB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2" name="Groep 451">
                  <a:extLst>
                    <a:ext uri="{FF2B5EF4-FFF2-40B4-BE49-F238E27FC236}">
                      <a16:creationId xmlns:a16="http://schemas.microsoft.com/office/drawing/2014/main" id="{1DDAFF30-CABC-4A78-AC92-77947C848CA9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53" name="Rechthoek 452">
                    <a:extLst>
                      <a:ext uri="{FF2B5EF4-FFF2-40B4-BE49-F238E27FC236}">
                        <a16:creationId xmlns:a16="http://schemas.microsoft.com/office/drawing/2014/main" id="{4B17F205-1910-4845-856C-53179F55F28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4" name="Pijl: punthaak 453">
                    <a:extLst>
                      <a:ext uri="{FF2B5EF4-FFF2-40B4-BE49-F238E27FC236}">
                        <a16:creationId xmlns:a16="http://schemas.microsoft.com/office/drawing/2014/main" id="{46F490C6-5666-46DC-8E7C-87471531ECB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13" name="Groep 412">
                <a:extLst>
                  <a:ext uri="{FF2B5EF4-FFF2-40B4-BE49-F238E27FC236}">
                    <a16:creationId xmlns:a16="http://schemas.microsoft.com/office/drawing/2014/main" id="{0B236BBC-5A89-4F9E-8229-0F7B4FB1049C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42" name="Groep 441">
                  <a:extLst>
                    <a:ext uri="{FF2B5EF4-FFF2-40B4-BE49-F238E27FC236}">
                      <a16:creationId xmlns:a16="http://schemas.microsoft.com/office/drawing/2014/main" id="{BD99EC4D-50FA-4FF8-83F0-DFA4885C73E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46" name="Rechte verbindingslijn 445">
                    <a:extLst>
                      <a:ext uri="{FF2B5EF4-FFF2-40B4-BE49-F238E27FC236}">
                        <a16:creationId xmlns:a16="http://schemas.microsoft.com/office/drawing/2014/main" id="{1708E444-8D13-4517-8438-7F134A0902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7" name="Rechte verbindingslijn 446">
                    <a:extLst>
                      <a:ext uri="{FF2B5EF4-FFF2-40B4-BE49-F238E27FC236}">
                        <a16:creationId xmlns:a16="http://schemas.microsoft.com/office/drawing/2014/main" id="{CF568D2B-95F1-4EDA-A8EA-DF6FBB47A2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8" name="Rechte verbindingslijn 447">
                    <a:extLst>
                      <a:ext uri="{FF2B5EF4-FFF2-40B4-BE49-F238E27FC236}">
                        <a16:creationId xmlns:a16="http://schemas.microsoft.com/office/drawing/2014/main" id="{EE2592B7-FA39-421E-B9BE-6033AF0994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9" name="Rechte verbindingslijn 448">
                    <a:extLst>
                      <a:ext uri="{FF2B5EF4-FFF2-40B4-BE49-F238E27FC236}">
                        <a16:creationId xmlns:a16="http://schemas.microsoft.com/office/drawing/2014/main" id="{55E06DAF-C2BA-41A7-A09F-603CD29CA4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0" name="Rechte verbindingslijn 449">
                    <a:extLst>
                      <a:ext uri="{FF2B5EF4-FFF2-40B4-BE49-F238E27FC236}">
                        <a16:creationId xmlns:a16="http://schemas.microsoft.com/office/drawing/2014/main" id="{CF7FEB8A-09D1-44A3-8A4B-0E409A1E25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43" name="Groep 442">
                  <a:extLst>
                    <a:ext uri="{FF2B5EF4-FFF2-40B4-BE49-F238E27FC236}">
                      <a16:creationId xmlns:a16="http://schemas.microsoft.com/office/drawing/2014/main" id="{85748BED-C08A-42FA-BB20-C93D7F764CE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44" name="Rechthoek 443">
                    <a:extLst>
                      <a:ext uri="{FF2B5EF4-FFF2-40B4-BE49-F238E27FC236}">
                        <a16:creationId xmlns:a16="http://schemas.microsoft.com/office/drawing/2014/main" id="{734F47DB-E6C7-43BF-8641-4E105148FB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5" name="Pijl: punthaak 444">
                    <a:extLst>
                      <a:ext uri="{FF2B5EF4-FFF2-40B4-BE49-F238E27FC236}">
                        <a16:creationId xmlns:a16="http://schemas.microsoft.com/office/drawing/2014/main" id="{B493581A-477D-4F9C-ADF8-44C405B91B4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14" name="Rechte verbindingslijn 413">
                <a:extLst>
                  <a:ext uri="{FF2B5EF4-FFF2-40B4-BE49-F238E27FC236}">
                    <a16:creationId xmlns:a16="http://schemas.microsoft.com/office/drawing/2014/main" id="{74D01761-C53D-445C-AD85-1CEFE337B9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15" name="Rechte verbindingslijn 414">
                <a:extLst>
                  <a:ext uri="{FF2B5EF4-FFF2-40B4-BE49-F238E27FC236}">
                    <a16:creationId xmlns:a16="http://schemas.microsoft.com/office/drawing/2014/main" id="{3D843821-DE10-492A-8E20-7BBDB221EF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16" name="Groep 415">
                <a:extLst>
                  <a:ext uri="{FF2B5EF4-FFF2-40B4-BE49-F238E27FC236}">
                    <a16:creationId xmlns:a16="http://schemas.microsoft.com/office/drawing/2014/main" id="{27F20673-001A-4AD5-964C-EAF32931D44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31" name="Rechthoek 430">
                  <a:extLst>
                    <a:ext uri="{FF2B5EF4-FFF2-40B4-BE49-F238E27FC236}">
                      <a16:creationId xmlns:a16="http://schemas.microsoft.com/office/drawing/2014/main" id="{46ECA39B-F401-40E0-A082-76FE198F7C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32" name="Groep 431">
                  <a:extLst>
                    <a:ext uri="{FF2B5EF4-FFF2-40B4-BE49-F238E27FC236}">
                      <a16:creationId xmlns:a16="http://schemas.microsoft.com/office/drawing/2014/main" id="{0F5C2AD9-9342-4992-8C78-0D65A9B511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33" name="Groep 432">
                    <a:extLst>
                      <a:ext uri="{FF2B5EF4-FFF2-40B4-BE49-F238E27FC236}">
                        <a16:creationId xmlns:a16="http://schemas.microsoft.com/office/drawing/2014/main" id="{5E8D8282-C9AB-4839-9406-10522064CEF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37" name="Rechte verbindingslijn 436">
                      <a:extLst>
                        <a:ext uri="{FF2B5EF4-FFF2-40B4-BE49-F238E27FC236}">
                          <a16:creationId xmlns:a16="http://schemas.microsoft.com/office/drawing/2014/main" id="{DD5B8F5E-552E-44A6-8D58-46A83A6E02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8" name="Rechte verbindingslijn 437">
                      <a:extLst>
                        <a:ext uri="{FF2B5EF4-FFF2-40B4-BE49-F238E27FC236}">
                          <a16:creationId xmlns:a16="http://schemas.microsoft.com/office/drawing/2014/main" id="{7E6803A8-CEF6-472F-AEF7-C2A6E564755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9" name="Rechte verbindingslijn 438">
                      <a:extLst>
                        <a:ext uri="{FF2B5EF4-FFF2-40B4-BE49-F238E27FC236}">
                          <a16:creationId xmlns:a16="http://schemas.microsoft.com/office/drawing/2014/main" id="{E5AFA0E0-0382-49B2-87BA-5EDF2E0027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40" name="Rechte verbindingslijn 439">
                      <a:extLst>
                        <a:ext uri="{FF2B5EF4-FFF2-40B4-BE49-F238E27FC236}">
                          <a16:creationId xmlns:a16="http://schemas.microsoft.com/office/drawing/2014/main" id="{05E93AF1-2928-4DA6-B439-F2E86D85FF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41" name="Rechte verbindingslijn 440">
                      <a:extLst>
                        <a:ext uri="{FF2B5EF4-FFF2-40B4-BE49-F238E27FC236}">
                          <a16:creationId xmlns:a16="http://schemas.microsoft.com/office/drawing/2014/main" id="{2E441C7C-F6F8-4167-9BE7-F9D8E5DEA67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34" name="Groep 433">
                    <a:extLst>
                      <a:ext uri="{FF2B5EF4-FFF2-40B4-BE49-F238E27FC236}">
                        <a16:creationId xmlns:a16="http://schemas.microsoft.com/office/drawing/2014/main" id="{636F2F2C-940D-4B04-82E1-3D11FD32940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35" name="Rechthoek 434">
                      <a:extLst>
                        <a:ext uri="{FF2B5EF4-FFF2-40B4-BE49-F238E27FC236}">
                          <a16:creationId xmlns:a16="http://schemas.microsoft.com/office/drawing/2014/main" id="{79109B8A-B8EC-482E-BDC2-2B3CB1FFF7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6" name="Pijl: punthaak 435">
                      <a:extLst>
                        <a:ext uri="{FF2B5EF4-FFF2-40B4-BE49-F238E27FC236}">
                          <a16:creationId xmlns:a16="http://schemas.microsoft.com/office/drawing/2014/main" id="{2E6BE2F3-1326-4113-ADA5-A2CB78AD822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17" name="Groep 416">
                <a:extLst>
                  <a:ext uri="{FF2B5EF4-FFF2-40B4-BE49-F238E27FC236}">
                    <a16:creationId xmlns:a16="http://schemas.microsoft.com/office/drawing/2014/main" id="{DDDBD7F6-619E-4F57-B19A-91FEAE49A85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20" name="Rechthoek 419">
                  <a:extLst>
                    <a:ext uri="{FF2B5EF4-FFF2-40B4-BE49-F238E27FC236}">
                      <a16:creationId xmlns:a16="http://schemas.microsoft.com/office/drawing/2014/main" id="{4C5E2D0C-AAB0-4CD0-AA4E-DEFE9F99C73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1" name="Groep 420">
                  <a:extLst>
                    <a:ext uri="{FF2B5EF4-FFF2-40B4-BE49-F238E27FC236}">
                      <a16:creationId xmlns:a16="http://schemas.microsoft.com/office/drawing/2014/main" id="{A685BB31-9941-412B-B94C-6CCA8421F6C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22" name="Groep 421">
                    <a:extLst>
                      <a:ext uri="{FF2B5EF4-FFF2-40B4-BE49-F238E27FC236}">
                        <a16:creationId xmlns:a16="http://schemas.microsoft.com/office/drawing/2014/main" id="{2239F481-5A0B-492B-8D72-56E7D0DCA77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26" name="Rechte verbindingslijn 425">
                      <a:extLst>
                        <a:ext uri="{FF2B5EF4-FFF2-40B4-BE49-F238E27FC236}">
                          <a16:creationId xmlns:a16="http://schemas.microsoft.com/office/drawing/2014/main" id="{3BB0F2EB-3F89-4CBE-8D37-B31A5D51AC3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7" name="Rechte verbindingslijn 426">
                      <a:extLst>
                        <a:ext uri="{FF2B5EF4-FFF2-40B4-BE49-F238E27FC236}">
                          <a16:creationId xmlns:a16="http://schemas.microsoft.com/office/drawing/2014/main" id="{5DDC4F71-E91C-4677-B40E-C300B47A3D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8" name="Rechte verbindingslijn 427">
                      <a:extLst>
                        <a:ext uri="{FF2B5EF4-FFF2-40B4-BE49-F238E27FC236}">
                          <a16:creationId xmlns:a16="http://schemas.microsoft.com/office/drawing/2014/main" id="{51028D1A-D77A-49CB-979F-5A1E805A6F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9" name="Rechte verbindingslijn 428">
                      <a:extLst>
                        <a:ext uri="{FF2B5EF4-FFF2-40B4-BE49-F238E27FC236}">
                          <a16:creationId xmlns:a16="http://schemas.microsoft.com/office/drawing/2014/main" id="{D65FDB12-586D-405B-ABB4-90B2643CF2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0" name="Rechte verbindingslijn 429">
                      <a:extLst>
                        <a:ext uri="{FF2B5EF4-FFF2-40B4-BE49-F238E27FC236}">
                          <a16:creationId xmlns:a16="http://schemas.microsoft.com/office/drawing/2014/main" id="{E8D38CAF-595C-4B58-8184-BC7604D137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23" name="Groep 422">
                    <a:extLst>
                      <a:ext uri="{FF2B5EF4-FFF2-40B4-BE49-F238E27FC236}">
                        <a16:creationId xmlns:a16="http://schemas.microsoft.com/office/drawing/2014/main" id="{C6ECDD1B-7DB3-4747-AC55-F3A14712082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24" name="Rechthoek 423">
                      <a:extLst>
                        <a:ext uri="{FF2B5EF4-FFF2-40B4-BE49-F238E27FC236}">
                          <a16:creationId xmlns:a16="http://schemas.microsoft.com/office/drawing/2014/main" id="{18BFA126-C561-42C8-A04D-0761F24FC4E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5" name="Pijl: punthaak 424">
                      <a:extLst>
                        <a:ext uri="{FF2B5EF4-FFF2-40B4-BE49-F238E27FC236}">
                          <a16:creationId xmlns:a16="http://schemas.microsoft.com/office/drawing/2014/main" id="{52325291-D5E3-400C-9C8E-41BFC075EFA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18" name="Rechthoek 417">
                <a:extLst>
                  <a:ext uri="{FF2B5EF4-FFF2-40B4-BE49-F238E27FC236}">
                    <a16:creationId xmlns:a16="http://schemas.microsoft.com/office/drawing/2014/main" id="{D8D9876C-A96D-487F-A89C-45F7341AF79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19" name="Rechthoek 418">
                <a:extLst>
                  <a:ext uri="{FF2B5EF4-FFF2-40B4-BE49-F238E27FC236}">
                    <a16:creationId xmlns:a16="http://schemas.microsoft.com/office/drawing/2014/main" id="{FCCBFB32-F4BC-4446-AD53-751271AB359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88" name="Rechte verbindingslijn 387">
              <a:extLst>
                <a:ext uri="{FF2B5EF4-FFF2-40B4-BE49-F238E27FC236}">
                  <a16:creationId xmlns:a16="http://schemas.microsoft.com/office/drawing/2014/main" id="{55A920A7-570D-4A3C-A2B7-52D0367BF3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7F912D03-FFEE-416E-97CD-5704B0A1922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19364CF9-360C-4C2B-B38D-261E082E323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91" name="Ovaal 390">
              <a:extLst>
                <a:ext uri="{FF2B5EF4-FFF2-40B4-BE49-F238E27FC236}">
                  <a16:creationId xmlns:a16="http://schemas.microsoft.com/office/drawing/2014/main" id="{51D97C73-B053-47F8-9E5E-F7E88D58F67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92" name="Ovaal 391">
              <a:extLst>
                <a:ext uri="{FF2B5EF4-FFF2-40B4-BE49-F238E27FC236}">
                  <a16:creationId xmlns:a16="http://schemas.microsoft.com/office/drawing/2014/main" id="{EE273680-123B-45BA-98DC-3C3ED56C321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93" name="Ovaal 392">
              <a:extLst>
                <a:ext uri="{FF2B5EF4-FFF2-40B4-BE49-F238E27FC236}">
                  <a16:creationId xmlns:a16="http://schemas.microsoft.com/office/drawing/2014/main" id="{ADB9DA9A-1E62-4DC8-B5FC-9E32C6CB1B2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94" name="Ovaal 393">
              <a:extLst>
                <a:ext uri="{FF2B5EF4-FFF2-40B4-BE49-F238E27FC236}">
                  <a16:creationId xmlns:a16="http://schemas.microsoft.com/office/drawing/2014/main" id="{F3A828E6-59DF-434C-973B-3B9C5ED2A8BF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95" name="Ovaal 394">
              <a:extLst>
                <a:ext uri="{FF2B5EF4-FFF2-40B4-BE49-F238E27FC236}">
                  <a16:creationId xmlns:a16="http://schemas.microsoft.com/office/drawing/2014/main" id="{84EECE09-57A3-4F32-BD5B-06BDFA83D71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96" name="Ovaal 395">
              <a:extLst>
                <a:ext uri="{FF2B5EF4-FFF2-40B4-BE49-F238E27FC236}">
                  <a16:creationId xmlns:a16="http://schemas.microsoft.com/office/drawing/2014/main" id="{2266CEA7-A32E-43F7-94D6-47C12AFB017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97" name="Ovaal 396">
              <a:extLst>
                <a:ext uri="{FF2B5EF4-FFF2-40B4-BE49-F238E27FC236}">
                  <a16:creationId xmlns:a16="http://schemas.microsoft.com/office/drawing/2014/main" id="{A3E75FED-37AA-4F25-B028-EA3B9B4354A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98" name="Ovaal 397">
              <a:extLst>
                <a:ext uri="{FF2B5EF4-FFF2-40B4-BE49-F238E27FC236}">
                  <a16:creationId xmlns:a16="http://schemas.microsoft.com/office/drawing/2014/main" id="{7203A0C8-D863-49AF-99F1-145326508C67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99" name="Ovaal 398">
              <a:extLst>
                <a:ext uri="{FF2B5EF4-FFF2-40B4-BE49-F238E27FC236}">
                  <a16:creationId xmlns:a16="http://schemas.microsoft.com/office/drawing/2014/main" id="{7F40D392-5C39-434A-95F4-B28E85FC64A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00" name="Rechthoek 399">
              <a:extLst>
                <a:ext uri="{FF2B5EF4-FFF2-40B4-BE49-F238E27FC236}">
                  <a16:creationId xmlns:a16="http://schemas.microsoft.com/office/drawing/2014/main" id="{037DAF98-B41D-40BF-9563-F308FFDD9C58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01" name="Rechthoek 400">
              <a:extLst>
                <a:ext uri="{FF2B5EF4-FFF2-40B4-BE49-F238E27FC236}">
                  <a16:creationId xmlns:a16="http://schemas.microsoft.com/office/drawing/2014/main" id="{3AA87AD1-B27E-47A6-9A72-23D751F39BAE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02" name="Rechthoek 401">
              <a:extLst>
                <a:ext uri="{FF2B5EF4-FFF2-40B4-BE49-F238E27FC236}">
                  <a16:creationId xmlns:a16="http://schemas.microsoft.com/office/drawing/2014/main" id="{F84685C3-AA52-47D8-AB6D-EBEEAF931F2A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E72A938E-7A4D-4001-B2FE-EB28F685C56F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6FD230DB-74C2-457D-8AD8-F0BC96487687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05" name="Rechthoek 404">
              <a:extLst>
                <a:ext uri="{FF2B5EF4-FFF2-40B4-BE49-F238E27FC236}">
                  <a16:creationId xmlns:a16="http://schemas.microsoft.com/office/drawing/2014/main" id="{0A11492A-F5B2-474F-AAB1-73394BACFD2A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06" name="Rechthoek 405">
              <a:extLst>
                <a:ext uri="{FF2B5EF4-FFF2-40B4-BE49-F238E27FC236}">
                  <a16:creationId xmlns:a16="http://schemas.microsoft.com/office/drawing/2014/main" id="{91FDBC9F-8B96-47E2-ADE7-DF0C11DDB63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07" name="Rechthoek 406">
              <a:extLst>
                <a:ext uri="{FF2B5EF4-FFF2-40B4-BE49-F238E27FC236}">
                  <a16:creationId xmlns:a16="http://schemas.microsoft.com/office/drawing/2014/main" id="{E25DD027-3107-41EF-833D-79172897E3B4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57" name="Tijdelijke aanduiding voor tekst 7">
            <a:extLst>
              <a:ext uri="{FF2B5EF4-FFF2-40B4-BE49-F238E27FC236}">
                <a16:creationId xmlns:a16="http://schemas.microsoft.com/office/drawing/2014/main" id="{7FEDAD1D-77E5-40F3-B91C-5DAFCA0201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1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over bee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(half)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DAD3A2C6-2471-4742-9F88-8155730279D5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BE4871B-E67F-4B76-9B28-14B7DA5F950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0D40772E-F5C1-4991-8B95-D71C757473E4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7249A02E-51B7-401C-9608-0EEE5166882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9ACE2CEC-A736-4A71-9614-707C2FB007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37F518FD-7F72-4DC9-8F3E-4C1B9FCB66E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4ED71210-9AEA-4CFC-9D79-843B369797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F6720A97-C479-4F72-8DA0-868C1A1EA0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1F619FE6-5BC4-40C9-A204-4A5CAB7DA0E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83E6003-EF8D-42CF-85BB-BE983C201BA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EFD00300-CF92-4BBA-B8BE-BEC9DF9D4E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F8E2988A-B67D-416E-8FC5-27CE461671E4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C6546B19-31CB-4833-83AE-3FE1434A0B8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021886F6-4FDC-4ED9-91CC-58F21DB1CC9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BA16F168-972C-4AA7-9978-5162D6679A2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C2077502-86DE-4340-87EC-24D9AF81472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360A67C0-F7DE-426B-9FD5-D516407BDD0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FF02F2C3-13AF-4A32-BD52-CFDBF7717F5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5A22EAC4-DAE4-4C4A-9FB4-763D7A7FB3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AF237C36-DD8B-4022-9858-2D9AFF055C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ABA2D252-3FFE-4EC9-982E-23D0C45423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E11BBE35-1BA8-4BD4-99AE-9E2F0E1D6E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5B13A12-8833-434A-AB99-46C3BDBC01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5D746682-E39D-41A9-9304-248A39E0292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3BE1AD92-8431-4824-A991-24344404DF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4DFB1839-E501-4077-A4B3-E7C8016860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CEAC11D-6044-48A9-A1C7-03DADCAD4B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922ADC9A-9E15-420F-916B-29C53D5ABCA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7E881D2-B5A0-4492-A8E9-A89D9791C2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382CFEA4-4773-4D79-8F74-90150D40C52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0899AE42-9666-4B77-8836-18AA3C67271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3802E106-1DA8-4CEF-BA39-6F13ADB8CF6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29997A9A-3B16-4BD0-9381-5ADCB221D7A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3E799C09-3B46-431B-B4E1-5A7B10CECB5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A985437C-1508-4AB2-AB6B-BE5F1D73C28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50A3EC82-DD82-4B1A-A055-384A7FE0C75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20F33D21-C6B8-4F6E-A919-609AC914A1B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2F39FC6-F479-4635-AC23-F5F9AF81516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D70FC36A-8CBD-4F91-BFAF-53FCE49BADC7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EE8FACB-8552-405D-A168-3E573490F68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32D9F635-E167-4138-AFE4-0170E08DA82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B144BFEF-BEAA-4C2E-8A56-8B872F3404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633151-8E60-4D36-97F7-608AC303CAC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8A8B332C-88CC-46A5-A077-2AD4E8D31C9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FAB93088-A393-4849-A058-C29F1C6BF60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812AEFF2-A452-4FDD-8DEC-DB608A8CE13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F1C86866-6E37-4C2F-B598-E59315D8F6E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02A46622-B58A-477E-93D3-F4B5389D731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9875B2A9-FF13-41C4-81EB-CAF5B10673E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0579242A-0732-4436-8B6C-605B13E6A5E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94F91048-0EC7-4BC1-9C51-D637490C3E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FCA6A2C2-EDD8-486D-B3B5-69DB21463C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77D55BB6-6102-4D9D-A1B2-BDE90F241B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47B02EC5-30EE-4944-823F-9685D42F3B5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2C28DBAE-ADE4-4EBD-BDF9-979411180B7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E55A7C59-8239-4938-AA1D-1C6D45A42B8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CE167015-CF8E-4925-ACF2-1A6B59B407A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833865"/>
            <a:ext cx="12457265" cy="3120387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6251251" y="870557"/>
            <a:ext cx="6926578" cy="5099303"/>
          </a:xfrm>
          <a:gradFill>
            <a:gsLst>
              <a:gs pos="0">
                <a:srgbClr val="F2F8FB"/>
              </a:gs>
              <a:gs pos="100000">
                <a:srgbClr val="F2F8FB">
                  <a:alpha val="85000"/>
                </a:srgb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65" name="TEKSTINSTRUCTIES">
            <a:extLst>
              <a:ext uri="{FF2B5EF4-FFF2-40B4-BE49-F238E27FC236}">
                <a16:creationId xmlns:a16="http://schemas.microsoft.com/office/drawing/2014/main" id="{4D66A944-AEF4-4F6D-BD57-678F2D6748B0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66" name="Rechthoek: afgeronde hoeken 365">
              <a:extLst>
                <a:ext uri="{FF2B5EF4-FFF2-40B4-BE49-F238E27FC236}">
                  <a16:creationId xmlns:a16="http://schemas.microsoft.com/office/drawing/2014/main" id="{3F7E92C6-895C-44EB-8E58-506B0D30FBC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67" name="Rechthoek: afgeronde hoeken 366">
              <a:extLst>
                <a:ext uri="{FF2B5EF4-FFF2-40B4-BE49-F238E27FC236}">
                  <a16:creationId xmlns:a16="http://schemas.microsoft.com/office/drawing/2014/main" id="{6ECCE150-C1A7-47C7-8A71-030F22EF005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68" name="Rechthoek: afgeronde hoeken 367">
              <a:extLst>
                <a:ext uri="{FF2B5EF4-FFF2-40B4-BE49-F238E27FC236}">
                  <a16:creationId xmlns:a16="http://schemas.microsoft.com/office/drawing/2014/main" id="{53AE9AA1-EBBA-4101-87F8-DC4738253714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9" name="Rechte verbindingslijn 368">
              <a:extLst>
                <a:ext uri="{FF2B5EF4-FFF2-40B4-BE49-F238E27FC236}">
                  <a16:creationId xmlns:a16="http://schemas.microsoft.com/office/drawing/2014/main" id="{064EFDA1-DAEF-4D29-B60D-BE1B26C24F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70" name="Groep 369">
              <a:extLst>
                <a:ext uri="{FF2B5EF4-FFF2-40B4-BE49-F238E27FC236}">
                  <a16:creationId xmlns:a16="http://schemas.microsoft.com/office/drawing/2014/main" id="{089A3151-70E7-4AF2-A569-75CC04EB5A7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AF8AAD08-0D3F-4527-86CD-48DA84FAB60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92" name="Rechte verbindingslijn 391">
                <a:extLst>
                  <a:ext uri="{FF2B5EF4-FFF2-40B4-BE49-F238E27FC236}">
                    <a16:creationId xmlns:a16="http://schemas.microsoft.com/office/drawing/2014/main" id="{CF0AA9A7-D9D3-4E43-9EE8-C0388C4C54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Rechte verbindingslijn 392">
                <a:extLst>
                  <a:ext uri="{FF2B5EF4-FFF2-40B4-BE49-F238E27FC236}">
                    <a16:creationId xmlns:a16="http://schemas.microsoft.com/office/drawing/2014/main" id="{672CB5D2-78DD-4434-B50B-54EBEAE595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Rechthoek 393">
                <a:extLst>
                  <a:ext uri="{FF2B5EF4-FFF2-40B4-BE49-F238E27FC236}">
                    <a16:creationId xmlns:a16="http://schemas.microsoft.com/office/drawing/2014/main" id="{6FD25891-3A18-4472-9FBD-0F5658C16E1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5" name="Groep 394">
                <a:extLst>
                  <a:ext uri="{FF2B5EF4-FFF2-40B4-BE49-F238E27FC236}">
                    <a16:creationId xmlns:a16="http://schemas.microsoft.com/office/drawing/2014/main" id="{41FA6A3C-0973-4D33-AC81-93A95D43C7B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34" name="Groep 433">
                  <a:extLst>
                    <a:ext uri="{FF2B5EF4-FFF2-40B4-BE49-F238E27FC236}">
                      <a16:creationId xmlns:a16="http://schemas.microsoft.com/office/drawing/2014/main" id="{D331FAFC-1A85-4C8F-A95D-F138FFE24FA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38" name="Rechte verbindingslijn 437">
                    <a:extLst>
                      <a:ext uri="{FF2B5EF4-FFF2-40B4-BE49-F238E27FC236}">
                        <a16:creationId xmlns:a16="http://schemas.microsoft.com/office/drawing/2014/main" id="{F581BAA6-F3FA-4966-82B4-9AB360C1A0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9" name="Rechte verbindingslijn 438">
                    <a:extLst>
                      <a:ext uri="{FF2B5EF4-FFF2-40B4-BE49-F238E27FC236}">
                        <a16:creationId xmlns:a16="http://schemas.microsoft.com/office/drawing/2014/main" id="{BB4E0C95-AE4A-4150-B056-B41AF1E81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0" name="Rechte verbindingslijn 439">
                    <a:extLst>
                      <a:ext uri="{FF2B5EF4-FFF2-40B4-BE49-F238E27FC236}">
                        <a16:creationId xmlns:a16="http://schemas.microsoft.com/office/drawing/2014/main" id="{9DB202A1-81E6-497A-8464-D0631D994B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1" name="Rechte verbindingslijn 440">
                    <a:extLst>
                      <a:ext uri="{FF2B5EF4-FFF2-40B4-BE49-F238E27FC236}">
                        <a16:creationId xmlns:a16="http://schemas.microsoft.com/office/drawing/2014/main" id="{D299B06D-8FDB-45AF-931F-614A8780A8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2" name="Rechte verbindingslijn 441">
                    <a:extLst>
                      <a:ext uri="{FF2B5EF4-FFF2-40B4-BE49-F238E27FC236}">
                        <a16:creationId xmlns:a16="http://schemas.microsoft.com/office/drawing/2014/main" id="{C82998E8-E731-4019-B1B1-6ACE809D32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5" name="Groep 434">
                  <a:extLst>
                    <a:ext uri="{FF2B5EF4-FFF2-40B4-BE49-F238E27FC236}">
                      <a16:creationId xmlns:a16="http://schemas.microsoft.com/office/drawing/2014/main" id="{A700F790-7428-4C85-AEAB-7AB9FB617A1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36" name="Rechthoek 435">
                    <a:extLst>
                      <a:ext uri="{FF2B5EF4-FFF2-40B4-BE49-F238E27FC236}">
                        <a16:creationId xmlns:a16="http://schemas.microsoft.com/office/drawing/2014/main" id="{9AC466C2-5AE3-48B7-9036-A71E8B1C68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7" name="Pijl: punthaak 436">
                    <a:extLst>
                      <a:ext uri="{FF2B5EF4-FFF2-40B4-BE49-F238E27FC236}">
                        <a16:creationId xmlns:a16="http://schemas.microsoft.com/office/drawing/2014/main" id="{9631EF28-030A-4847-8D10-3444B7602C2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7BE68A9E-2F60-46B0-A516-6845A4C0C20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25" name="Groep 424">
                  <a:extLst>
                    <a:ext uri="{FF2B5EF4-FFF2-40B4-BE49-F238E27FC236}">
                      <a16:creationId xmlns:a16="http://schemas.microsoft.com/office/drawing/2014/main" id="{4E598629-E064-4585-86DC-FE8007060B4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29" name="Rechte verbindingslijn 428">
                    <a:extLst>
                      <a:ext uri="{FF2B5EF4-FFF2-40B4-BE49-F238E27FC236}">
                        <a16:creationId xmlns:a16="http://schemas.microsoft.com/office/drawing/2014/main" id="{62A3A742-926F-41EE-97BD-3C3DFF2D05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0" name="Rechte verbindingslijn 429">
                    <a:extLst>
                      <a:ext uri="{FF2B5EF4-FFF2-40B4-BE49-F238E27FC236}">
                        <a16:creationId xmlns:a16="http://schemas.microsoft.com/office/drawing/2014/main" id="{5FDD88DA-A49F-4E6F-ABAD-036AD05BD1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0DB598D4-594F-4B05-8C3B-21B27B58D4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E44F0229-C8EB-4858-AABF-8570884658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F89C55CB-5E62-4918-8FF0-52EFCDD5D7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6" name="Groep 425">
                  <a:extLst>
                    <a:ext uri="{FF2B5EF4-FFF2-40B4-BE49-F238E27FC236}">
                      <a16:creationId xmlns:a16="http://schemas.microsoft.com/office/drawing/2014/main" id="{9DBE7838-7748-4659-9FA3-354D8052A4A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7" name="Rechthoek 426">
                    <a:extLst>
                      <a:ext uri="{FF2B5EF4-FFF2-40B4-BE49-F238E27FC236}">
                        <a16:creationId xmlns:a16="http://schemas.microsoft.com/office/drawing/2014/main" id="{B9A40FE5-8A89-4C89-85A1-4943C46DB06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Pijl: punthaak 427">
                    <a:extLst>
                      <a:ext uri="{FF2B5EF4-FFF2-40B4-BE49-F238E27FC236}">
                        <a16:creationId xmlns:a16="http://schemas.microsoft.com/office/drawing/2014/main" id="{F4C6B874-C179-46BD-BAA0-0FFC803566F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97" name="Rechte verbindingslijn 396">
                <a:extLst>
                  <a:ext uri="{FF2B5EF4-FFF2-40B4-BE49-F238E27FC236}">
                    <a16:creationId xmlns:a16="http://schemas.microsoft.com/office/drawing/2014/main" id="{052B9EC5-D0CA-481E-9C58-B098493DAE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98" name="Rechte verbindingslijn 397">
                <a:extLst>
                  <a:ext uri="{FF2B5EF4-FFF2-40B4-BE49-F238E27FC236}">
                    <a16:creationId xmlns:a16="http://schemas.microsoft.com/office/drawing/2014/main" id="{4CE01B35-4C0A-49A6-8B36-A594092A2E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99" name="Groep 398">
                <a:extLst>
                  <a:ext uri="{FF2B5EF4-FFF2-40B4-BE49-F238E27FC236}">
                    <a16:creationId xmlns:a16="http://schemas.microsoft.com/office/drawing/2014/main" id="{CBAB699F-B5EB-4664-BF85-E449DE4FF19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14" name="Rechthoek 413">
                  <a:extLst>
                    <a:ext uri="{FF2B5EF4-FFF2-40B4-BE49-F238E27FC236}">
                      <a16:creationId xmlns:a16="http://schemas.microsoft.com/office/drawing/2014/main" id="{3725A032-DADA-4677-B28F-16260B7F2ADB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9F93C033-332D-4B7D-ADB0-C05694AEDF2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16" name="Groep 415">
                    <a:extLst>
                      <a:ext uri="{FF2B5EF4-FFF2-40B4-BE49-F238E27FC236}">
                        <a16:creationId xmlns:a16="http://schemas.microsoft.com/office/drawing/2014/main" id="{5872DE4A-1C1A-4A24-BE72-844A5BD359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20" name="Rechte verbindingslijn 419">
                      <a:extLst>
                        <a:ext uri="{FF2B5EF4-FFF2-40B4-BE49-F238E27FC236}">
                          <a16:creationId xmlns:a16="http://schemas.microsoft.com/office/drawing/2014/main" id="{2A50C678-53CA-48BF-A464-F153E742BC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1" name="Rechte verbindingslijn 420">
                      <a:extLst>
                        <a:ext uri="{FF2B5EF4-FFF2-40B4-BE49-F238E27FC236}">
                          <a16:creationId xmlns:a16="http://schemas.microsoft.com/office/drawing/2014/main" id="{24F868AC-1191-43E5-9C03-8231B59904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2" name="Rechte verbindingslijn 421">
                      <a:extLst>
                        <a:ext uri="{FF2B5EF4-FFF2-40B4-BE49-F238E27FC236}">
                          <a16:creationId xmlns:a16="http://schemas.microsoft.com/office/drawing/2014/main" id="{DED4C866-339B-4B99-88CE-C21712988B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3" name="Rechte verbindingslijn 422">
                      <a:extLst>
                        <a:ext uri="{FF2B5EF4-FFF2-40B4-BE49-F238E27FC236}">
                          <a16:creationId xmlns:a16="http://schemas.microsoft.com/office/drawing/2014/main" id="{5980CE41-A2B2-49E7-BC5F-8E6DB74E6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4" name="Rechte verbindingslijn 423">
                      <a:extLst>
                        <a:ext uri="{FF2B5EF4-FFF2-40B4-BE49-F238E27FC236}">
                          <a16:creationId xmlns:a16="http://schemas.microsoft.com/office/drawing/2014/main" id="{5F1918CB-AFE1-47D3-A77B-C7513161B7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17" name="Groep 416">
                    <a:extLst>
                      <a:ext uri="{FF2B5EF4-FFF2-40B4-BE49-F238E27FC236}">
                        <a16:creationId xmlns:a16="http://schemas.microsoft.com/office/drawing/2014/main" id="{26F67B88-E47F-467F-A80F-DFFF043BC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18" name="Rechthoek 417">
                      <a:extLst>
                        <a:ext uri="{FF2B5EF4-FFF2-40B4-BE49-F238E27FC236}">
                          <a16:creationId xmlns:a16="http://schemas.microsoft.com/office/drawing/2014/main" id="{E9BDAF98-FDB1-4C9E-BEDE-D323C50694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9" name="Pijl: punthaak 418">
                      <a:extLst>
                        <a:ext uri="{FF2B5EF4-FFF2-40B4-BE49-F238E27FC236}">
                          <a16:creationId xmlns:a16="http://schemas.microsoft.com/office/drawing/2014/main" id="{28F9FBBE-0826-406A-A58C-98A19409F8D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0" name="Groep 399">
                <a:extLst>
                  <a:ext uri="{FF2B5EF4-FFF2-40B4-BE49-F238E27FC236}">
                    <a16:creationId xmlns:a16="http://schemas.microsoft.com/office/drawing/2014/main" id="{C469F824-259F-42BE-9E9C-CD9B86FFBD2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157520D9-ED85-47E0-838F-16F3501416D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4" name="Groep 403">
                  <a:extLst>
                    <a:ext uri="{FF2B5EF4-FFF2-40B4-BE49-F238E27FC236}">
                      <a16:creationId xmlns:a16="http://schemas.microsoft.com/office/drawing/2014/main" id="{BD1F0488-91AD-400E-9291-BCA114F2C39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05" name="Groep 404">
                    <a:extLst>
                      <a:ext uri="{FF2B5EF4-FFF2-40B4-BE49-F238E27FC236}">
                        <a16:creationId xmlns:a16="http://schemas.microsoft.com/office/drawing/2014/main" id="{53AFD5A0-720D-4CD6-948F-E8EBABD747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09" name="Rechte verbindingslijn 408">
                      <a:extLst>
                        <a:ext uri="{FF2B5EF4-FFF2-40B4-BE49-F238E27FC236}">
                          <a16:creationId xmlns:a16="http://schemas.microsoft.com/office/drawing/2014/main" id="{2A6C189D-9AE0-4377-A327-A59F5BFB63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0" name="Rechte verbindingslijn 409">
                      <a:extLst>
                        <a:ext uri="{FF2B5EF4-FFF2-40B4-BE49-F238E27FC236}">
                          <a16:creationId xmlns:a16="http://schemas.microsoft.com/office/drawing/2014/main" id="{E5035BCB-9696-490D-8E60-17ED1563E1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27613AF6-10D5-477E-A286-B04561FB9D4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2E3B69F0-AC03-4FEA-93D2-961A493D7A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B980053B-1DBA-4828-9842-0A618D76E6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6" name="Groep 405">
                    <a:extLst>
                      <a:ext uri="{FF2B5EF4-FFF2-40B4-BE49-F238E27FC236}">
                        <a16:creationId xmlns:a16="http://schemas.microsoft.com/office/drawing/2014/main" id="{266A9B3D-7843-40ED-8201-288D8C171F1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7" name="Rechthoek 406">
                      <a:extLst>
                        <a:ext uri="{FF2B5EF4-FFF2-40B4-BE49-F238E27FC236}">
                          <a16:creationId xmlns:a16="http://schemas.microsoft.com/office/drawing/2014/main" id="{16CE4BD2-A6CF-46A6-BDD7-D0E27F42AE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8" name="Pijl: punthaak 407">
                      <a:extLst>
                        <a:ext uri="{FF2B5EF4-FFF2-40B4-BE49-F238E27FC236}">
                          <a16:creationId xmlns:a16="http://schemas.microsoft.com/office/drawing/2014/main" id="{040DE8F5-F22C-419E-8DF6-A0EE1F5AAB4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01" name="Rechthoek 400">
                <a:extLst>
                  <a:ext uri="{FF2B5EF4-FFF2-40B4-BE49-F238E27FC236}">
                    <a16:creationId xmlns:a16="http://schemas.microsoft.com/office/drawing/2014/main" id="{A815CC4E-A2EC-4391-A122-46E1D8CC81E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02" name="Rechthoek 401">
                <a:extLst>
                  <a:ext uri="{FF2B5EF4-FFF2-40B4-BE49-F238E27FC236}">
                    <a16:creationId xmlns:a16="http://schemas.microsoft.com/office/drawing/2014/main" id="{01F3C54A-BC46-441E-AB6E-9A38588C13C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71" name="Rechte verbindingslijn 370">
              <a:extLst>
                <a:ext uri="{FF2B5EF4-FFF2-40B4-BE49-F238E27FC236}">
                  <a16:creationId xmlns:a16="http://schemas.microsoft.com/office/drawing/2014/main" id="{B5974B01-E500-4CD5-9150-9CEA30F068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87A95CA3-2C56-4671-8D89-DEACF1D471C6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73" name="Rechthoek 372">
              <a:extLst>
                <a:ext uri="{FF2B5EF4-FFF2-40B4-BE49-F238E27FC236}">
                  <a16:creationId xmlns:a16="http://schemas.microsoft.com/office/drawing/2014/main" id="{0C07927D-03B2-4E33-B762-F63744B8887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74" name="Ovaal 373">
              <a:extLst>
                <a:ext uri="{FF2B5EF4-FFF2-40B4-BE49-F238E27FC236}">
                  <a16:creationId xmlns:a16="http://schemas.microsoft.com/office/drawing/2014/main" id="{5F6186F8-E55B-4427-BBEA-BEAC4295E1E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281003CF-77E2-4307-89DC-D583DB252AB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DC9B112-4708-4807-982C-4082EB23F41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7" name="Ovaal 376">
              <a:extLst>
                <a:ext uri="{FF2B5EF4-FFF2-40B4-BE49-F238E27FC236}">
                  <a16:creationId xmlns:a16="http://schemas.microsoft.com/office/drawing/2014/main" id="{91FEA5B8-F421-4711-8385-9836E186C2AF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78" name="Ovaal 377">
              <a:extLst>
                <a:ext uri="{FF2B5EF4-FFF2-40B4-BE49-F238E27FC236}">
                  <a16:creationId xmlns:a16="http://schemas.microsoft.com/office/drawing/2014/main" id="{C7FE2438-88AA-4B8B-98A7-8EBF34EEFD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41402A61-B7A0-4A2D-BCE4-3B3762FD006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0" name="Ovaal 379">
              <a:extLst>
                <a:ext uri="{FF2B5EF4-FFF2-40B4-BE49-F238E27FC236}">
                  <a16:creationId xmlns:a16="http://schemas.microsoft.com/office/drawing/2014/main" id="{E984EB98-7B66-45FF-9945-BA52DB1410B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81" name="Ovaal 380">
              <a:extLst>
                <a:ext uri="{FF2B5EF4-FFF2-40B4-BE49-F238E27FC236}">
                  <a16:creationId xmlns:a16="http://schemas.microsoft.com/office/drawing/2014/main" id="{0A71F788-9F6E-4C4E-A986-0D4B7A63545E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82" name="Ovaal 381">
              <a:extLst>
                <a:ext uri="{FF2B5EF4-FFF2-40B4-BE49-F238E27FC236}">
                  <a16:creationId xmlns:a16="http://schemas.microsoft.com/office/drawing/2014/main" id="{86D8DA92-0059-47C6-A096-0B9930D4757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83" name="Rechthoek 382">
              <a:extLst>
                <a:ext uri="{FF2B5EF4-FFF2-40B4-BE49-F238E27FC236}">
                  <a16:creationId xmlns:a16="http://schemas.microsoft.com/office/drawing/2014/main" id="{D3FCC92C-E298-461D-A07D-299937A85506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947826EC-AD31-4288-9FB6-B8C30DF3CD0C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C0F5760A-3642-47B1-B29C-A028AF212DA4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244608CC-72B0-4E73-9D86-7F067462BD4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87" name="Rechthoek 386">
              <a:extLst>
                <a:ext uri="{FF2B5EF4-FFF2-40B4-BE49-F238E27FC236}">
                  <a16:creationId xmlns:a16="http://schemas.microsoft.com/office/drawing/2014/main" id="{C9DDF499-B3D7-4570-A764-1967266A54BB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88" name="Rechthoek 387">
              <a:extLst>
                <a:ext uri="{FF2B5EF4-FFF2-40B4-BE49-F238E27FC236}">
                  <a16:creationId xmlns:a16="http://schemas.microsoft.com/office/drawing/2014/main" id="{05EC93DE-187C-4DE6-9635-7B56335963E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DE4DEB6F-8255-4C6E-B58E-C91887D3FA9D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9E9067F0-470D-4BA2-BCA1-AAC417966A69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3" name="Tijdelijke aanduiding voor tekst 7">
            <a:extLst>
              <a:ext uri="{FF2B5EF4-FFF2-40B4-BE49-F238E27FC236}">
                <a16:creationId xmlns:a16="http://schemas.microsoft.com/office/drawing/2014/main" id="{8EBDE071-538C-4CF4-9E15-F501C2431A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2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(licht)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8217F155-8767-4EE5-A0A0-357520A21D51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606F83FD-A4FD-4A3A-8F4E-599A5C38831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F6B2343D-0DF1-4030-B578-2608C5EAD95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E9754A99-82D5-4F5E-A856-9EA990E7EB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057EF0CE-D182-45D2-A349-F6989E46B3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499A0E5F-4FC7-4AD5-B905-4C7B8DFD5F5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8038A684-8FDE-47AF-95C4-4B525D1E7A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4A04E8C9-2D72-4FC8-9B25-41544249F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16DA9AD2-EEDC-4A49-942F-ABB77C8EC64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55EC3F3E-4E5B-4FA5-B02A-F1F6F274C24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5F91C162-71C8-4E25-9646-28F819189E9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26" name="Rechte verbindingslijn 225">
                    <a:extLst>
                      <a:ext uri="{FF2B5EF4-FFF2-40B4-BE49-F238E27FC236}">
                        <a16:creationId xmlns:a16="http://schemas.microsoft.com/office/drawing/2014/main" id="{E5915FED-9E8C-4D0D-B101-2129725536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AF8B3252-9D03-443E-B13A-7DBCCD738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408FFA87-EE72-49C4-AF0B-7C0EC81410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1C80FA11-9871-45E0-82F0-11EE28B646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8F46C98-7D25-47FB-B0B9-D64D262EF7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3" name="Groep 222">
                  <a:extLst>
                    <a:ext uri="{FF2B5EF4-FFF2-40B4-BE49-F238E27FC236}">
                      <a16:creationId xmlns:a16="http://schemas.microsoft.com/office/drawing/2014/main" id="{B1072356-62CC-4ECF-9727-10055FE6D53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ED71BDB4-8257-41E0-A7C9-57A82B0F5F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Pijl: punthaak 224">
                    <a:extLst>
                      <a:ext uri="{FF2B5EF4-FFF2-40B4-BE49-F238E27FC236}">
                        <a16:creationId xmlns:a16="http://schemas.microsoft.com/office/drawing/2014/main" id="{DF7168BC-58A0-477C-9D89-A985C9C7E95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20194EB5-6431-4E8D-A58D-020AB892C6C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AA1F47F0-F12A-4D93-B0A0-8DE32DB7E13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BC179B58-06B2-4D68-BC2D-A1C1A541D9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778D5AC0-A32E-49A0-94AD-6D952DECDF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7D8956D1-FD91-4A3A-A815-4F9DC19EDB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0" name="Rechte verbindingslijn 219">
                    <a:extLst>
                      <a:ext uri="{FF2B5EF4-FFF2-40B4-BE49-F238E27FC236}">
                        <a16:creationId xmlns:a16="http://schemas.microsoft.com/office/drawing/2014/main" id="{18EBCA6A-5511-4132-86E9-5E7ED88546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1" name="Rechte verbindingslijn 220">
                    <a:extLst>
                      <a:ext uri="{FF2B5EF4-FFF2-40B4-BE49-F238E27FC236}">
                        <a16:creationId xmlns:a16="http://schemas.microsoft.com/office/drawing/2014/main" id="{5D5282FC-2063-4431-97C8-A997F2D784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D2EFD3D0-2F1E-4FE7-81B4-10809A69233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B6BC6817-83B1-4087-B7F1-18A83ABE90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Pijl: punthaak 215">
                    <a:extLst>
                      <a:ext uri="{FF2B5EF4-FFF2-40B4-BE49-F238E27FC236}">
                        <a16:creationId xmlns:a16="http://schemas.microsoft.com/office/drawing/2014/main" id="{49E7854F-AD92-4BB1-9F1E-8AD35C6F50F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A8409377-32E1-465F-B660-4107292098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61FC7A9F-CD83-4654-ADE6-0D1B0791B6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87" name="Groep 186">
                <a:extLst>
                  <a:ext uri="{FF2B5EF4-FFF2-40B4-BE49-F238E27FC236}">
                    <a16:creationId xmlns:a16="http://schemas.microsoft.com/office/drawing/2014/main" id="{C070A3DC-A58C-4F3E-8E25-4D9B402ABE7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416D672B-364F-4B35-AC73-7CA8E123F78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F7380225-682F-4532-8D4C-9282BB4E637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7159F24D-7111-4745-BEBD-10E4FFB46D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C8DCF8B8-5E7D-4AAD-82EE-EE5AFA312B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085B834B-9F91-4D09-8E3F-FBF4AE937C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60F7B275-C376-4315-9429-376BEDACDC9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72BFB187-516D-4FC7-9DA2-C13ADBA351E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3510798A-3D50-4D94-B118-2A27CA7F4E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1F7D2940-28B7-4B73-B261-41A0C2BFBB0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6" name="Rechthoek 205">
                      <a:extLst>
                        <a:ext uri="{FF2B5EF4-FFF2-40B4-BE49-F238E27FC236}">
                          <a16:creationId xmlns:a16="http://schemas.microsoft.com/office/drawing/2014/main" id="{2DBD820C-CA65-465D-8E93-11EF859840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Pijl: punthaak 206">
                      <a:extLst>
                        <a:ext uri="{FF2B5EF4-FFF2-40B4-BE49-F238E27FC236}">
                          <a16:creationId xmlns:a16="http://schemas.microsoft.com/office/drawing/2014/main" id="{20C9219E-58DF-4314-B988-60979C13EE4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E67395BC-744E-42DE-9817-59633B3CB26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1" name="Rechthoek 190">
                  <a:extLst>
                    <a:ext uri="{FF2B5EF4-FFF2-40B4-BE49-F238E27FC236}">
                      <a16:creationId xmlns:a16="http://schemas.microsoft.com/office/drawing/2014/main" id="{621B604D-2821-4894-964B-C8170852A953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2" name="Groep 191">
                  <a:extLst>
                    <a:ext uri="{FF2B5EF4-FFF2-40B4-BE49-F238E27FC236}">
                      <a16:creationId xmlns:a16="http://schemas.microsoft.com/office/drawing/2014/main" id="{B8AAB4B2-16AB-45A3-8E30-F4003ECE166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E40A26D6-9E24-4E18-B50B-3A5F860346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3E9F0462-1F75-4787-9172-9AF6D54147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2A66C0AD-251A-41AA-BB0F-0DDC6817DE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663DBF1C-AF25-493E-9DCC-8CDA91A78B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58CEE8A0-E0AF-4313-906B-4823F58D6E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5184C7B5-0643-408E-8A59-FD1062680F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4" name="Groep 193">
                    <a:extLst>
                      <a:ext uri="{FF2B5EF4-FFF2-40B4-BE49-F238E27FC236}">
                        <a16:creationId xmlns:a16="http://schemas.microsoft.com/office/drawing/2014/main" id="{DCB1A1A6-091A-4169-8835-C1D3B868DAD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5" name="Rechthoek 194">
                      <a:extLst>
                        <a:ext uri="{FF2B5EF4-FFF2-40B4-BE49-F238E27FC236}">
                          <a16:creationId xmlns:a16="http://schemas.microsoft.com/office/drawing/2014/main" id="{EAA4D4AB-8D01-4856-9110-CB98A113AA9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6" name="Pijl: punthaak 195">
                      <a:extLst>
                        <a:ext uri="{FF2B5EF4-FFF2-40B4-BE49-F238E27FC236}">
                          <a16:creationId xmlns:a16="http://schemas.microsoft.com/office/drawing/2014/main" id="{87ECA9B2-10D0-4445-90AD-C44CCD52871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BE9B1067-E7EF-46A0-AB9F-4815EB2FBFA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3E9B90D5-1DAA-4FA5-9669-F84759BA3EE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E03EBB6F-0989-4499-BCEF-3737303DAA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D0CF1BF4-5B9C-45E0-B40C-57A031EF805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F87B404D-2426-4CB1-9075-086C0DDF2FE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C10DFECC-EFA2-4E70-8FE7-E6D9FDE60DF0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7EE72E20-A5D1-497C-AAEF-F0AE9C00A8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59A71C85-1750-4FCB-8D00-62061D51FFC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20EF6D4B-62FF-4C5C-A3BC-83C8650E203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D943493-DA3C-48AF-A6E6-D05383CBB9A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33C1FF01-DBA9-402C-829F-B94C9C5E2A0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92055F02-8ADC-4567-9E53-9CD26E95B8F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9F7D95AC-0C59-4595-92CF-2DFB44C8A3D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648E5C85-688C-4364-9231-5C1A85E2C5CE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48A411F4-8A7D-44A2-8E9B-76FDA4126F1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3E03CF35-C0AE-4085-A7C6-A5AA29F4CF7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92C17141-BFFF-4672-9C4B-E7B7D3641BF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F1FF919D-A93B-45AA-AD63-669B07F5582B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E99C822B-4F41-46FD-A981-52EE73C65CC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10FAE333-CBD5-4AFB-8342-5F9A741A87E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887739C1-A3ED-4759-BB75-8B9E0179CDD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47B707AF-6725-4AF3-A37A-928F40AC080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Subtitel 01</a:t>
            </a:r>
          </a:p>
          <a:p>
            <a:pPr lvl="4"/>
            <a:r>
              <a:rPr lang="nl-NL" dirty="0"/>
              <a:t>Subtitel 02</a:t>
            </a:r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6CBA2B5-D30D-4FF8-8343-6778F7E8C7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77053" y="6450555"/>
            <a:ext cx="4338937" cy="178670"/>
          </a:xfrm>
        </p:spPr>
        <p:txBody>
          <a:bodyPr anchor="ctr" anchorCtr="0"/>
          <a:lstStyle>
            <a:lvl1pPr>
              <a:defRPr lang="en-GB" sz="700" dirty="0">
                <a:solidFill>
                  <a:srgbClr val="00B0F0"/>
                </a:solidFill>
              </a:defRPr>
            </a:lvl1pPr>
            <a:lvl2pPr>
              <a:defRPr sz="800">
                <a:solidFill>
                  <a:srgbClr val="007EA9"/>
                </a:solidFill>
              </a:defRPr>
            </a:lvl2pPr>
            <a:lvl3pPr marL="0" indent="0">
              <a:buFontTx/>
              <a:buNone/>
              <a:defRPr sz="800">
                <a:solidFill>
                  <a:srgbClr val="007E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800">
                <a:solidFill>
                  <a:srgbClr val="007EA9"/>
                </a:solidFill>
              </a:defRPr>
            </a:lvl4pPr>
            <a:lvl5pPr>
              <a:defRPr sz="800">
                <a:solidFill>
                  <a:srgbClr val="007EA9"/>
                </a:solidFill>
              </a:defRPr>
            </a:lvl5pPr>
          </a:lstStyle>
          <a:p>
            <a:pPr lvl="2"/>
            <a:r>
              <a:rPr lang="nl-NL" dirty="0"/>
              <a:t>[Vul hier uw voetnoot in]</a:t>
            </a:r>
            <a:endParaRPr lang="en-GB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FDBC11-6A23-47FC-B223-AE65978767ED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53880774-097D-4EDC-8236-FA87159422E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1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euws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Nieuwspagina</a:t>
            </a:r>
          </a:p>
        </p:txBody>
      </p:sp>
      <p:grpSp>
        <p:nvGrpSpPr>
          <p:cNvPr id="221" name="INSTRUCTIES">
            <a:extLst>
              <a:ext uri="{FF2B5EF4-FFF2-40B4-BE49-F238E27FC236}">
                <a16:creationId xmlns:a16="http://schemas.microsoft.com/office/drawing/2014/main" id="{1FAA29BF-8B2B-4AC4-A75F-CD6159C6D635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22" name="Rechthoek: afgeronde hoeken 221">
              <a:extLst>
                <a:ext uri="{FF2B5EF4-FFF2-40B4-BE49-F238E27FC236}">
                  <a16:creationId xmlns:a16="http://schemas.microsoft.com/office/drawing/2014/main" id="{EB081A28-A684-43AA-94E4-3EB22DC6504A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23" name="Rechthoek: afgeronde hoeken 222">
              <a:extLst>
                <a:ext uri="{FF2B5EF4-FFF2-40B4-BE49-F238E27FC236}">
                  <a16:creationId xmlns:a16="http://schemas.microsoft.com/office/drawing/2014/main" id="{D1BFC6BE-C208-4285-80B2-9674D4A7D88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4" name="Ovaal 223">
              <a:extLst>
                <a:ext uri="{FF2B5EF4-FFF2-40B4-BE49-F238E27FC236}">
                  <a16:creationId xmlns:a16="http://schemas.microsoft.com/office/drawing/2014/main" id="{AD1BD935-0105-4A11-8E1E-EA91E0AF21A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5" name="Rechte verbindingslijn 224">
              <a:extLst>
                <a:ext uri="{FF2B5EF4-FFF2-40B4-BE49-F238E27FC236}">
                  <a16:creationId xmlns:a16="http://schemas.microsoft.com/office/drawing/2014/main" id="{30346E29-CBF8-413B-AE5A-981B964C25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0074592E-68C1-4893-A8DD-83BD622A6C69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AA4A5BD7-621D-4DA9-80B9-A37ED2F9472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6F269F48-A347-4D1E-B797-C93BBD9546F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9" name="Ovaal 228">
              <a:extLst>
                <a:ext uri="{FF2B5EF4-FFF2-40B4-BE49-F238E27FC236}">
                  <a16:creationId xmlns:a16="http://schemas.microsoft.com/office/drawing/2014/main" id="{DBF9023B-7125-4E8F-947D-83DDA07FE0E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0" name="Rechthoek 229">
              <a:extLst>
                <a:ext uri="{FF2B5EF4-FFF2-40B4-BE49-F238E27FC236}">
                  <a16:creationId xmlns:a16="http://schemas.microsoft.com/office/drawing/2014/main" id="{1FA5D080-BA36-4C75-8BBB-B8868855069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1" name="Rechte verbindingslijn 230">
              <a:extLst>
                <a:ext uri="{FF2B5EF4-FFF2-40B4-BE49-F238E27FC236}">
                  <a16:creationId xmlns:a16="http://schemas.microsoft.com/office/drawing/2014/main" id="{C18CA72A-26FB-4B93-B2A7-8C1100EBE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2" name="Groep 231">
              <a:extLst>
                <a:ext uri="{FF2B5EF4-FFF2-40B4-BE49-F238E27FC236}">
                  <a16:creationId xmlns:a16="http://schemas.microsoft.com/office/drawing/2014/main" id="{378B0C87-6ABE-48B3-9A7D-CE4E715EB16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3" name="Rechthoek 352">
                <a:extLst>
                  <a:ext uri="{FF2B5EF4-FFF2-40B4-BE49-F238E27FC236}">
                    <a16:creationId xmlns:a16="http://schemas.microsoft.com/office/drawing/2014/main" id="{77DAA5EC-2F42-4167-89E3-CADD6EBD7B2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BC66A974-E024-4B63-94C6-0C604CA7FD7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5" name="Gelijkbenige driehoek 354">
                <a:extLst>
                  <a:ext uri="{FF2B5EF4-FFF2-40B4-BE49-F238E27FC236}">
                    <a16:creationId xmlns:a16="http://schemas.microsoft.com/office/drawing/2014/main" id="{EE8EFB12-2674-4100-AA85-7F7E823937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71531F7B-26B0-4DBE-A14E-B24E46BBCD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BF4431E9-F6F4-48D9-B73C-D33B4432974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38952CE1-2C7D-44FF-B572-49EEF69B48EF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6CA0E1AA-5045-4707-B45F-05B4AD3158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0" name="Rechthoek 349">
                      <a:extLst>
                        <a:ext uri="{FF2B5EF4-FFF2-40B4-BE49-F238E27FC236}">
                          <a16:creationId xmlns:a16="http://schemas.microsoft.com/office/drawing/2014/main" id="{F8C001F0-2A65-4316-9BA5-A6849A4FCB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Rechthoek 350">
                      <a:extLst>
                        <a:ext uri="{FF2B5EF4-FFF2-40B4-BE49-F238E27FC236}">
                          <a16:creationId xmlns:a16="http://schemas.microsoft.com/office/drawing/2014/main" id="{28E58714-2AFD-445E-9F0D-4CB5E88DED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Ovaal 351">
                      <a:extLst>
                        <a:ext uri="{FF2B5EF4-FFF2-40B4-BE49-F238E27FC236}">
                          <a16:creationId xmlns:a16="http://schemas.microsoft.com/office/drawing/2014/main" id="{8EDC47A7-2594-41B9-9821-EB31B51C7C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8" name="Afbeelding 347">
                    <a:extLst>
                      <a:ext uri="{FF2B5EF4-FFF2-40B4-BE49-F238E27FC236}">
                        <a16:creationId xmlns:a16="http://schemas.microsoft.com/office/drawing/2014/main" id="{13FB1F84-0CC3-4FFC-9450-56703D0241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9" name="Afbeelding 348">
                    <a:extLst>
                      <a:ext uri="{FF2B5EF4-FFF2-40B4-BE49-F238E27FC236}">
                        <a16:creationId xmlns:a16="http://schemas.microsoft.com/office/drawing/2014/main" id="{7D42D90D-0112-4FDD-BA76-4322E7BF48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6E3908A2-D12F-4E73-8045-27EDBE292B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5" name="Rechthoek 344">
                    <a:extLst>
                      <a:ext uri="{FF2B5EF4-FFF2-40B4-BE49-F238E27FC236}">
                        <a16:creationId xmlns:a16="http://schemas.microsoft.com/office/drawing/2014/main" id="{CF3886D0-B9EE-4DA2-BF09-BD883A89BD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hthoek 345">
                    <a:extLst>
                      <a:ext uri="{FF2B5EF4-FFF2-40B4-BE49-F238E27FC236}">
                        <a16:creationId xmlns:a16="http://schemas.microsoft.com/office/drawing/2014/main" id="{545BAE7D-AAB3-420A-A940-57E6148B6B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2" name="Groep 341">
                  <a:extLst>
                    <a:ext uri="{FF2B5EF4-FFF2-40B4-BE49-F238E27FC236}">
                      <a16:creationId xmlns:a16="http://schemas.microsoft.com/office/drawing/2014/main" id="{40658763-D23F-4F55-9709-4CF620F02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54DAB802-DE6A-491E-A6C2-20C7DB2148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Rechthoek 343">
                    <a:extLst>
                      <a:ext uri="{FF2B5EF4-FFF2-40B4-BE49-F238E27FC236}">
                        <a16:creationId xmlns:a16="http://schemas.microsoft.com/office/drawing/2014/main" id="{12DEF559-6E74-41C7-A4FA-5C77DFF1936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8" name="Rechthoek 337">
                <a:extLst>
                  <a:ext uri="{FF2B5EF4-FFF2-40B4-BE49-F238E27FC236}">
                    <a16:creationId xmlns:a16="http://schemas.microsoft.com/office/drawing/2014/main" id="{AAA300FC-9635-4132-A701-3C2F6A72578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9" name="Gelijkbenige driehoek 338">
                <a:extLst>
                  <a:ext uri="{FF2B5EF4-FFF2-40B4-BE49-F238E27FC236}">
                    <a16:creationId xmlns:a16="http://schemas.microsoft.com/office/drawing/2014/main" id="{0EE969E0-8699-477A-AA3D-380830EE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46DFBE16-E66A-47BF-84ED-53958F55D68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31" name="Rechthoek 330">
                <a:extLst>
                  <a:ext uri="{FF2B5EF4-FFF2-40B4-BE49-F238E27FC236}">
                    <a16:creationId xmlns:a16="http://schemas.microsoft.com/office/drawing/2014/main" id="{A277C58C-73CB-40B5-8352-524E109F38F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Ovaal 331">
                <a:extLst>
                  <a:ext uri="{FF2B5EF4-FFF2-40B4-BE49-F238E27FC236}">
                    <a16:creationId xmlns:a16="http://schemas.microsoft.com/office/drawing/2014/main" id="{7E4CACE0-8E8D-4E9A-8CEA-924D0A1C84D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Vrije vorm: vorm 332">
                <a:extLst>
                  <a:ext uri="{FF2B5EF4-FFF2-40B4-BE49-F238E27FC236}">
                    <a16:creationId xmlns:a16="http://schemas.microsoft.com/office/drawing/2014/main" id="{7F030F20-0EB8-4F63-AB47-3DD6E8533D3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hthoek: afgeronde hoeken 333">
                <a:extLst>
                  <a:ext uri="{FF2B5EF4-FFF2-40B4-BE49-F238E27FC236}">
                    <a16:creationId xmlns:a16="http://schemas.microsoft.com/office/drawing/2014/main" id="{144C9E5A-CA7D-44D6-A60F-E3B58CE223A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2C718735-76A7-4556-925A-DD4EBA07DB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Rechte verbindingslijn 335">
                <a:extLst>
                  <a:ext uri="{FF2B5EF4-FFF2-40B4-BE49-F238E27FC236}">
                    <a16:creationId xmlns:a16="http://schemas.microsoft.com/office/drawing/2014/main" id="{4A19269C-8D35-442F-B903-375AD35E7773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Ovaal 234">
              <a:extLst>
                <a:ext uri="{FF2B5EF4-FFF2-40B4-BE49-F238E27FC236}">
                  <a16:creationId xmlns:a16="http://schemas.microsoft.com/office/drawing/2014/main" id="{5F55BBC7-1B48-46B8-B87F-E5222D63FD4E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D6D88115-DCCF-4DF2-9E40-D0A2678B893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7" name="Rechte verbindingslijn 236">
              <a:extLst>
                <a:ext uri="{FF2B5EF4-FFF2-40B4-BE49-F238E27FC236}">
                  <a16:creationId xmlns:a16="http://schemas.microsoft.com/office/drawing/2014/main" id="{2DCAB593-4CC9-4B57-90C1-66DAE34BF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8" name="Groep 237">
              <a:extLst>
                <a:ext uri="{FF2B5EF4-FFF2-40B4-BE49-F238E27FC236}">
                  <a16:creationId xmlns:a16="http://schemas.microsoft.com/office/drawing/2014/main" id="{FEEBC810-3641-4A8B-84A0-D80DAD7431A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3F49200D-F2F5-49C0-ABE3-42962C70D9B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170FDDFC-7AAD-4761-A540-50CCCAF5F01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kstvak 318">
                <a:extLst>
                  <a:ext uri="{FF2B5EF4-FFF2-40B4-BE49-F238E27FC236}">
                    <a16:creationId xmlns:a16="http://schemas.microsoft.com/office/drawing/2014/main" id="{87CD45A9-F3EC-45CB-A291-5B9519217F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20" name="Tekstvak 319">
                <a:extLst>
                  <a:ext uri="{FF2B5EF4-FFF2-40B4-BE49-F238E27FC236}">
                    <a16:creationId xmlns:a16="http://schemas.microsoft.com/office/drawing/2014/main" id="{892ACF6B-D34E-4BA0-AD90-ED956AFD506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21" name="Picture 3">
                <a:extLst>
                  <a:ext uri="{FF2B5EF4-FFF2-40B4-BE49-F238E27FC236}">
                    <a16:creationId xmlns:a16="http://schemas.microsoft.com/office/drawing/2014/main" id="{4F02C175-FEFE-45CC-B2F1-93BC370EBEA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C226E45B-6EC7-475D-84F8-E47D178170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37EB50D3-9CFC-4852-9C10-3476A31442E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8" name="Rechthoek 327">
                  <a:extLst>
                    <a:ext uri="{FF2B5EF4-FFF2-40B4-BE49-F238E27FC236}">
                      <a16:creationId xmlns:a16="http://schemas.microsoft.com/office/drawing/2014/main" id="{CDF9CA60-0141-405D-A5C4-D6F9A3D477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DCAB5AD7-40C0-4EA7-9199-9707C3323DA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30" name="Rechthoek 329">
                  <a:extLst>
                    <a:ext uri="{FF2B5EF4-FFF2-40B4-BE49-F238E27FC236}">
                      <a16:creationId xmlns:a16="http://schemas.microsoft.com/office/drawing/2014/main" id="{460C0131-8D54-4BF9-8869-7EA7BB22942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AF776A9E-D5AE-4C11-B077-FEF9805664B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CC9B489C-678B-4649-AD69-30113CEA8A4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89C71A0A-777B-46FC-BF73-6C32EE62726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7" name="Rechthoek 326">
                  <a:extLst>
                    <a:ext uri="{FF2B5EF4-FFF2-40B4-BE49-F238E27FC236}">
                      <a16:creationId xmlns:a16="http://schemas.microsoft.com/office/drawing/2014/main" id="{275E9185-FE0C-4AAF-9F67-995F9A4B5E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166" name="TEKSTINSTRUCTIES">
            <a:extLst>
              <a:ext uri="{FF2B5EF4-FFF2-40B4-BE49-F238E27FC236}">
                <a16:creationId xmlns:a16="http://schemas.microsoft.com/office/drawing/2014/main" id="{23F4E7DC-9A05-40CB-A6B7-9BB70E8F46B5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7" name="Rechthoek: afgeronde hoeken 166">
              <a:extLst>
                <a:ext uri="{FF2B5EF4-FFF2-40B4-BE49-F238E27FC236}">
                  <a16:creationId xmlns:a16="http://schemas.microsoft.com/office/drawing/2014/main" id="{BC38B5B5-E9BB-4D8A-B870-1103DD63B89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4B498AEB-48B8-4700-ADA5-DD2D4EE89E1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9BC4D4C7-FCA2-4E81-9F0B-8EBEF472C7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3" name="Groep 242">
              <a:extLst>
                <a:ext uri="{FF2B5EF4-FFF2-40B4-BE49-F238E27FC236}">
                  <a16:creationId xmlns:a16="http://schemas.microsoft.com/office/drawing/2014/main" id="{0D0D99A5-4487-47F0-9B2A-8245F907F20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6C446FEE-A846-43DA-B49C-376DE0A94AE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6D80B5FA-0123-4599-BB0B-95EE5B6F0D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CA261E92-211C-4747-904E-B921B820C1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chthoek 269">
                <a:extLst>
                  <a:ext uri="{FF2B5EF4-FFF2-40B4-BE49-F238E27FC236}">
                    <a16:creationId xmlns:a16="http://schemas.microsoft.com/office/drawing/2014/main" id="{FFB9B767-15F5-4CE1-8813-6E4466711AE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23893AB5-004B-42CF-B471-BF5D06049B3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DD609386-9F66-4DDC-8B70-6AD01D8E827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5170EC65-8590-479F-8866-E6CB60BFF8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2EAA2FD3-F8A2-490C-B3D9-4858C92DB7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EF04553C-B2FB-4171-8568-0FC064D026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4E148B7C-3FC8-4435-A3FF-18DB1F2B1B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4DD8A20E-ACC9-4B82-BF16-ED014EB8C1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443060ED-3894-4372-B353-DF72C4082C4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3F6A4011-C994-46BC-847C-E6DB6B4D292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F8EC1C5F-64C2-4AF8-BC27-70EA1886113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C4AE9616-96C0-4C22-8C98-6BBB20ACBB8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B90F54E4-21E9-49B2-B4A0-5D3BB5EF862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8B78035-F9F1-473F-B3FC-CDBA7EBF46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96BB1579-C2A3-4309-A251-3EA1F2EF82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78736899-6EDE-4A6D-981D-4FCDBA9553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D873F865-B75E-426A-9F33-D4AE20A332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CB2DD4DD-263D-4507-8719-A22F459567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29913EA-C6EB-48A3-A333-6D6E0C3E257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F0A271C0-8C38-452C-BE28-FB72B3EB927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7743565F-7F46-4C1F-A391-D863D3FDA98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0ACB5AC7-BF10-4A1F-9BFD-BE4424219C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C3801DD6-88FB-4B06-B15B-B7F93BA4FD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FFF628CA-75B7-4ED7-8059-152AA9AF112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CDBAD102-EA0D-4761-B794-89211F9AFC8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974EE0B5-AC12-4DD8-8125-99F93258429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5625456D-1851-4814-9F5A-1577CDFCE1D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C58D90F9-B20F-4277-9B50-B7246BDE797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58ADDDFC-F95F-46E1-85F7-AC14199186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7537B52D-14B6-4A7A-9DB1-DC575421FA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17847ECC-45EC-4700-9D04-0C3BADBBD4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A7493D5E-1CF1-4B04-8397-60E168CF6C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987A7A9B-6F52-4805-B0E8-1E5F0AF464D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B04C2CEB-51E3-416C-AAA9-6081C90CDE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0CAC3F33-E22A-4633-B02A-ECC08190E40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ECB53519-EF97-45BF-AD21-D672C346C6C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9" name="Rechthoek 278">
                  <a:extLst>
                    <a:ext uri="{FF2B5EF4-FFF2-40B4-BE49-F238E27FC236}">
                      <a16:creationId xmlns:a16="http://schemas.microsoft.com/office/drawing/2014/main" id="{5A4A23A9-38EA-4B86-A275-D39392EE6BB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614DE179-27C0-4208-B89D-86AC8C6172A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12D6553F-1406-4E41-A96E-959B68DA0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31F9A786-D9A1-47AB-BA74-EA2D42C1D89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22804C3F-46D6-4DDF-97F9-55876ED050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E8A2CEA5-443E-4696-91AE-616CD81AD9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22510A3E-BC89-45BA-A1B5-1973CAF79E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ACADFBF5-876C-4C7E-88D4-B12C52F22E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B36C234A-87CB-445C-8B5F-097A8EE4058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2163EBC8-91AB-4AF3-AF08-4F495D45F4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6E18DE6C-D8FB-439B-8FA1-AB98BCC3288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66CA2DB1-2F84-4F74-8263-4D0C8DE2C7F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968895ED-45B7-4466-A6D2-3C10858FF3B3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4" name="Rechte verbindingslijn 243">
              <a:extLst>
                <a:ext uri="{FF2B5EF4-FFF2-40B4-BE49-F238E27FC236}">
                  <a16:creationId xmlns:a16="http://schemas.microsoft.com/office/drawing/2014/main" id="{86DD4591-8D1C-4E46-B675-5385F11169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3A90F1CF-F487-4D2D-B8F0-C1E1C9C45506}"/>
                </a:ext>
              </a:extLst>
            </p:cNvPr>
            <p:cNvSpPr/>
            <p:nvPr userDrawn="1"/>
          </p:nvSpPr>
          <p:spPr>
            <a:xfrm>
              <a:off x="-3461812" y="224232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6C0ECA9B-FCE3-4C65-BB44-83936586352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7EFEEB9B-AA91-4A0E-B8EE-29B83262330D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059D93DF-A42C-49E6-B5BC-DADFCE967F7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1508267A-3102-45E9-BE59-53C8C96BE851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24CA8D5A-50A0-424D-9DAD-772866281CA5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7E7CEC13-C348-4953-8E0C-5E2BF87DE95C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200FE64E-E899-45B9-8ACD-A9AB18882CF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2EC57829-6125-4EA1-8AAF-FA401A7F64DC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ECE0D223-0F5C-47CD-BEE6-3B5442F58B3C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0E68E950-BD2C-40AF-90D2-1AE62FA3329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3BA48472-2368-49F3-8C97-806CBE823382}"/>
                </a:ext>
              </a:extLst>
            </p:cNvPr>
            <p:cNvSpPr/>
            <p:nvPr userDrawn="1"/>
          </p:nvSpPr>
          <p:spPr>
            <a:xfrm>
              <a:off x="-3461812" y="27019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A1BFB044-E54E-4819-94F7-A5DFD2F5B02A}"/>
                </a:ext>
              </a:extLst>
            </p:cNvPr>
            <p:cNvSpPr/>
            <p:nvPr userDrawn="1"/>
          </p:nvSpPr>
          <p:spPr>
            <a:xfrm>
              <a:off x="-3461812" y="316149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EDECF71B-F0F3-4F00-AAE8-3C2A1910F3FD}"/>
                </a:ext>
              </a:extLst>
            </p:cNvPr>
            <p:cNvSpPr/>
            <p:nvPr userDrawn="1"/>
          </p:nvSpPr>
          <p:spPr>
            <a:xfrm>
              <a:off x="-3461812" y="362108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66AB3EB3-22A9-4183-A98B-FFC358590C08}"/>
                </a:ext>
              </a:extLst>
            </p:cNvPr>
            <p:cNvSpPr/>
            <p:nvPr userDrawn="1"/>
          </p:nvSpPr>
          <p:spPr>
            <a:xfrm>
              <a:off x="-3461812" y="408066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232981DA-7FAA-4DAA-B823-811D63F3D80F}"/>
                </a:ext>
              </a:extLst>
            </p:cNvPr>
            <p:cNvSpPr/>
            <p:nvPr userDrawn="1"/>
          </p:nvSpPr>
          <p:spPr>
            <a:xfrm>
              <a:off x="-3461812" y="454025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B4DF9C9-2A1C-42C3-90A5-30D93D190D26}"/>
                </a:ext>
              </a:extLst>
            </p:cNvPr>
            <p:cNvSpPr/>
            <p:nvPr userDrawn="1"/>
          </p:nvSpPr>
          <p:spPr>
            <a:xfrm>
              <a:off x="-3461812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B79F4F65-47B2-45A8-B8F8-FD394FD29D6A}"/>
                </a:ext>
              </a:extLst>
            </p:cNvPr>
            <p:cNvSpPr/>
            <p:nvPr userDrawn="1"/>
          </p:nvSpPr>
          <p:spPr>
            <a:xfrm>
              <a:off x="-3461812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00A1FD15-16C5-47C7-ABE5-7DD700AB9851}"/>
                </a:ext>
              </a:extLst>
            </p:cNvPr>
            <p:cNvSpPr/>
            <p:nvPr userDrawn="1"/>
          </p:nvSpPr>
          <p:spPr>
            <a:xfrm>
              <a:off x="-3461812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76000" y="2507658"/>
            <a:ext cx="5768414" cy="3244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42" name="Tijdelijke aanduiding voor verticale tekst 2">
            <a:extLst>
              <a:ext uri="{FF2B5EF4-FFF2-40B4-BE49-F238E27FC236}">
                <a16:creationId xmlns:a16="http://schemas.microsoft.com/office/drawing/2014/main" id="{6B5D9E91-D48D-4D69-BB0C-957083AC28F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49" name="Tijdelijke aanduiding voor tekst 7">
            <a:extLst>
              <a:ext uri="{FF2B5EF4-FFF2-40B4-BE49-F238E27FC236}">
                <a16:creationId xmlns:a16="http://schemas.microsoft.com/office/drawing/2014/main" id="{9BB01E96-E560-479B-AC0C-B301E5BB6D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6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15">
            <a:extLst>
              <a:ext uri="{FF2B5EF4-FFF2-40B4-BE49-F238E27FC236}">
                <a16:creationId xmlns:a16="http://schemas.microsoft.com/office/drawing/2014/main" id="{361A5DAB-49D8-4345-8132-605EC4F6ADB8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(beeldvullend)</a:t>
            </a:r>
          </a:p>
        </p:txBody>
      </p:sp>
      <p:grpSp>
        <p:nvGrpSpPr>
          <p:cNvPr id="132" name="INSTRUCTIES">
            <a:extLst>
              <a:ext uri="{FF2B5EF4-FFF2-40B4-BE49-F238E27FC236}">
                <a16:creationId xmlns:a16="http://schemas.microsoft.com/office/drawing/2014/main" id="{54B5843B-0CA5-4CC5-8C28-7AD9E842D5CA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33" name="Rechthoek: afgeronde hoeken 132">
              <a:extLst>
                <a:ext uri="{FF2B5EF4-FFF2-40B4-BE49-F238E27FC236}">
                  <a16:creationId xmlns:a16="http://schemas.microsoft.com/office/drawing/2014/main" id="{47FD6DA6-6EFE-468F-8497-2C7194BCB12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34" name="Rechthoek: afgeronde hoeken 133">
              <a:extLst>
                <a:ext uri="{FF2B5EF4-FFF2-40B4-BE49-F238E27FC236}">
                  <a16:creationId xmlns:a16="http://schemas.microsoft.com/office/drawing/2014/main" id="{FF632F28-E248-4A30-B134-D5C12F3D0D2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BA8AC0D-3D26-4CD0-9576-A6EC515B32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7C74E631-1443-437C-93DE-B266CBE038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81641299-B329-40F0-9F6E-3EE57D4EC135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6E35F9F1-7717-4EEF-A2DF-DDE03E90A36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F6F4C67F-5B7C-441E-BD68-F1E07DA2C36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9DF6B579-312A-4C5B-948E-1AD6D25ADE2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73E18B4C-547B-4408-9045-77CB973D898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F42CB830-CCFC-47CE-BF43-B0519E931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51E2EDD-8504-4B65-86F3-DEA12A56606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77068F99-6AFD-44FB-A5B9-83B67F4246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BA8AE027-7D82-4FC5-AD09-3B7EBC0959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67" name="Gelijkbenige driehoek 166">
                <a:extLst>
                  <a:ext uri="{FF2B5EF4-FFF2-40B4-BE49-F238E27FC236}">
                    <a16:creationId xmlns:a16="http://schemas.microsoft.com/office/drawing/2014/main" id="{CFCDDD09-9B81-457D-8A50-11B04306BBF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Video icoon">
              <a:extLst>
                <a:ext uri="{FF2B5EF4-FFF2-40B4-BE49-F238E27FC236}">
                  <a16:creationId xmlns:a16="http://schemas.microsoft.com/office/drawing/2014/main" id="{36A088CA-462F-4213-98F8-D539E1074D0E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4E489487-1531-4B8A-891F-6C8F4E03BA92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3" name="Vrije vorm 112">
                <a:extLst>
                  <a:ext uri="{FF2B5EF4-FFF2-40B4-BE49-F238E27FC236}">
                    <a16:creationId xmlns:a16="http://schemas.microsoft.com/office/drawing/2014/main" id="{787B63C0-A4D3-4173-85C1-F89184741882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4" name="Vrije vorm 113">
                <a:extLst>
                  <a:ext uri="{FF2B5EF4-FFF2-40B4-BE49-F238E27FC236}">
                    <a16:creationId xmlns:a16="http://schemas.microsoft.com/office/drawing/2014/main" id="{E7B170F4-9F21-4007-814C-F4A081E3850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0C35D360-84CF-4FC1-9C51-6F43AA6B981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46" name="Groep 145">
                <a:extLst>
                  <a:ext uri="{FF2B5EF4-FFF2-40B4-BE49-F238E27FC236}">
                    <a16:creationId xmlns:a16="http://schemas.microsoft.com/office/drawing/2014/main" id="{A65EEE08-3ED8-4B11-8186-A7491E5D44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49" name="Groep 148">
                  <a:extLst>
                    <a:ext uri="{FF2B5EF4-FFF2-40B4-BE49-F238E27FC236}">
                      <a16:creationId xmlns:a16="http://schemas.microsoft.com/office/drawing/2014/main" id="{63C4A435-182A-4C48-B4B0-3EAE33FFD00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56" name="Groep 155">
                    <a:extLst>
                      <a:ext uri="{FF2B5EF4-FFF2-40B4-BE49-F238E27FC236}">
                        <a16:creationId xmlns:a16="http://schemas.microsoft.com/office/drawing/2014/main" id="{3F29C39E-2052-4EB3-9F90-8C94B11432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59" name="Rechthoek 158">
                      <a:extLst>
                        <a:ext uri="{FF2B5EF4-FFF2-40B4-BE49-F238E27FC236}">
                          <a16:creationId xmlns:a16="http://schemas.microsoft.com/office/drawing/2014/main" id="{94CF0AB4-C3AC-40E6-B6C5-3A611CF175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hthoek 159">
                      <a:extLst>
                        <a:ext uri="{FF2B5EF4-FFF2-40B4-BE49-F238E27FC236}">
                          <a16:creationId xmlns:a16="http://schemas.microsoft.com/office/drawing/2014/main" id="{B62DF717-E5C1-4A2C-AF62-D5C45870B8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Ovaal 160">
                      <a:extLst>
                        <a:ext uri="{FF2B5EF4-FFF2-40B4-BE49-F238E27FC236}">
                          <a16:creationId xmlns:a16="http://schemas.microsoft.com/office/drawing/2014/main" id="{5B7F4351-4256-495E-B708-FD04E9B03B5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57" name="Afbeelding 156">
                    <a:extLst>
                      <a:ext uri="{FF2B5EF4-FFF2-40B4-BE49-F238E27FC236}">
                        <a16:creationId xmlns:a16="http://schemas.microsoft.com/office/drawing/2014/main" id="{8CD4CF05-85E3-44D6-BEF4-34F2DAFBE6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Afbeelding 157">
                    <a:extLst>
                      <a:ext uri="{FF2B5EF4-FFF2-40B4-BE49-F238E27FC236}">
                        <a16:creationId xmlns:a16="http://schemas.microsoft.com/office/drawing/2014/main" id="{BE5664F0-C3F7-4179-B314-A79480A79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D1CECD21-6489-4EAF-8932-FF1C852F92C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1E7E5357-38DC-4130-B75F-326712FF71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20C0C598-9DBC-48AC-9470-8FD070DEEE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8F3C6D64-D798-422E-873E-DBFD57E8A59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2" name="Rechthoek 151">
                    <a:extLst>
                      <a:ext uri="{FF2B5EF4-FFF2-40B4-BE49-F238E27FC236}">
                        <a16:creationId xmlns:a16="http://schemas.microsoft.com/office/drawing/2014/main" id="{20BD3433-8602-4CD7-B33D-42A5A1B37D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hthoek 152">
                    <a:extLst>
                      <a:ext uri="{FF2B5EF4-FFF2-40B4-BE49-F238E27FC236}">
                        <a16:creationId xmlns:a16="http://schemas.microsoft.com/office/drawing/2014/main" id="{3EBC441A-227B-4D42-9DA0-7845B3E3ED9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0505B39-ACF7-4B5C-979F-0AD117CA8300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48" name="Gelijkbenige driehoek 147">
                <a:extLst>
                  <a:ext uri="{FF2B5EF4-FFF2-40B4-BE49-F238E27FC236}">
                    <a16:creationId xmlns:a16="http://schemas.microsoft.com/office/drawing/2014/main" id="{AACE8BEC-9AA2-48A8-9311-5FE3DE4F71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ijdelijke aanduiding voor media 28">
            <a:extLst>
              <a:ext uri="{FF2B5EF4-FFF2-40B4-BE49-F238E27FC236}">
                <a16:creationId xmlns:a16="http://schemas.microsoft.com/office/drawing/2014/main" id="{922F9F2C-8E00-491E-9890-50DC2C8810A4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0" y="2"/>
            <a:ext cx="12198350" cy="6857999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188" name="Tijdelijke aanduiding voor tekst 6">
            <a:extLst>
              <a:ext uri="{FF2B5EF4-FFF2-40B4-BE49-F238E27FC236}">
                <a16:creationId xmlns:a16="http://schemas.microsoft.com/office/drawing/2014/main" id="{E9E93197-270E-4316-9648-C0D05F2894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89" name="Tijdelijke aanduiding voor tekst 6">
            <a:extLst>
              <a:ext uri="{FF2B5EF4-FFF2-40B4-BE49-F238E27FC236}">
                <a16:creationId xmlns:a16="http://schemas.microsoft.com/office/drawing/2014/main" id="{FCF42B84-15F1-4073-824F-5B5E3E7B26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26EC68F5-EAC7-4051-B0A4-4D77988B1DA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B294E230-E216-410E-9A7B-1542AA4F0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1" name="Tijdelijke aanduiding voor tekst 6">
            <a:extLst>
              <a:ext uri="{FF2B5EF4-FFF2-40B4-BE49-F238E27FC236}">
                <a16:creationId xmlns:a16="http://schemas.microsoft.com/office/drawing/2014/main" id="{69548FA0-4919-4F92-AA0F-0D852C4431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60381" y="2702485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2" name="Tijdelijke aanduiding voor tekst 6">
            <a:extLst>
              <a:ext uri="{FF2B5EF4-FFF2-40B4-BE49-F238E27FC236}">
                <a16:creationId xmlns:a16="http://schemas.microsoft.com/office/drawing/2014/main" id="{9EDE7235-981A-4134-AC5A-B52B7C9507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798659" y="3042456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82">
            <a:extLst>
              <a:ext uri="{FF2B5EF4-FFF2-40B4-BE49-F238E27FC236}">
                <a16:creationId xmlns:a16="http://schemas.microsoft.com/office/drawing/2014/main" id="{618E64E8-8694-472E-9AAA-42E1E9C0E1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31" name="TEKSTINSTRUCTIES">
            <a:extLst>
              <a:ext uri="{FF2B5EF4-FFF2-40B4-BE49-F238E27FC236}">
                <a16:creationId xmlns:a16="http://schemas.microsoft.com/office/drawing/2014/main" id="{12073CE6-5DC8-4BD1-8744-CB2A061A0D67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36401D94-30CA-45D2-817A-78288909B03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BCF2597A-6E20-4795-BD4F-5549B5ED174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9DD4CF37-6631-41EC-9521-BB308E9013AB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7A452291-1603-4235-BA75-4AA609A648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C470EAFD-E4D3-4C13-AACF-3C97BD56917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5107A01A-00FD-4A2B-83C4-C211A5A34E3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07D2AC06-0D0E-4A94-888B-B8D1A809F8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Rechte verbindingslijn 279">
                <a:extLst>
                  <a:ext uri="{FF2B5EF4-FFF2-40B4-BE49-F238E27FC236}">
                    <a16:creationId xmlns:a16="http://schemas.microsoft.com/office/drawing/2014/main" id="{4B63C8DD-B896-4405-A791-3395EC8332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D27B4FB5-48FD-47CF-9AF2-B3CCDBADE9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2" name="Groep 281">
                <a:extLst>
                  <a:ext uri="{FF2B5EF4-FFF2-40B4-BE49-F238E27FC236}">
                    <a16:creationId xmlns:a16="http://schemas.microsoft.com/office/drawing/2014/main" id="{1E64F532-EBF7-4BA0-BA5D-B7158D01A44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21" name="Groep 320">
                  <a:extLst>
                    <a:ext uri="{FF2B5EF4-FFF2-40B4-BE49-F238E27FC236}">
                      <a16:creationId xmlns:a16="http://schemas.microsoft.com/office/drawing/2014/main" id="{8C2EF725-876D-4D44-8E70-B914E229C2B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25" name="Rechte verbindingslijn 324">
                    <a:extLst>
                      <a:ext uri="{FF2B5EF4-FFF2-40B4-BE49-F238E27FC236}">
                        <a16:creationId xmlns:a16="http://schemas.microsoft.com/office/drawing/2014/main" id="{92E1D3F8-8372-4D49-8FCC-031ACC722B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6" name="Rechte verbindingslijn 325">
                    <a:extLst>
                      <a:ext uri="{FF2B5EF4-FFF2-40B4-BE49-F238E27FC236}">
                        <a16:creationId xmlns:a16="http://schemas.microsoft.com/office/drawing/2014/main" id="{26977928-F711-4F12-A7B7-E3BBFF20B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7" name="Rechte verbindingslijn 326">
                    <a:extLst>
                      <a:ext uri="{FF2B5EF4-FFF2-40B4-BE49-F238E27FC236}">
                        <a16:creationId xmlns:a16="http://schemas.microsoft.com/office/drawing/2014/main" id="{368140F0-D083-4812-AD4E-A27FC73721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8" name="Rechte verbindingslijn 327">
                    <a:extLst>
                      <a:ext uri="{FF2B5EF4-FFF2-40B4-BE49-F238E27FC236}">
                        <a16:creationId xmlns:a16="http://schemas.microsoft.com/office/drawing/2014/main" id="{CB84EE1E-E50B-4890-8D70-65148ED1CC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9" name="Rechte verbindingslijn 328">
                    <a:extLst>
                      <a:ext uri="{FF2B5EF4-FFF2-40B4-BE49-F238E27FC236}">
                        <a16:creationId xmlns:a16="http://schemas.microsoft.com/office/drawing/2014/main" id="{49F87EDB-8729-4B84-BF9C-2AD69ABDA5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22" name="Groep 321">
                  <a:extLst>
                    <a:ext uri="{FF2B5EF4-FFF2-40B4-BE49-F238E27FC236}">
                      <a16:creationId xmlns:a16="http://schemas.microsoft.com/office/drawing/2014/main" id="{80257386-D8A4-4706-BE73-66505DE9AD1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23" name="Rechthoek 322">
                    <a:extLst>
                      <a:ext uri="{FF2B5EF4-FFF2-40B4-BE49-F238E27FC236}">
                        <a16:creationId xmlns:a16="http://schemas.microsoft.com/office/drawing/2014/main" id="{A3A853B8-7D6E-42AE-B7AF-8C1D7FCDEF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4" name="Pijl: punthaak 323">
                    <a:extLst>
                      <a:ext uri="{FF2B5EF4-FFF2-40B4-BE49-F238E27FC236}">
                        <a16:creationId xmlns:a16="http://schemas.microsoft.com/office/drawing/2014/main" id="{3F3AADEB-9FB3-42FA-9449-1B5E640F032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737EFB86-90E0-452F-9E4E-7A323F71E6F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960870DD-9471-46C7-963A-BC6346DC38A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6B9F11DB-B65D-4AF6-AA4E-BDE2CB7F68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F31E3A17-35C2-49F2-BA1C-AF43F61944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B47D6BCD-E66B-45A4-AA2F-99C49A620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6BDD614C-CC83-495B-A93B-4C09A64D1D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9C952804-2136-4D28-AB50-025495223D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3" name="Groep 312">
                  <a:extLst>
                    <a:ext uri="{FF2B5EF4-FFF2-40B4-BE49-F238E27FC236}">
                      <a16:creationId xmlns:a16="http://schemas.microsoft.com/office/drawing/2014/main" id="{51C17063-628C-4F91-BE91-FC114F0D0546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80C78D23-0B0C-48BB-8B7B-69C64F752D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3F29C4A1-7EF1-4658-A324-8D05F9CF2B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84" name="Rechte verbindingslijn 283">
                <a:extLst>
                  <a:ext uri="{FF2B5EF4-FFF2-40B4-BE49-F238E27FC236}">
                    <a16:creationId xmlns:a16="http://schemas.microsoft.com/office/drawing/2014/main" id="{80210A10-1332-45A0-91B7-D7133AB678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1686690-3D09-477D-96EF-B3738D22B6C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86" name="Groep 285">
                <a:extLst>
                  <a:ext uri="{FF2B5EF4-FFF2-40B4-BE49-F238E27FC236}">
                    <a16:creationId xmlns:a16="http://schemas.microsoft.com/office/drawing/2014/main" id="{D90EC679-49FD-49B9-95F2-55C066687B5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01" name="Rechthoek 300">
                  <a:extLst>
                    <a:ext uri="{FF2B5EF4-FFF2-40B4-BE49-F238E27FC236}">
                      <a16:creationId xmlns:a16="http://schemas.microsoft.com/office/drawing/2014/main" id="{8ED50090-93FF-4921-878A-6CACCAD9603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00A843CA-0686-4873-9C00-6E8289127BB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03" name="Groep 302">
                    <a:extLst>
                      <a:ext uri="{FF2B5EF4-FFF2-40B4-BE49-F238E27FC236}">
                        <a16:creationId xmlns:a16="http://schemas.microsoft.com/office/drawing/2014/main" id="{E3399F2B-227E-44C5-8077-B52A4FCF63F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07" name="Rechte verbindingslijn 306">
                      <a:extLst>
                        <a:ext uri="{FF2B5EF4-FFF2-40B4-BE49-F238E27FC236}">
                          <a16:creationId xmlns:a16="http://schemas.microsoft.com/office/drawing/2014/main" id="{7B9EBA01-FB83-4077-9795-10539EC9C7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8" name="Rechte verbindingslijn 307">
                      <a:extLst>
                        <a:ext uri="{FF2B5EF4-FFF2-40B4-BE49-F238E27FC236}">
                          <a16:creationId xmlns:a16="http://schemas.microsoft.com/office/drawing/2014/main" id="{FBC2D02C-27E5-4F2B-80AF-077FC83985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9" name="Rechte verbindingslijn 308">
                      <a:extLst>
                        <a:ext uri="{FF2B5EF4-FFF2-40B4-BE49-F238E27FC236}">
                          <a16:creationId xmlns:a16="http://schemas.microsoft.com/office/drawing/2014/main" id="{F41971DD-BBBE-42B9-879F-DB52FF8C6C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10" name="Rechte verbindingslijn 309">
                      <a:extLst>
                        <a:ext uri="{FF2B5EF4-FFF2-40B4-BE49-F238E27FC236}">
                          <a16:creationId xmlns:a16="http://schemas.microsoft.com/office/drawing/2014/main" id="{13AABFC6-E6AE-4AAA-8C3A-047A5C59C8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11" name="Rechte verbindingslijn 310">
                      <a:extLst>
                        <a:ext uri="{FF2B5EF4-FFF2-40B4-BE49-F238E27FC236}">
                          <a16:creationId xmlns:a16="http://schemas.microsoft.com/office/drawing/2014/main" id="{2054BCF7-01B5-4301-98D2-58B0797D0C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04" name="Groep 303">
                    <a:extLst>
                      <a:ext uri="{FF2B5EF4-FFF2-40B4-BE49-F238E27FC236}">
                        <a16:creationId xmlns:a16="http://schemas.microsoft.com/office/drawing/2014/main" id="{CD035440-A2DB-4DB1-A875-DB84C58EBC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05" name="Rechthoek 304">
                      <a:extLst>
                        <a:ext uri="{FF2B5EF4-FFF2-40B4-BE49-F238E27FC236}">
                          <a16:creationId xmlns:a16="http://schemas.microsoft.com/office/drawing/2014/main" id="{D0234789-4AC9-4644-981F-DD1B64D61F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6" name="Pijl: punthaak 305">
                      <a:extLst>
                        <a:ext uri="{FF2B5EF4-FFF2-40B4-BE49-F238E27FC236}">
                          <a16:creationId xmlns:a16="http://schemas.microsoft.com/office/drawing/2014/main" id="{C2CE945A-AAF8-48E4-AEB8-2A90D95C425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87" name="Groep 286">
                <a:extLst>
                  <a:ext uri="{FF2B5EF4-FFF2-40B4-BE49-F238E27FC236}">
                    <a16:creationId xmlns:a16="http://schemas.microsoft.com/office/drawing/2014/main" id="{A38FA30D-BD52-475D-809E-36EA7D31356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EC4602D1-88E5-40A2-8608-A0C29294564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2547CD1E-A582-4CBF-8B26-C6B576C6A5C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F6D4D451-3700-4B6D-B3C7-14F0F58036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2F01C6E3-3373-4C1E-96B8-2D90C1A1FF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185AD697-33E1-42B1-8F7E-0468A8F3726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2004FFE3-24C9-40E7-86E9-195E8C0D18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E6BECBFC-8395-44F9-AC46-CBB22D89ED4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D357BDD9-A3F5-4567-BDB7-0B2365CA87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71A76090-A560-47A4-A596-597E8C5C509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7599B0B2-7D17-404B-B936-B47E1C39D44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5D63A183-3C5F-44E4-B3C6-DCA07972BE2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88" name="Rechthoek 287">
                <a:extLst>
                  <a:ext uri="{FF2B5EF4-FFF2-40B4-BE49-F238E27FC236}">
                    <a16:creationId xmlns:a16="http://schemas.microsoft.com/office/drawing/2014/main" id="{46967482-9741-4589-B647-F88787097B8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9" name="Rechthoek 288">
                <a:extLst>
                  <a:ext uri="{FF2B5EF4-FFF2-40B4-BE49-F238E27FC236}">
                    <a16:creationId xmlns:a16="http://schemas.microsoft.com/office/drawing/2014/main" id="{D3B64C09-00EC-49A2-A5F1-D01D51E3BC8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47225722-E2D5-44EE-807F-AC5CB9889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382897B7-C06A-4149-9569-FE5207D8FEA3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7D8605EC-E9C8-419F-AF1A-2DF7701EDDE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6A3FD7B3-A534-4E87-ACFD-7399C92B300D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602DA819-8F4E-4B29-812C-81530609FC3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9EB214EF-052B-4CC5-A5FE-32B0835C0D3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5656CE6-C9D5-4139-83DE-9A79E874A43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EEB46037-565F-4492-8FE6-6C4E15D9B463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C0D459F-C047-4884-8259-D21A55C2AEB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A3CA359B-F3B5-490C-839B-22C212C2A06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6F7E815A-AA75-40A8-A344-9998B63B3FF4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436B61E3-52A3-4B07-819E-7ABC5E24419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EFB3E08E-DB91-4C46-AB54-357D166F2894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25F40063-C6A7-4188-8419-C3ECB711409F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2CCA28BB-2A2C-4AE9-A2A5-06CB6B5D1AB3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3A4E9155-7FBF-4717-80E8-74720799A06A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ED406C1C-713B-4D84-ABD1-5313B93E5CC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B1C43860-1948-4B69-AA90-3AC6521FF08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76" name="Rechthoek 275">
              <a:extLst>
                <a:ext uri="{FF2B5EF4-FFF2-40B4-BE49-F238E27FC236}">
                  <a16:creationId xmlns:a16="http://schemas.microsoft.com/office/drawing/2014/main" id="{5F3FBFA7-9CCD-49F5-B852-62363BDB6C31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9C2E5D96-A100-47AD-93AD-D8E209E5D8CC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2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media</a:t>
            </a:r>
          </a:p>
        </p:txBody>
      </p:sp>
      <p:grpSp>
        <p:nvGrpSpPr>
          <p:cNvPr id="156" name="INSTRUCTIES">
            <a:extLst>
              <a:ext uri="{FF2B5EF4-FFF2-40B4-BE49-F238E27FC236}">
                <a16:creationId xmlns:a16="http://schemas.microsoft.com/office/drawing/2014/main" id="{767539DB-EE7F-4212-9719-74AAF2888392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7CF8B6EE-C7EE-4433-9B82-52216874EC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7156B2B6-70AA-42D1-B0C4-BF351BC23A52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8F6A0191-D17B-4974-BCA4-4846FCC3BF9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9918456D-4F2D-4C29-987F-F3CAFA95D9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B73A51E-59CB-4AC4-A4D9-B671F0B3F39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A74BFDBC-EFBE-433D-81A2-CB8AD082CAC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77D948A1-D5DC-4D5C-A3A2-0FB1E744FEB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08C6DAB5-6889-4362-842A-43DBAA3584D1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D72CCA38-9A06-4B71-90F8-EBF1E5AD2401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6" name="Rechte verbindingslijn 165">
              <a:extLst>
                <a:ext uri="{FF2B5EF4-FFF2-40B4-BE49-F238E27FC236}">
                  <a16:creationId xmlns:a16="http://schemas.microsoft.com/office/drawing/2014/main" id="{3CEE1DCD-C061-4C2E-B989-371EF261CC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C0C7DBCE-A5CB-43E2-8418-4F5516898711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252DC666-449E-4D53-8E44-EE4CA434964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0A327E70-7F39-42B9-8B32-8F69C25830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91" name="Gelijkbenige driehoek 190">
                <a:extLst>
                  <a:ext uri="{FF2B5EF4-FFF2-40B4-BE49-F238E27FC236}">
                    <a16:creationId xmlns:a16="http://schemas.microsoft.com/office/drawing/2014/main" id="{46CB38C2-7F08-434C-9881-9C08B280DB5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Video icoon">
              <a:extLst>
                <a:ext uri="{FF2B5EF4-FFF2-40B4-BE49-F238E27FC236}">
                  <a16:creationId xmlns:a16="http://schemas.microsoft.com/office/drawing/2014/main" id="{03137714-8843-48E9-9918-1B46EAC0DDFD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A3F32C79-81EF-4A74-A039-766FEB384225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7" name="Vrije vorm 112">
                <a:extLst>
                  <a:ext uri="{FF2B5EF4-FFF2-40B4-BE49-F238E27FC236}">
                    <a16:creationId xmlns:a16="http://schemas.microsoft.com/office/drawing/2014/main" id="{31D9BD72-8244-4BD3-9AE3-CB618DA75A2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8" name="Vrije vorm 113">
                <a:extLst>
                  <a:ext uri="{FF2B5EF4-FFF2-40B4-BE49-F238E27FC236}">
                    <a16:creationId xmlns:a16="http://schemas.microsoft.com/office/drawing/2014/main" id="{F82963FD-473B-42C2-A7AA-C2F81065A7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1E719289-AFD8-4417-93E4-D08EE8A4472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2C7F7FF3-201C-4EB3-8830-E3485122A2B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B0EEC12-C60A-4F8E-952C-8C35CEEA7C6C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0" name="Groep 179">
                    <a:extLst>
                      <a:ext uri="{FF2B5EF4-FFF2-40B4-BE49-F238E27FC236}">
                        <a16:creationId xmlns:a16="http://schemas.microsoft.com/office/drawing/2014/main" id="{94AA78BC-21D2-40CD-A2EA-34CFAD9E0E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0BE085BB-AE60-44AB-8F92-259CAAF67F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Rechthoek 183">
                      <a:extLst>
                        <a:ext uri="{FF2B5EF4-FFF2-40B4-BE49-F238E27FC236}">
                          <a16:creationId xmlns:a16="http://schemas.microsoft.com/office/drawing/2014/main" id="{9630039C-8199-4116-8A51-5293B886A56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" name="Ovaal 184">
                      <a:extLst>
                        <a:ext uri="{FF2B5EF4-FFF2-40B4-BE49-F238E27FC236}">
                          <a16:creationId xmlns:a16="http://schemas.microsoft.com/office/drawing/2014/main" id="{4216E263-DBEA-49A5-BBFC-6BB93D21D6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1" name="Afbeelding 180">
                    <a:extLst>
                      <a:ext uri="{FF2B5EF4-FFF2-40B4-BE49-F238E27FC236}">
                        <a16:creationId xmlns:a16="http://schemas.microsoft.com/office/drawing/2014/main" id="{0C361078-B3A9-4EC8-9185-0A5BA4BA930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Afbeelding 181">
                    <a:extLst>
                      <a:ext uri="{FF2B5EF4-FFF2-40B4-BE49-F238E27FC236}">
                        <a16:creationId xmlns:a16="http://schemas.microsoft.com/office/drawing/2014/main" id="{BBAD88F0-F887-4D5C-BBB9-18F0092528A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ep 173">
                  <a:extLst>
                    <a:ext uri="{FF2B5EF4-FFF2-40B4-BE49-F238E27FC236}">
                      <a16:creationId xmlns:a16="http://schemas.microsoft.com/office/drawing/2014/main" id="{C24B846D-9882-4220-8B01-944F94DF06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8" name="Rechthoek 177">
                    <a:extLst>
                      <a:ext uri="{FF2B5EF4-FFF2-40B4-BE49-F238E27FC236}">
                        <a16:creationId xmlns:a16="http://schemas.microsoft.com/office/drawing/2014/main" id="{F367EE91-DCDB-4FBD-9BD7-B6B94F14E6C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9" name="Rechthoek 178">
                    <a:extLst>
                      <a:ext uri="{FF2B5EF4-FFF2-40B4-BE49-F238E27FC236}">
                        <a16:creationId xmlns:a16="http://schemas.microsoft.com/office/drawing/2014/main" id="{9D09DA2A-3823-4512-B5AB-DE361B6FCD0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10BF5B0D-A768-44D0-905F-81E1F2A4BB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6" name="Rechthoek 175">
                    <a:extLst>
                      <a:ext uri="{FF2B5EF4-FFF2-40B4-BE49-F238E27FC236}">
                        <a16:creationId xmlns:a16="http://schemas.microsoft.com/office/drawing/2014/main" id="{383D3291-599B-4CB7-834B-4A6F0F0BA99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hthoek 176">
                    <a:extLst>
                      <a:ext uri="{FF2B5EF4-FFF2-40B4-BE49-F238E27FC236}">
                        <a16:creationId xmlns:a16="http://schemas.microsoft.com/office/drawing/2014/main" id="{5833846A-915F-4749-BF08-7F5C6572BF7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1" name="Rechthoek 170">
                <a:extLst>
                  <a:ext uri="{FF2B5EF4-FFF2-40B4-BE49-F238E27FC236}">
                    <a16:creationId xmlns:a16="http://schemas.microsoft.com/office/drawing/2014/main" id="{6FC9BC61-3CBC-49A7-BE3B-46602246EC2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2" name="Gelijkbenige driehoek 171">
                <a:extLst>
                  <a:ext uri="{FF2B5EF4-FFF2-40B4-BE49-F238E27FC236}">
                    <a16:creationId xmlns:a16="http://schemas.microsoft.com/office/drawing/2014/main" id="{EDFDBA73-B6DF-4C43-846A-27B03DC5DE3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88748" y="1545834"/>
            <a:ext cx="6774088" cy="4083328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5783176" y="1748861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6517" y="1606289"/>
            <a:ext cx="6313142" cy="3632390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3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83088" y="2702484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8421366" y="3042455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92" name="TEKSTINSTRUCTIES">
            <a:extLst>
              <a:ext uri="{FF2B5EF4-FFF2-40B4-BE49-F238E27FC236}">
                <a16:creationId xmlns:a16="http://schemas.microsoft.com/office/drawing/2014/main" id="{4A9A576E-C302-4465-8FFB-8199BBED87A9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93" name="Rechthoek: afgeronde hoeken 192">
              <a:extLst>
                <a:ext uri="{FF2B5EF4-FFF2-40B4-BE49-F238E27FC236}">
                  <a16:creationId xmlns:a16="http://schemas.microsoft.com/office/drawing/2014/main" id="{42B9101F-2300-4C72-BDE7-A2DFDC9A554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94" name="Rechthoek: afgeronde hoeken 193">
              <a:extLst>
                <a:ext uri="{FF2B5EF4-FFF2-40B4-BE49-F238E27FC236}">
                  <a16:creationId xmlns:a16="http://schemas.microsoft.com/office/drawing/2014/main" id="{1985F081-36E6-4FDD-B5FA-A54362841BE8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7B8B56C0-4453-4D7F-A924-D2F60468AF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C56D5C3C-8C43-4835-B689-166F49FD2C0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20CA2806-EA4F-4EEF-8F39-29B18B5BC0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4F02319C-1D55-4AB8-B5D8-C982CBAE99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Rechte verbindingslijn 218">
                <a:extLst>
                  <a:ext uri="{FF2B5EF4-FFF2-40B4-BE49-F238E27FC236}">
                    <a16:creationId xmlns:a16="http://schemas.microsoft.com/office/drawing/2014/main" id="{DC60FBE4-794D-482F-9409-3E82865A3E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hthoek 219">
                <a:extLst>
                  <a:ext uri="{FF2B5EF4-FFF2-40B4-BE49-F238E27FC236}">
                    <a16:creationId xmlns:a16="http://schemas.microsoft.com/office/drawing/2014/main" id="{A054730D-F932-4134-A8FC-B165DC40182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ep 220">
                <a:extLst>
                  <a:ext uri="{FF2B5EF4-FFF2-40B4-BE49-F238E27FC236}">
                    <a16:creationId xmlns:a16="http://schemas.microsoft.com/office/drawing/2014/main" id="{A05B508D-35C4-4AD2-ABA8-AB7667F8DF1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C821C12A-41C0-4BA9-8D6B-A6B1DEECDA9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C8ACE1F8-529F-43C9-BD5D-143BA2A595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2503B36-A052-43E6-A36E-20755605A2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05B0664D-949C-4522-8ACC-07E7530B4C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900E8232-D10C-44FC-9857-16F095869D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A3BAB407-5250-4433-8DA5-49F89C9D97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987BCC71-D9E1-47F2-8387-0C87A3DF995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3" name="Rechthoek 312">
                    <a:extLst>
                      <a:ext uri="{FF2B5EF4-FFF2-40B4-BE49-F238E27FC236}">
                        <a16:creationId xmlns:a16="http://schemas.microsoft.com/office/drawing/2014/main" id="{AD483EE5-7BC9-4CD2-8815-CBF70F37772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Pijl: punthaak 313">
                    <a:extLst>
                      <a:ext uri="{FF2B5EF4-FFF2-40B4-BE49-F238E27FC236}">
                        <a16:creationId xmlns:a16="http://schemas.microsoft.com/office/drawing/2014/main" id="{D37F4E6B-4A1E-4972-9E39-EF5F7E06FB1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22" name="Groep 221">
                <a:extLst>
                  <a:ext uri="{FF2B5EF4-FFF2-40B4-BE49-F238E27FC236}">
                    <a16:creationId xmlns:a16="http://schemas.microsoft.com/office/drawing/2014/main" id="{71665032-200F-4246-9AD1-7B71963585B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CB67319-A823-4F57-AD4D-E00EF84C66B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2887D53D-B618-4485-B659-05B2BBD915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544C3742-C368-412F-BE2C-7B5E71CDBE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E10F5E04-88BE-4803-929D-D47DF880EE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5B1AEA35-2763-4EEE-8FB7-2526875E5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7F436CB8-ABC8-471E-8B1F-A73B292E2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619CDC6B-CACE-4021-9F42-88ECB7FEE80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4" name="Rechthoek 303">
                    <a:extLst>
                      <a:ext uri="{FF2B5EF4-FFF2-40B4-BE49-F238E27FC236}">
                        <a16:creationId xmlns:a16="http://schemas.microsoft.com/office/drawing/2014/main" id="{E9DAD536-883D-4E5C-9D3E-111ECF5C1A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5" name="Pijl: punthaak 304">
                    <a:extLst>
                      <a:ext uri="{FF2B5EF4-FFF2-40B4-BE49-F238E27FC236}">
                        <a16:creationId xmlns:a16="http://schemas.microsoft.com/office/drawing/2014/main" id="{116894BE-DD4D-413B-8DF9-133CD8C5067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23" name="Rechte verbindingslijn 222">
                <a:extLst>
                  <a:ext uri="{FF2B5EF4-FFF2-40B4-BE49-F238E27FC236}">
                    <a16:creationId xmlns:a16="http://schemas.microsoft.com/office/drawing/2014/main" id="{D87DECAC-AF85-44F8-B2E8-5174D9A2A1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4" name="Rechte verbindingslijn 223">
                <a:extLst>
                  <a:ext uri="{FF2B5EF4-FFF2-40B4-BE49-F238E27FC236}">
                    <a16:creationId xmlns:a16="http://schemas.microsoft.com/office/drawing/2014/main" id="{B8591239-4972-4FFA-8906-600AEF7ED8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F7EB9636-ED15-48A0-847A-E1E7251B152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99A56938-B8CF-4D65-820E-7225F307B27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1173FC85-2587-4F36-A687-3D413524B13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29034B8D-8747-4837-A0F7-944C931493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09B18B70-82BD-4EAB-8E03-D5963620D1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67A1CB6-61F4-4604-B655-AFE6659C37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CF45E677-7E93-4D48-8D4D-0FB644F007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38B5F0ED-FF5B-4F69-B34F-B4B8E76EF66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71450583-4848-4893-9133-826EBEB13E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63D33935-1BC0-4D60-949D-DC9E466F13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5" name="Rechthoek 294">
                      <a:extLst>
                        <a:ext uri="{FF2B5EF4-FFF2-40B4-BE49-F238E27FC236}">
                          <a16:creationId xmlns:a16="http://schemas.microsoft.com/office/drawing/2014/main" id="{9A2FE0DC-AA3F-4071-A219-4DB2E5485A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6" name="Pijl: punthaak 295">
                      <a:extLst>
                        <a:ext uri="{FF2B5EF4-FFF2-40B4-BE49-F238E27FC236}">
                          <a16:creationId xmlns:a16="http://schemas.microsoft.com/office/drawing/2014/main" id="{C3CBE95B-9450-4AF7-9F76-0AC787E3A0E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8098C5BA-1F3B-4B35-9722-FEB5BA3E603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0" name="Rechthoek 279">
                  <a:extLst>
                    <a:ext uri="{FF2B5EF4-FFF2-40B4-BE49-F238E27FC236}">
                      <a16:creationId xmlns:a16="http://schemas.microsoft.com/office/drawing/2014/main" id="{FED84AB9-EE69-4424-B472-498C3FD6ED26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E562BD84-557D-4A71-B739-CE9D1299496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F7BA1306-0121-4B9C-A8B9-AAC8783056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A8A89EFD-C144-4769-A839-695DB8D8AE6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D7F1988-A378-4319-81EF-DD74E73F46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2290EA88-A87B-455C-B16A-BEBD5121C9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017C88AA-0AAB-4EEB-972B-5DAFDB0CC2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FADB0893-1183-4781-AC0D-4A4D57B5C43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48167842-F761-4BE3-98FB-19376175A36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4" name="Rechthoek 283">
                      <a:extLst>
                        <a:ext uri="{FF2B5EF4-FFF2-40B4-BE49-F238E27FC236}">
                          <a16:creationId xmlns:a16="http://schemas.microsoft.com/office/drawing/2014/main" id="{80A24B10-9799-4E2B-B43F-43E5D810160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5" name="Pijl: punthaak 284">
                      <a:extLst>
                        <a:ext uri="{FF2B5EF4-FFF2-40B4-BE49-F238E27FC236}">
                          <a16:creationId xmlns:a16="http://schemas.microsoft.com/office/drawing/2014/main" id="{8744C443-DCBC-4388-9534-2FF77DEAD30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B2FE6E4A-4902-4670-8AC1-C9065032EA1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928C3926-D6FA-464C-804B-3508B8C0425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35569C34-7655-4BBF-8E8C-7578794B10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58FD9E7-E2E6-4397-A8CF-ED039051EFC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99" name="Rechthoek 198">
              <a:extLst>
                <a:ext uri="{FF2B5EF4-FFF2-40B4-BE49-F238E27FC236}">
                  <a16:creationId xmlns:a16="http://schemas.microsoft.com/office/drawing/2014/main" id="{4685058D-6C31-4A5A-BC9D-3BD0C830EDA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00" name="Ovaal 199">
              <a:extLst>
                <a:ext uri="{FF2B5EF4-FFF2-40B4-BE49-F238E27FC236}">
                  <a16:creationId xmlns:a16="http://schemas.microsoft.com/office/drawing/2014/main" id="{8E4C130E-BF1E-42CF-A697-6267A33243FC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01" name="Ovaal 200">
              <a:extLst>
                <a:ext uri="{FF2B5EF4-FFF2-40B4-BE49-F238E27FC236}">
                  <a16:creationId xmlns:a16="http://schemas.microsoft.com/office/drawing/2014/main" id="{531228E2-7049-4C2C-93F1-BB73F845EDF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02" name="Ovaal 201">
              <a:extLst>
                <a:ext uri="{FF2B5EF4-FFF2-40B4-BE49-F238E27FC236}">
                  <a16:creationId xmlns:a16="http://schemas.microsoft.com/office/drawing/2014/main" id="{04259806-0EDF-4F54-B999-19489082AB7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A555A032-4886-45C4-AB91-26098FFD886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3E0E8E07-9DF8-44D5-AD32-AF4BEF6FB84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9277E425-705F-47CD-9B18-787138232818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938079E7-F6B5-4279-B037-8F12E3EC8FE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449D4541-1BBA-4262-95E0-4C5750FF6AC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8" name="Ovaal 207">
              <a:extLst>
                <a:ext uri="{FF2B5EF4-FFF2-40B4-BE49-F238E27FC236}">
                  <a16:creationId xmlns:a16="http://schemas.microsoft.com/office/drawing/2014/main" id="{8C28DC82-C21E-4692-B361-454597702324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D0C577BB-2D70-407E-A015-2D7DBB8F68D5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4F6283A-A648-427B-B045-C61B492C0097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0325FD42-2132-4B09-8F4E-3F8BDC55B15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738BCF71-290A-4CF9-B81D-88A5A13A398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B4ABBB60-B330-4BDF-9D28-F01BC267780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7A9B890F-F118-470B-87F0-E6BA0B4E9EA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15" name="Rechthoek 214">
              <a:extLst>
                <a:ext uri="{FF2B5EF4-FFF2-40B4-BE49-F238E27FC236}">
                  <a16:creationId xmlns:a16="http://schemas.microsoft.com/office/drawing/2014/main" id="{79DE62C7-192F-46D6-A4D6-98812A1DA4A5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16" name="Rechthoek 215">
              <a:extLst>
                <a:ext uri="{FF2B5EF4-FFF2-40B4-BE49-F238E27FC236}">
                  <a16:creationId xmlns:a16="http://schemas.microsoft.com/office/drawing/2014/main" id="{02CD199A-499E-4038-BD08-4EBA9E0B60C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32" name="Tijdelijke aanduiding voor tekst 7">
            <a:extLst>
              <a:ext uri="{FF2B5EF4-FFF2-40B4-BE49-F238E27FC236}">
                <a16:creationId xmlns:a16="http://schemas.microsoft.com/office/drawing/2014/main" id="{41AA67E1-5EEF-497D-BED7-50B9ECB8C2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(lage resolutie)</a:t>
            </a:r>
          </a:p>
        </p:txBody>
      </p:sp>
      <p:grpSp>
        <p:nvGrpSpPr>
          <p:cNvPr id="2" name="INSTRUCTIES">
            <a:extLst>
              <a:ext uri="{FF2B5EF4-FFF2-40B4-BE49-F238E27FC236}">
                <a16:creationId xmlns:a16="http://schemas.microsoft.com/office/drawing/2014/main" id="{73289CEB-00F3-4F64-A16A-292669285416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1D61AE43-40BC-4CDE-AEF3-3D9AE1B252D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2E853723-5C48-4CB9-A06A-A05DED36874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895AE978-0145-4A89-9F47-7779291F943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1" name="Rechte verbindingslijn 160">
              <a:extLst>
                <a:ext uri="{FF2B5EF4-FFF2-40B4-BE49-F238E27FC236}">
                  <a16:creationId xmlns:a16="http://schemas.microsoft.com/office/drawing/2014/main" id="{9CA7B34A-2476-4B0F-B42F-FA744CA7C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BF1AE65C-ACCD-4083-B885-883277FA56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510A73A2-69D8-4007-B240-36851365978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2258E125-41CB-4468-8C5E-FBCD9C40100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1A794650-DFCA-4CBE-A490-CCCF614E2885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5B2DDABD-298B-4062-A069-F65DB00BEEA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9BFEF3F4-3B9C-4722-8566-BA5B824B5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30296CB-6568-4D71-8B50-8F21297A0DE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A1D215E7-07B3-4DC8-8DE5-F1FF9C643E5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CC35F58-3AAA-409F-9F0A-6680281C2B3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BEA92C2B-4317-4854-9AA2-A3A00A00807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Video icoon">
              <a:extLst>
                <a:ext uri="{FF2B5EF4-FFF2-40B4-BE49-F238E27FC236}">
                  <a16:creationId xmlns:a16="http://schemas.microsoft.com/office/drawing/2014/main" id="{9355A8AD-4AFA-4613-A8E0-5060B5E6FE52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29F24458-2A3E-42B7-A47C-F0D64EE93027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1" name="Vrije vorm 112">
                <a:extLst>
                  <a:ext uri="{FF2B5EF4-FFF2-40B4-BE49-F238E27FC236}">
                    <a16:creationId xmlns:a16="http://schemas.microsoft.com/office/drawing/2014/main" id="{163CFDBB-DFB0-4355-B0B7-756C718B670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2" name="Vrije vorm 113">
                <a:extLst>
                  <a:ext uri="{FF2B5EF4-FFF2-40B4-BE49-F238E27FC236}">
                    <a16:creationId xmlns:a16="http://schemas.microsoft.com/office/drawing/2014/main" id="{621095FF-8267-4650-BA93-821A5E13F2F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49D35F34-0467-430D-B3FE-5E189A9F6F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C1DF75CE-65DB-491B-82B2-692D9810D86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1803DAD2-3E16-45C2-A7B1-83AF9399915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71" name="Groep 70">
                    <a:extLst>
                      <a:ext uri="{FF2B5EF4-FFF2-40B4-BE49-F238E27FC236}">
                        <a16:creationId xmlns:a16="http://schemas.microsoft.com/office/drawing/2014/main" id="{CA084F94-47D6-4F18-86B2-C28E65737F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74" name="Rechthoek 73">
                      <a:extLst>
                        <a:ext uri="{FF2B5EF4-FFF2-40B4-BE49-F238E27FC236}">
                          <a16:creationId xmlns:a16="http://schemas.microsoft.com/office/drawing/2014/main" id="{12CDB235-B625-4128-8CB9-E78C4E02A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hthoek 74">
                      <a:extLst>
                        <a:ext uri="{FF2B5EF4-FFF2-40B4-BE49-F238E27FC236}">
                          <a16:creationId xmlns:a16="http://schemas.microsoft.com/office/drawing/2014/main" id="{6CB38FE8-D041-40CE-BA9B-2530248CC60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Ovaal 75">
                      <a:extLst>
                        <a:ext uri="{FF2B5EF4-FFF2-40B4-BE49-F238E27FC236}">
                          <a16:creationId xmlns:a16="http://schemas.microsoft.com/office/drawing/2014/main" id="{163B5E2A-741B-41FF-969C-FF22FBF1A2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72" name="Afbeelding 71">
                    <a:extLst>
                      <a:ext uri="{FF2B5EF4-FFF2-40B4-BE49-F238E27FC236}">
                        <a16:creationId xmlns:a16="http://schemas.microsoft.com/office/drawing/2014/main" id="{DCC94665-A6AF-4CC8-9595-4A316720A61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73" name="Afbeelding 72">
                    <a:extLst>
                      <a:ext uri="{FF2B5EF4-FFF2-40B4-BE49-F238E27FC236}">
                        <a16:creationId xmlns:a16="http://schemas.microsoft.com/office/drawing/2014/main" id="{A06872AE-B880-4825-B93A-A01320BDB97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print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D55776F-60DE-4848-BCCA-0E7B9512424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6BA6F35A-5131-4BCA-B8CE-D147885DCA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C60C4E5F-F105-4F9E-9DDE-880694415DC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518F7B0D-E6EE-4D8E-AC8D-C9F6E9A2F13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7DB6497C-D58E-4E80-B900-24CCDFA7F5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30F405DA-0E63-4247-9E2B-507AF1325D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0A2D4B28-CD2C-4183-8390-97F1E94E51C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63" name="Gelijkbenige driehoek 62">
                <a:extLst>
                  <a:ext uri="{FF2B5EF4-FFF2-40B4-BE49-F238E27FC236}">
                    <a16:creationId xmlns:a16="http://schemas.microsoft.com/office/drawing/2014/main" id="{DB034029-D29A-43BC-8FF4-60B90A6D1C4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56" name="Tijdelijke aanduiding voor verticale tekst 2">
            <a:extLst>
              <a:ext uri="{FF2B5EF4-FFF2-40B4-BE49-F238E27FC236}">
                <a16:creationId xmlns:a16="http://schemas.microsoft.com/office/drawing/2014/main" id="{66404718-51F7-4D29-8448-224CE7DAADC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7" name="TEKSTINSTRUCTIES">
            <a:extLst>
              <a:ext uri="{FF2B5EF4-FFF2-40B4-BE49-F238E27FC236}">
                <a16:creationId xmlns:a16="http://schemas.microsoft.com/office/drawing/2014/main" id="{649F1916-4813-42A9-87F3-E4C96834DD9D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45E7A8A0-B867-4C9E-B462-18561C6A85EA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1B0F5B51-40A5-4156-912B-DC21C2E36AA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5AE39C8-3A1B-4410-BDC5-4F5C34AD18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2754BEE5-ABC4-4EF9-B0E0-7A5C72B36EB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56100F46-E9DB-4CB2-A718-83C717D03892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6AD3124D-4CB0-4C31-98FB-E43B63E70E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38ABE6A6-B8E9-42A3-AD16-A74E1CC79C4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DB581F69-D3DC-499A-B2CF-78DDB29C01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6AD7AB3A-145F-45E5-A609-1F01B0DD145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DA84EB47-FD97-4B79-8B71-108202841FB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4B12BDD9-2D0E-4196-94E4-7559745A56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2F101D98-E115-43C5-A3F5-896DFBD25D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5804A402-3DD2-4FB5-BB20-CCCD72799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77D1EB43-8F9B-485B-9177-121D0725D8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9B7234B2-9FAF-4CE3-92EF-991A27EB7B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8049410D-936A-4035-9D18-84BCC0594408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2" name="Rechthoek 291">
                    <a:extLst>
                      <a:ext uri="{FF2B5EF4-FFF2-40B4-BE49-F238E27FC236}">
                        <a16:creationId xmlns:a16="http://schemas.microsoft.com/office/drawing/2014/main" id="{30D5D206-1B8D-476C-B1EA-3AA2E909734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3" name="Pijl: punthaak 292">
                    <a:extLst>
                      <a:ext uri="{FF2B5EF4-FFF2-40B4-BE49-F238E27FC236}">
                        <a16:creationId xmlns:a16="http://schemas.microsoft.com/office/drawing/2014/main" id="{EF44EE71-3210-4EDB-AFFA-7B48AFD381E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9276C06D-A50C-4C67-AC74-A728052BF8F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267B2EA5-58BA-4591-99CE-64BF1D9EBC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EE29A6E6-D347-4A27-BCB9-6484607A6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43498F93-8475-47E8-AD08-4B02AB0AE5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286">
                    <a:extLst>
                      <a:ext uri="{FF2B5EF4-FFF2-40B4-BE49-F238E27FC236}">
                        <a16:creationId xmlns:a16="http://schemas.microsoft.com/office/drawing/2014/main" id="{1A3FF7BE-E642-477A-B64F-99C92B68AB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Rechte verbindingslijn 287">
                    <a:extLst>
                      <a:ext uri="{FF2B5EF4-FFF2-40B4-BE49-F238E27FC236}">
                        <a16:creationId xmlns:a16="http://schemas.microsoft.com/office/drawing/2014/main" id="{C5451D5C-F1A9-466C-B32B-F22A30D08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9" name="Rechte verbindingslijn 288">
                    <a:extLst>
                      <a:ext uri="{FF2B5EF4-FFF2-40B4-BE49-F238E27FC236}">
                        <a16:creationId xmlns:a16="http://schemas.microsoft.com/office/drawing/2014/main" id="{25353931-F48C-4707-B6AA-0C5EE5ECC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D12B592A-97D1-4F9C-9ABA-7CD6F20B0CF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3" name="Rechthoek 282">
                    <a:extLst>
                      <a:ext uri="{FF2B5EF4-FFF2-40B4-BE49-F238E27FC236}">
                        <a16:creationId xmlns:a16="http://schemas.microsoft.com/office/drawing/2014/main" id="{A90C8C40-45EB-47A5-9AE8-299C5255A0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4" name="Pijl: punthaak 283">
                    <a:extLst>
                      <a:ext uri="{FF2B5EF4-FFF2-40B4-BE49-F238E27FC236}">
                        <a16:creationId xmlns:a16="http://schemas.microsoft.com/office/drawing/2014/main" id="{7387A3F7-C49F-4FE9-8832-9A57B3F106E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02" name="Rechte verbindingslijn 201">
                <a:extLst>
                  <a:ext uri="{FF2B5EF4-FFF2-40B4-BE49-F238E27FC236}">
                    <a16:creationId xmlns:a16="http://schemas.microsoft.com/office/drawing/2014/main" id="{5C8278FA-42AC-437B-80C0-C38459C71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03" name="Rechte verbindingslijn 202">
                <a:extLst>
                  <a:ext uri="{FF2B5EF4-FFF2-40B4-BE49-F238E27FC236}">
                    <a16:creationId xmlns:a16="http://schemas.microsoft.com/office/drawing/2014/main" id="{25DEAF2C-E6D4-4B2B-95D5-96C544F92F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DB71CB4B-DB70-40FF-A7E7-BA82C89848E9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02E42A4-44F7-4BB1-9CF3-6A4323B982F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14FF76F0-0335-48C7-81FC-858496015D1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21" name="Groep 220">
                    <a:extLst>
                      <a:ext uri="{FF2B5EF4-FFF2-40B4-BE49-F238E27FC236}">
                        <a16:creationId xmlns:a16="http://schemas.microsoft.com/office/drawing/2014/main" id="{2494512B-C35E-4CCD-87BA-E36EB44CD5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0E9DE44E-39DC-42CB-9B0E-35269619F6C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96F625CC-3B29-42F0-9530-D09F48BB59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8" name="Rechte verbindingslijn 277">
                      <a:extLst>
                        <a:ext uri="{FF2B5EF4-FFF2-40B4-BE49-F238E27FC236}">
                          <a16:creationId xmlns:a16="http://schemas.microsoft.com/office/drawing/2014/main" id="{C27CF2AB-1D38-4901-B169-5A695991E0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931CE2C6-8AA1-498E-9176-A260CAEC716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0" name="Rechte verbindingslijn 279">
                      <a:extLst>
                        <a:ext uri="{FF2B5EF4-FFF2-40B4-BE49-F238E27FC236}">
                          <a16:creationId xmlns:a16="http://schemas.microsoft.com/office/drawing/2014/main" id="{A65D2686-E23F-4058-8FA9-D81A4869A6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2" name="Groep 221">
                    <a:extLst>
                      <a:ext uri="{FF2B5EF4-FFF2-40B4-BE49-F238E27FC236}">
                        <a16:creationId xmlns:a16="http://schemas.microsoft.com/office/drawing/2014/main" id="{E0226551-349D-43C1-B877-6A23A44BE8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3" name="Rechthoek 222">
                      <a:extLst>
                        <a:ext uri="{FF2B5EF4-FFF2-40B4-BE49-F238E27FC236}">
                          <a16:creationId xmlns:a16="http://schemas.microsoft.com/office/drawing/2014/main" id="{8ECE2FBC-C4D8-479D-AE63-34D7E78638B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4" name="Pijl: punthaak 223">
                      <a:extLst>
                        <a:ext uri="{FF2B5EF4-FFF2-40B4-BE49-F238E27FC236}">
                          <a16:creationId xmlns:a16="http://schemas.microsoft.com/office/drawing/2014/main" id="{7E250D81-E629-4DCC-961B-CD49765BCF3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78D6F3EA-47C9-4D4D-88F9-226BA6A8468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1D0126C8-93CC-4B51-AB39-137C86B5469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4D2A7BE3-ED8F-4808-980D-A9C4AA96332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10" name="Groep 209">
                    <a:extLst>
                      <a:ext uri="{FF2B5EF4-FFF2-40B4-BE49-F238E27FC236}">
                        <a16:creationId xmlns:a16="http://schemas.microsoft.com/office/drawing/2014/main" id="{3D7FD46D-2C8E-408E-9945-8A651F5EA39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14" name="Rechte verbindingslijn 213">
                      <a:extLst>
                        <a:ext uri="{FF2B5EF4-FFF2-40B4-BE49-F238E27FC236}">
                          <a16:creationId xmlns:a16="http://schemas.microsoft.com/office/drawing/2014/main" id="{F55E7620-46B8-4D73-8FEF-AB96AB6390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214">
                      <a:extLst>
                        <a:ext uri="{FF2B5EF4-FFF2-40B4-BE49-F238E27FC236}">
                          <a16:creationId xmlns:a16="http://schemas.microsoft.com/office/drawing/2014/main" id="{845BC930-12C7-4B89-8E5A-49AFBC58E7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215">
                      <a:extLst>
                        <a:ext uri="{FF2B5EF4-FFF2-40B4-BE49-F238E27FC236}">
                          <a16:creationId xmlns:a16="http://schemas.microsoft.com/office/drawing/2014/main" id="{2B99B47F-EE7E-4FDE-BF03-9847301CBC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216">
                      <a:extLst>
                        <a:ext uri="{FF2B5EF4-FFF2-40B4-BE49-F238E27FC236}">
                          <a16:creationId xmlns:a16="http://schemas.microsoft.com/office/drawing/2014/main" id="{ED5A16A4-712A-4D92-BC52-30DA108FB4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8" name="Rechte verbindingslijn 217">
                      <a:extLst>
                        <a:ext uri="{FF2B5EF4-FFF2-40B4-BE49-F238E27FC236}">
                          <a16:creationId xmlns:a16="http://schemas.microsoft.com/office/drawing/2014/main" id="{EF8C2877-EB06-49A1-B0D8-F6395981A41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1" name="Groep 210">
                    <a:extLst>
                      <a:ext uri="{FF2B5EF4-FFF2-40B4-BE49-F238E27FC236}">
                        <a16:creationId xmlns:a16="http://schemas.microsoft.com/office/drawing/2014/main" id="{68B80E33-A0BE-400D-8225-CDFE1247B16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BF5DCD9E-CBBE-4628-8EA7-A7C8CAA3E2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3" name="Pijl: punthaak 212">
                      <a:extLst>
                        <a:ext uri="{FF2B5EF4-FFF2-40B4-BE49-F238E27FC236}">
                          <a16:creationId xmlns:a16="http://schemas.microsoft.com/office/drawing/2014/main" id="{EE247A32-6ED8-4E68-BCBA-9D2AD54D6BF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6" name="Rechthoek 205">
                <a:extLst>
                  <a:ext uri="{FF2B5EF4-FFF2-40B4-BE49-F238E27FC236}">
                    <a16:creationId xmlns:a16="http://schemas.microsoft.com/office/drawing/2014/main" id="{78463499-89A7-44EF-A6BF-656098833C9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7" name="Rechthoek 206">
                <a:extLst>
                  <a:ext uri="{FF2B5EF4-FFF2-40B4-BE49-F238E27FC236}">
                    <a16:creationId xmlns:a16="http://schemas.microsoft.com/office/drawing/2014/main" id="{C78C00B3-959A-48BE-9617-F94BBF99C66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D5F146FA-C12C-4769-9470-3C857613F4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883D027C-4A75-4239-A98F-D2A7546CD2E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C25BBC6B-5F9D-4DD1-BEED-F3E0AC70701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5AFDD9DC-F11E-41B9-86BB-30688B9FEE0A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64E964E2-AD64-4BC2-B5CE-0D025DAF4AC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AB8B1E45-7025-41CB-BFCF-4B719C3DFCB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A96AFE09-ADB7-48D9-A32A-AD74E84768C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C80D808A-8A91-4D49-A2A7-1DB2DF5E752A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13747D16-52F9-4E08-9A2D-43DA6FDD22F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B3341FBE-29C0-48D8-AF29-AE1734B7CDD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6816538C-FD66-466C-BBD2-30AC64A499FE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DC48B45-B36A-4D2B-BC57-D0C78E47F04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CCC364A2-5362-4F12-8D44-BE6BD0044DDA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BF2BDE9A-D62A-452C-81CE-5581168B6D2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5186ED8E-1D1F-426E-8E5C-9DD562484563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37743CAF-A0DD-4E12-A3FB-847DF387AB7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C462FAF2-A6CE-4466-B9CC-36E8D9A778A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6C8FD816-05E7-40CF-A60B-AAEDF23C604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9AEEB696-919F-4E6C-BFFB-9680BAC72FE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ED403691-F990-4EF7-A396-3AB92748CC3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32" name="Tijdelijke aanduiding voor tekst 7">
            <a:extLst>
              <a:ext uri="{FF2B5EF4-FFF2-40B4-BE49-F238E27FC236}">
                <a16:creationId xmlns:a16="http://schemas.microsoft.com/office/drawing/2014/main" id="{5F4FA44A-B88A-478F-A661-F795302D13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2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hoek 172">
            <a:extLst>
              <a:ext uri="{FF2B5EF4-FFF2-40B4-BE49-F238E27FC236}">
                <a16:creationId xmlns:a16="http://schemas.microsoft.com/office/drawing/2014/main" id="{70187F13-D4CC-4307-B0CE-D338B98022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Grafiek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E1B57D26-8C4C-491F-8F84-5D9C2B1B855B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6" name="Rechthoek: afgeronde hoeken 175">
              <a:extLst>
                <a:ext uri="{FF2B5EF4-FFF2-40B4-BE49-F238E27FC236}">
                  <a16:creationId xmlns:a16="http://schemas.microsoft.com/office/drawing/2014/main" id="{7673DB60-0E48-408F-8651-8AF2E22811A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77" name="Rechthoek: afgeronde hoeken 176">
              <a:extLst>
                <a:ext uri="{FF2B5EF4-FFF2-40B4-BE49-F238E27FC236}">
                  <a16:creationId xmlns:a16="http://schemas.microsoft.com/office/drawing/2014/main" id="{020D2264-90DA-4F82-8126-83F737681685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8ACF26FE-BD83-415A-9582-3D70E35D466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9" name="Rechte verbindingslijn 178">
              <a:extLst>
                <a:ext uri="{FF2B5EF4-FFF2-40B4-BE49-F238E27FC236}">
                  <a16:creationId xmlns:a16="http://schemas.microsoft.com/office/drawing/2014/main" id="{0ECF8EF3-6D20-4CA0-A518-8A8601031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D6F6B411-5684-4F1A-8408-2AD38F3126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3856FFEF-EB71-4013-830B-E99C0F8DE6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0D3A1882-5004-4364-B977-E91A45F67534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8B4EDF7A-7768-4B7E-8D93-AE1347024A8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120FCCF2-DC43-441C-BBCC-BCBA8DD034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5" name="Rechte verbindingslijn 184">
              <a:extLst>
                <a:ext uri="{FF2B5EF4-FFF2-40B4-BE49-F238E27FC236}">
                  <a16:creationId xmlns:a16="http://schemas.microsoft.com/office/drawing/2014/main" id="{54EA0D81-9EF3-4C07-ADB0-B821B47EE3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881B3FD1-D854-4C82-A4C5-857DB5B9C0B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B18D9343-0794-4011-A214-A7DDC15B2F6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07632469-A3BE-4843-93E4-D502E540D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67E38F24-3AD4-4454-8F76-B1974A596B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Groep 198">
              <a:extLst>
                <a:ext uri="{FF2B5EF4-FFF2-40B4-BE49-F238E27FC236}">
                  <a16:creationId xmlns:a16="http://schemas.microsoft.com/office/drawing/2014/main" id="{D7F2E853-2408-4C64-9E9F-A3F535756C75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250D0AF8-9124-4C01-9FFF-56B24127B3AD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4A72C854-4631-4230-B3C7-6064BF5A637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A7B9397D-09E6-4BAC-BFC0-D3FD3C6ED6A2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A20352FC-DE72-4458-AD52-41249D31E2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7F41BA09-A5B7-4D23-BCC2-A791582626C8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74" name="Tijdelijke aanduiding voor verticale tekst 2">
            <a:extLst>
              <a:ext uri="{FF2B5EF4-FFF2-40B4-BE49-F238E27FC236}">
                <a16:creationId xmlns:a16="http://schemas.microsoft.com/office/drawing/2014/main" id="{888E4ED8-E36F-4631-AB68-633D6979C9C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6" name="Tijdelijke aanduiding voor grafiek 12">
            <a:extLst>
              <a:ext uri="{FF2B5EF4-FFF2-40B4-BE49-F238E27FC236}">
                <a16:creationId xmlns:a16="http://schemas.microsoft.com/office/drawing/2014/main" id="{9B0383AC-3127-4957-B374-1F21996FB43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244" name="Tijdelijke aanduiding voor tekst 6">
            <a:extLst>
              <a:ext uri="{FF2B5EF4-FFF2-40B4-BE49-F238E27FC236}">
                <a16:creationId xmlns:a16="http://schemas.microsoft.com/office/drawing/2014/main" id="{89F7A9D2-4D90-4C85-8F32-23059F4929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E77BF7AE-1036-44FA-99AF-423311D4DC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66FDA3D5-8394-4284-9C21-7C7719C7EC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AECF0745-8536-4BBB-ABA0-55C333AF2E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4" name="Tijdelijke aanduiding voor tekst 82">
            <a:extLst>
              <a:ext uri="{FF2B5EF4-FFF2-40B4-BE49-F238E27FC236}">
                <a16:creationId xmlns:a16="http://schemas.microsoft.com/office/drawing/2014/main" id="{FDA151F2-F8FA-4E50-9BE4-DEE070DAA9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75" name="TEKSTINSTRUCTIES">
            <a:extLst>
              <a:ext uri="{FF2B5EF4-FFF2-40B4-BE49-F238E27FC236}">
                <a16:creationId xmlns:a16="http://schemas.microsoft.com/office/drawing/2014/main" id="{8B6A644C-DA45-451A-BCD2-5E03FA4FDE73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86" name="Rechthoek: afgeronde hoeken 185">
              <a:extLst>
                <a:ext uri="{FF2B5EF4-FFF2-40B4-BE49-F238E27FC236}">
                  <a16:creationId xmlns:a16="http://schemas.microsoft.com/office/drawing/2014/main" id="{796AF4A8-CB85-4F39-B3D4-449EF73A5DD3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87" name="Rechthoek: afgeronde hoeken 186">
              <a:extLst>
                <a:ext uri="{FF2B5EF4-FFF2-40B4-BE49-F238E27FC236}">
                  <a16:creationId xmlns:a16="http://schemas.microsoft.com/office/drawing/2014/main" id="{C6DEFDF8-EF1B-4C37-943C-61DE58A24F5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8" name="Rechte verbindingslijn 187">
              <a:extLst>
                <a:ext uri="{FF2B5EF4-FFF2-40B4-BE49-F238E27FC236}">
                  <a16:creationId xmlns:a16="http://schemas.microsoft.com/office/drawing/2014/main" id="{D8B3B935-A634-4ED5-A3C3-5E72ECA9C5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89" name="Groep 188">
              <a:extLst>
                <a:ext uri="{FF2B5EF4-FFF2-40B4-BE49-F238E27FC236}">
                  <a16:creationId xmlns:a16="http://schemas.microsoft.com/office/drawing/2014/main" id="{4446610F-C210-401E-A699-5C03C8A2C58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4C932682-2372-4E47-9E5C-3AEB55D3E09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B2C03888-1A07-4E59-99DF-FF165A1C52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Rechte verbindingslijn 216">
                <a:extLst>
                  <a:ext uri="{FF2B5EF4-FFF2-40B4-BE49-F238E27FC236}">
                    <a16:creationId xmlns:a16="http://schemas.microsoft.com/office/drawing/2014/main" id="{CE41447B-3FBA-4C11-98AF-E354FB4841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71FE9498-225A-4369-B6D1-AB7771AA7B9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9" name="Groep 218">
                <a:extLst>
                  <a:ext uri="{FF2B5EF4-FFF2-40B4-BE49-F238E27FC236}">
                    <a16:creationId xmlns:a16="http://schemas.microsoft.com/office/drawing/2014/main" id="{87AE9726-CAF2-4AE6-A975-6AEDFD7E7B0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1" name="Groep 270">
                  <a:extLst>
                    <a:ext uri="{FF2B5EF4-FFF2-40B4-BE49-F238E27FC236}">
                      <a16:creationId xmlns:a16="http://schemas.microsoft.com/office/drawing/2014/main" id="{A92171BA-1533-4797-AC16-16E6C4A11C0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3FAD613-4477-489D-B1EC-2E4C44D317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10866314-167B-4664-9655-C0DC0A9A0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35DA47C9-02FE-45D6-AB93-8083C5B7C6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467BC5F7-5341-4E15-8ECE-E876754410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C924FC31-6ADF-47AA-A9AF-6E511C3C54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2" name="Groep 271">
                  <a:extLst>
                    <a:ext uri="{FF2B5EF4-FFF2-40B4-BE49-F238E27FC236}">
                      <a16:creationId xmlns:a16="http://schemas.microsoft.com/office/drawing/2014/main" id="{766A3D6B-673F-46C6-A176-0C35767A569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3" name="Rechthoek 272">
                    <a:extLst>
                      <a:ext uri="{FF2B5EF4-FFF2-40B4-BE49-F238E27FC236}">
                        <a16:creationId xmlns:a16="http://schemas.microsoft.com/office/drawing/2014/main" id="{AFDE4B47-1272-42C2-A983-183759E210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4" name="Pijl: punthaak 273">
                    <a:extLst>
                      <a:ext uri="{FF2B5EF4-FFF2-40B4-BE49-F238E27FC236}">
                        <a16:creationId xmlns:a16="http://schemas.microsoft.com/office/drawing/2014/main" id="{A9C53680-21EE-4512-BD0E-2BF1A647146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20" name="Groep 219">
                <a:extLst>
                  <a:ext uri="{FF2B5EF4-FFF2-40B4-BE49-F238E27FC236}">
                    <a16:creationId xmlns:a16="http://schemas.microsoft.com/office/drawing/2014/main" id="{CB8C26D0-361E-4EA5-ADEE-6B895373A13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2" name="Groep 261">
                  <a:extLst>
                    <a:ext uri="{FF2B5EF4-FFF2-40B4-BE49-F238E27FC236}">
                      <a16:creationId xmlns:a16="http://schemas.microsoft.com/office/drawing/2014/main" id="{A0A43B3B-ABB6-4506-9914-6E930B0FC61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B491D00E-F158-4499-B14E-70F893E655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7" name="Rechte verbindingslijn 266">
                    <a:extLst>
                      <a:ext uri="{FF2B5EF4-FFF2-40B4-BE49-F238E27FC236}">
                        <a16:creationId xmlns:a16="http://schemas.microsoft.com/office/drawing/2014/main" id="{12ACBA84-0FE5-4B59-98E9-38AFFFF4C2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65D00FD2-3527-4EF6-8689-008A7A07B2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06D4D55E-D75E-48D0-9827-CC3F2B1C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1A6B48FF-C982-4078-9EE2-8B48E9EEA4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3" name="Groep 262">
                  <a:extLst>
                    <a:ext uri="{FF2B5EF4-FFF2-40B4-BE49-F238E27FC236}">
                      <a16:creationId xmlns:a16="http://schemas.microsoft.com/office/drawing/2014/main" id="{AE235B43-42CC-449A-B17D-1292FBA894F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4" name="Rechthoek 263">
                    <a:extLst>
                      <a:ext uri="{FF2B5EF4-FFF2-40B4-BE49-F238E27FC236}">
                        <a16:creationId xmlns:a16="http://schemas.microsoft.com/office/drawing/2014/main" id="{7F06A105-A12D-4BEB-8A74-C145FCB4D5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5" name="Pijl: punthaak 264">
                    <a:extLst>
                      <a:ext uri="{FF2B5EF4-FFF2-40B4-BE49-F238E27FC236}">
                        <a16:creationId xmlns:a16="http://schemas.microsoft.com/office/drawing/2014/main" id="{38EB224F-7065-496D-953B-2295908539B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534C031E-6DEC-4ED8-91FE-C3BF6D26F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E2EC203A-0489-4806-8379-48CE1E4590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3" name="Groep 222">
                <a:extLst>
                  <a:ext uri="{FF2B5EF4-FFF2-40B4-BE49-F238E27FC236}">
                    <a16:creationId xmlns:a16="http://schemas.microsoft.com/office/drawing/2014/main" id="{2D7CDD2A-94F6-42F5-9403-D63172030B8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8" name="Rechthoek 237">
                  <a:extLst>
                    <a:ext uri="{FF2B5EF4-FFF2-40B4-BE49-F238E27FC236}">
                      <a16:creationId xmlns:a16="http://schemas.microsoft.com/office/drawing/2014/main" id="{26AD2619-1ABB-4730-AE92-C4D009B51FE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" name="Groep 238">
                  <a:extLst>
                    <a:ext uri="{FF2B5EF4-FFF2-40B4-BE49-F238E27FC236}">
                      <a16:creationId xmlns:a16="http://schemas.microsoft.com/office/drawing/2014/main" id="{8E5481A9-39FB-4529-A248-289E7949A15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40" name="Groep 239">
                    <a:extLst>
                      <a:ext uri="{FF2B5EF4-FFF2-40B4-BE49-F238E27FC236}">
                        <a16:creationId xmlns:a16="http://schemas.microsoft.com/office/drawing/2014/main" id="{0BCBD1EB-8E44-4974-A5E9-0793F005DCE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7" name="Rechte verbindingslijn 256">
                      <a:extLst>
                        <a:ext uri="{FF2B5EF4-FFF2-40B4-BE49-F238E27FC236}">
                          <a16:creationId xmlns:a16="http://schemas.microsoft.com/office/drawing/2014/main" id="{B605715F-D76F-45DD-936F-72FD459B8C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257">
                      <a:extLst>
                        <a:ext uri="{FF2B5EF4-FFF2-40B4-BE49-F238E27FC236}">
                          <a16:creationId xmlns:a16="http://schemas.microsoft.com/office/drawing/2014/main" id="{E708DA4D-E3B4-4B21-8CC4-128DE70E39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9" name="Rechte verbindingslijn 258">
                      <a:extLst>
                        <a:ext uri="{FF2B5EF4-FFF2-40B4-BE49-F238E27FC236}">
                          <a16:creationId xmlns:a16="http://schemas.microsoft.com/office/drawing/2014/main" id="{B6522ABC-7264-4444-AF99-723DBA8BF0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259">
                      <a:extLst>
                        <a:ext uri="{FF2B5EF4-FFF2-40B4-BE49-F238E27FC236}">
                          <a16:creationId xmlns:a16="http://schemas.microsoft.com/office/drawing/2014/main" id="{225F2639-EBC1-47EA-ABA9-C19762A277B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260">
                      <a:extLst>
                        <a:ext uri="{FF2B5EF4-FFF2-40B4-BE49-F238E27FC236}">
                          <a16:creationId xmlns:a16="http://schemas.microsoft.com/office/drawing/2014/main" id="{545BDE13-EBB4-4ADF-AB0F-95D9912F6D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1" name="Groep 240">
                    <a:extLst>
                      <a:ext uri="{FF2B5EF4-FFF2-40B4-BE49-F238E27FC236}">
                        <a16:creationId xmlns:a16="http://schemas.microsoft.com/office/drawing/2014/main" id="{5DE46A0D-1727-48B3-9E97-D71473A4EE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2" name="Rechthoek 241">
                      <a:extLst>
                        <a:ext uri="{FF2B5EF4-FFF2-40B4-BE49-F238E27FC236}">
                          <a16:creationId xmlns:a16="http://schemas.microsoft.com/office/drawing/2014/main" id="{4319A44A-25F7-4104-AE74-D891A984E8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3" name="Pijl: punthaak 242">
                      <a:extLst>
                        <a:ext uri="{FF2B5EF4-FFF2-40B4-BE49-F238E27FC236}">
                          <a16:creationId xmlns:a16="http://schemas.microsoft.com/office/drawing/2014/main" id="{39C566A9-4638-4EFB-B3E6-D1B701C64B8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4" name="Groep 223">
                <a:extLst>
                  <a:ext uri="{FF2B5EF4-FFF2-40B4-BE49-F238E27FC236}">
                    <a16:creationId xmlns:a16="http://schemas.microsoft.com/office/drawing/2014/main" id="{9CB7B43E-4278-44FC-B115-A5B356294AE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7" name="Rechthoek 226">
                  <a:extLst>
                    <a:ext uri="{FF2B5EF4-FFF2-40B4-BE49-F238E27FC236}">
                      <a16:creationId xmlns:a16="http://schemas.microsoft.com/office/drawing/2014/main" id="{FF947622-F897-4527-9070-0F0736AAEF0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8" name="Groep 227">
                  <a:extLst>
                    <a:ext uri="{FF2B5EF4-FFF2-40B4-BE49-F238E27FC236}">
                      <a16:creationId xmlns:a16="http://schemas.microsoft.com/office/drawing/2014/main" id="{7EDB6622-7F0A-42DE-869E-F2ECE07DE18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9" name="Groep 228">
                    <a:extLst>
                      <a:ext uri="{FF2B5EF4-FFF2-40B4-BE49-F238E27FC236}">
                        <a16:creationId xmlns:a16="http://schemas.microsoft.com/office/drawing/2014/main" id="{4CA777FD-3143-479E-B7C4-F11CBC26AA7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3" name="Rechte verbindingslijn 232">
                      <a:extLst>
                        <a:ext uri="{FF2B5EF4-FFF2-40B4-BE49-F238E27FC236}">
                          <a16:creationId xmlns:a16="http://schemas.microsoft.com/office/drawing/2014/main" id="{3172CB14-0BCD-43C3-B946-1A4851E6E9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233">
                      <a:extLst>
                        <a:ext uri="{FF2B5EF4-FFF2-40B4-BE49-F238E27FC236}">
                          <a16:creationId xmlns:a16="http://schemas.microsoft.com/office/drawing/2014/main" id="{1BD919F1-DCE9-4524-9122-6DA67061956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234">
                      <a:extLst>
                        <a:ext uri="{FF2B5EF4-FFF2-40B4-BE49-F238E27FC236}">
                          <a16:creationId xmlns:a16="http://schemas.microsoft.com/office/drawing/2014/main" id="{91D0B59D-8BF7-4356-938B-6518D4E05C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6" name="Rechte verbindingslijn 235">
                      <a:extLst>
                        <a:ext uri="{FF2B5EF4-FFF2-40B4-BE49-F238E27FC236}">
                          <a16:creationId xmlns:a16="http://schemas.microsoft.com/office/drawing/2014/main" id="{02ACD699-016D-4438-8B09-2761D667BF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7" name="Rechte verbindingslijn 236">
                      <a:extLst>
                        <a:ext uri="{FF2B5EF4-FFF2-40B4-BE49-F238E27FC236}">
                          <a16:creationId xmlns:a16="http://schemas.microsoft.com/office/drawing/2014/main" id="{0B7831BC-E1D0-4195-8DE7-686560D4E1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0" name="Groep 229">
                    <a:extLst>
                      <a:ext uri="{FF2B5EF4-FFF2-40B4-BE49-F238E27FC236}">
                        <a16:creationId xmlns:a16="http://schemas.microsoft.com/office/drawing/2014/main" id="{CC1F5838-0CD5-485D-BA18-9FDFAB1A587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618070D7-0908-42F5-A2FE-65D45FE835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2" name="Pijl: punthaak 231">
                      <a:extLst>
                        <a:ext uri="{FF2B5EF4-FFF2-40B4-BE49-F238E27FC236}">
                          <a16:creationId xmlns:a16="http://schemas.microsoft.com/office/drawing/2014/main" id="{FF35D52C-DDCE-40B5-97B4-66D091FBF23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5" name="Rechthoek 224">
                <a:extLst>
                  <a:ext uri="{FF2B5EF4-FFF2-40B4-BE49-F238E27FC236}">
                    <a16:creationId xmlns:a16="http://schemas.microsoft.com/office/drawing/2014/main" id="{36B95C57-0213-4C8B-B29A-ADAED8F71F1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26" name="Rechthoek 225">
                <a:extLst>
                  <a:ext uri="{FF2B5EF4-FFF2-40B4-BE49-F238E27FC236}">
                    <a16:creationId xmlns:a16="http://schemas.microsoft.com/office/drawing/2014/main" id="{C0CF02DD-78A8-49D5-B290-0543F249D40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90" name="Rechte verbindingslijn 189">
              <a:extLst>
                <a:ext uri="{FF2B5EF4-FFF2-40B4-BE49-F238E27FC236}">
                  <a16:creationId xmlns:a16="http://schemas.microsoft.com/office/drawing/2014/main" id="{57467FDF-C418-44E9-B684-D1244789E7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1031B8D5-66A3-46D9-B343-237FA7BE17E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5C9F8304-E2F7-40C9-A67F-548E4EBB810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74F8F73-7541-497F-B10A-D3788232FF14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2CBFF980-9389-4862-A716-DCF55C7E2E2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0BB5F342-5D20-440A-BFEE-D93DFE412E2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40DD8DF0-EF89-41D5-98F7-8AA5EFF997A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7" name="Ovaal 196">
              <a:extLst>
                <a:ext uri="{FF2B5EF4-FFF2-40B4-BE49-F238E27FC236}">
                  <a16:creationId xmlns:a16="http://schemas.microsoft.com/office/drawing/2014/main" id="{0F8E7911-0982-4C7A-B1D1-8CEFD81CC1F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98" name="Ovaal 197">
              <a:extLst>
                <a:ext uri="{FF2B5EF4-FFF2-40B4-BE49-F238E27FC236}">
                  <a16:creationId xmlns:a16="http://schemas.microsoft.com/office/drawing/2014/main" id="{CA98FD31-4B8D-4C17-A754-7621335B478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DF3B0E3C-975E-4AC7-9415-FACC76835FB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4D77C0D7-0487-4E50-A659-6B3A364A850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A224A0E4-FE00-42FA-9D5A-2A299B88312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7" name="Rechthoek 206">
              <a:extLst>
                <a:ext uri="{FF2B5EF4-FFF2-40B4-BE49-F238E27FC236}">
                  <a16:creationId xmlns:a16="http://schemas.microsoft.com/office/drawing/2014/main" id="{5F39F272-BB95-427E-B0D1-F169CBDB3F7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B4E74DE6-12BD-4507-9AF9-C975416DEC5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A688FE62-DACD-4110-B366-90B5FF5FE32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653941A7-D15F-45FA-A280-FD39FE2827E5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300E8CC7-5940-4656-8261-C8CCC36D48D2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76978ACA-1080-4A0B-865E-882F1E045BD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AD11546C-27E2-41CE-90B1-3DC262F10AEC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BE5A7766-196F-493F-88D8-ACDEBED4E19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13" name="Tijdelijke aanduiding voor tekst 7">
            <a:extLst>
              <a:ext uri="{FF2B5EF4-FFF2-40B4-BE49-F238E27FC236}">
                <a16:creationId xmlns:a16="http://schemas.microsoft.com/office/drawing/2014/main" id="{D5D4C8A3-8DB8-4961-AE46-CED2F3404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0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hoek 135">
            <a:extLst>
              <a:ext uri="{FF2B5EF4-FFF2-40B4-BE49-F238E27FC236}">
                <a16:creationId xmlns:a16="http://schemas.microsoft.com/office/drawing/2014/main" id="{74394209-6293-465E-9177-9733C66563E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Tabel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FC6F44F9-70E8-4710-8452-45B106B1434B}"/>
              </a:ext>
            </a:extLst>
          </p:cNvPr>
          <p:cNvGrpSpPr/>
          <p:nvPr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74D0A41-D3EF-4953-A6B9-9FD29C1EB13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0" name="Rechthoek: afgeronde hoeken 139">
              <a:extLst>
                <a:ext uri="{FF2B5EF4-FFF2-40B4-BE49-F238E27FC236}">
                  <a16:creationId xmlns:a16="http://schemas.microsoft.com/office/drawing/2014/main" id="{4448ECFC-EAED-4A4C-BC21-375AA120734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C5473402-C251-4A8F-8196-5BE0CE95E1A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3" name="Rechte verbindingslijn 142">
              <a:extLst>
                <a:ext uri="{FF2B5EF4-FFF2-40B4-BE49-F238E27FC236}">
                  <a16:creationId xmlns:a16="http://schemas.microsoft.com/office/drawing/2014/main" id="{538015B1-02CA-4D12-916C-CF663AB99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A819037-2CF9-4C38-8A1A-264191F0A3B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17F9F126-796B-4D7B-80FD-01543CCE0C8F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C2E20E9-4090-46F2-9FE4-CCE51E55311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EEF2FE66-C1E2-4947-B559-3C0F84F820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678FE4CE-A6F3-4027-B5DB-FC4CB25DC1A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8DA9A7E2-86E2-403F-A87E-BCF705F6CD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5C4BEA8F-3EA4-4E13-845C-BB0091AB85DA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7590441B-7ECE-41BC-BBEA-DF3764D0180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23A3C296-83B0-4952-B45E-57261BD0497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8" name="Gelijkbenige driehoek 47">
                <a:extLst>
                  <a:ext uri="{FF2B5EF4-FFF2-40B4-BE49-F238E27FC236}">
                    <a16:creationId xmlns:a16="http://schemas.microsoft.com/office/drawing/2014/main" id="{3086C471-F017-4FA1-A9DB-CEDA778318B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Tabel icoon">
              <a:extLst>
                <a:ext uri="{FF2B5EF4-FFF2-40B4-BE49-F238E27FC236}">
                  <a16:creationId xmlns:a16="http://schemas.microsoft.com/office/drawing/2014/main" id="{AB295555-7C37-4628-9E25-0954E7189AAE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4FDE2C-1A8C-4636-8FFE-8D6E78859620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405A0D93-C4B6-4A9C-92B5-3F55723EECF7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7CBA5CC1-1223-4152-BA56-8985F9EA538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1F843F69-FEA0-4697-A4BB-567CCD483C67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F5FFDEDD-5DA7-4B34-9E8A-1C93BCB82D58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FBD51020-31C6-4E69-AA8C-411F7B296CB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E9A3462-3339-4CF3-9943-DBA4DA464DD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7E1ABD6-C3C8-4171-93E6-A2D7831479C1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sp>
        <p:nvSpPr>
          <p:cNvPr id="26" name="Tijdelijke aanduiding voor tabel 8">
            <a:extLst>
              <a:ext uri="{FF2B5EF4-FFF2-40B4-BE49-F238E27FC236}">
                <a16:creationId xmlns:a16="http://schemas.microsoft.com/office/drawing/2014/main" id="{E69F8AA6-A154-4045-863A-FA1DA831628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03283" y="1997291"/>
            <a:ext cx="10385434" cy="3744000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tabel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7" name="Tijdelijke aanduiding voor verticale tekst 2">
            <a:extLst>
              <a:ext uri="{FF2B5EF4-FFF2-40B4-BE49-F238E27FC236}">
                <a16:creationId xmlns:a16="http://schemas.microsoft.com/office/drawing/2014/main" id="{6DA49AEF-4DA7-458F-8455-C913A61B055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70C75C22-E80C-4DD8-AE84-19474AEC5A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0482DC9C-2AF2-4B4C-8244-74DEF9159A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6" name="Tijdelijke aanduiding voor tekst 6">
            <a:extLst>
              <a:ext uri="{FF2B5EF4-FFF2-40B4-BE49-F238E27FC236}">
                <a16:creationId xmlns:a16="http://schemas.microsoft.com/office/drawing/2014/main" id="{1D60B74D-ADAC-4EA9-BAF1-421E2312BF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7" name="Tijdelijke aanduiding voor tekst 6">
            <a:extLst>
              <a:ext uri="{FF2B5EF4-FFF2-40B4-BE49-F238E27FC236}">
                <a16:creationId xmlns:a16="http://schemas.microsoft.com/office/drawing/2014/main" id="{095DE808-83F6-4C5A-A687-2D34E6946AC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5" name="Tijdelijke aanduiding voor tekst 82">
            <a:extLst>
              <a:ext uri="{FF2B5EF4-FFF2-40B4-BE49-F238E27FC236}">
                <a16:creationId xmlns:a16="http://schemas.microsoft.com/office/drawing/2014/main" id="{384319C4-E1EE-4B41-864D-8DFF4FEFD6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38" name="TEKSTINSTRUCTIES">
            <a:extLst>
              <a:ext uri="{FF2B5EF4-FFF2-40B4-BE49-F238E27FC236}">
                <a16:creationId xmlns:a16="http://schemas.microsoft.com/office/drawing/2014/main" id="{935FE155-1E2F-46B0-9C75-6132AA2FD58A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E9596121-24D5-48B2-AAA9-A0992B0B47C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45" name="Rechthoek: afgeronde hoeken 144">
              <a:extLst>
                <a:ext uri="{FF2B5EF4-FFF2-40B4-BE49-F238E27FC236}">
                  <a16:creationId xmlns:a16="http://schemas.microsoft.com/office/drawing/2014/main" id="{E50A0254-C53A-4E89-9E8B-9C8255D63DE3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8" name="Rechte verbindingslijn 147">
              <a:extLst>
                <a:ext uri="{FF2B5EF4-FFF2-40B4-BE49-F238E27FC236}">
                  <a16:creationId xmlns:a16="http://schemas.microsoft.com/office/drawing/2014/main" id="{7CD3E453-1D7E-49ED-9917-F17561032E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B4F1DB4D-0D11-4D3C-A1BF-337DD9F64B8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6E069A8A-62F4-4FAB-8E69-E5AB623190C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2B96EB6D-A7E2-40D0-B591-AC2D5D32DFF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Rechte verbindingslijn 174">
                <a:extLst>
                  <a:ext uri="{FF2B5EF4-FFF2-40B4-BE49-F238E27FC236}">
                    <a16:creationId xmlns:a16="http://schemas.microsoft.com/office/drawing/2014/main" id="{AFBCD0CC-5294-478C-B5E8-25C848C01C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33FA9346-8FD8-4657-9FE9-BDFB63E970A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7" name="Groep 176">
                <a:extLst>
                  <a:ext uri="{FF2B5EF4-FFF2-40B4-BE49-F238E27FC236}">
                    <a16:creationId xmlns:a16="http://schemas.microsoft.com/office/drawing/2014/main" id="{85CD64DF-AF3E-4A2E-8E70-FBEBFE29AA15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67" name="Groep 266">
                  <a:extLst>
                    <a:ext uri="{FF2B5EF4-FFF2-40B4-BE49-F238E27FC236}">
                      <a16:creationId xmlns:a16="http://schemas.microsoft.com/office/drawing/2014/main" id="{CFD83FAF-AFD1-4928-BDB6-DE7A9D8A55C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DE83728E-62B6-46F5-B364-1A3B1A35C7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41481935-E1B7-43CC-BDCD-79C89E71C1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272">
                    <a:extLst>
                      <a:ext uri="{FF2B5EF4-FFF2-40B4-BE49-F238E27FC236}">
                        <a16:creationId xmlns:a16="http://schemas.microsoft.com/office/drawing/2014/main" id="{EBE4A93E-FD40-400A-8B85-22CA52146C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273">
                    <a:extLst>
                      <a:ext uri="{FF2B5EF4-FFF2-40B4-BE49-F238E27FC236}">
                        <a16:creationId xmlns:a16="http://schemas.microsoft.com/office/drawing/2014/main" id="{2CCDD243-C7CE-4D63-9426-7DBCA441D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DCA6186-77AA-4A63-A3C8-E06D14263F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04D3BFFE-88E7-4980-B272-E1687C97200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268">
                    <a:extLst>
                      <a:ext uri="{FF2B5EF4-FFF2-40B4-BE49-F238E27FC236}">
                        <a16:creationId xmlns:a16="http://schemas.microsoft.com/office/drawing/2014/main" id="{A63D643B-95F5-4681-BC0B-C112A32DB8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269">
                    <a:extLst>
                      <a:ext uri="{FF2B5EF4-FFF2-40B4-BE49-F238E27FC236}">
                        <a16:creationId xmlns:a16="http://schemas.microsoft.com/office/drawing/2014/main" id="{67223690-D73C-489A-9755-DBD1C8DC7C6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CAC20FB0-C01C-494D-9BA5-E848FBA3881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BEAF588F-AE7B-488B-8399-BC6D55D608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2AA62AB9-3992-4A8F-BE3E-96AA59585D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B21C70FE-7AA1-43A5-BD59-780115F8D9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F7831341-14A9-4AEC-9552-5C5163D842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264">
                    <a:extLst>
                      <a:ext uri="{FF2B5EF4-FFF2-40B4-BE49-F238E27FC236}">
                        <a16:creationId xmlns:a16="http://schemas.microsoft.com/office/drawing/2014/main" id="{A868F1F6-5E3C-47EF-97B4-29E2077C8C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1439761A-8F06-4161-A5E2-8921EA7DA5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9" name="Groep 258">
                  <a:extLst>
                    <a:ext uri="{FF2B5EF4-FFF2-40B4-BE49-F238E27FC236}">
                      <a16:creationId xmlns:a16="http://schemas.microsoft.com/office/drawing/2014/main" id="{091DD225-DC2D-424B-A5E4-E6C3C3CF473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0" name="Rechthoek 259">
                    <a:extLst>
                      <a:ext uri="{FF2B5EF4-FFF2-40B4-BE49-F238E27FC236}">
                        <a16:creationId xmlns:a16="http://schemas.microsoft.com/office/drawing/2014/main" id="{23D8C280-76E6-457F-A83F-78B0FCBA03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Pijl: punthaak 260">
                    <a:extLst>
                      <a:ext uri="{FF2B5EF4-FFF2-40B4-BE49-F238E27FC236}">
                        <a16:creationId xmlns:a16="http://schemas.microsoft.com/office/drawing/2014/main" id="{55ABF453-A3C3-4785-BF01-9F7BC4497D2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9" name="Rechte verbindingslijn 178">
                <a:extLst>
                  <a:ext uri="{FF2B5EF4-FFF2-40B4-BE49-F238E27FC236}">
                    <a16:creationId xmlns:a16="http://schemas.microsoft.com/office/drawing/2014/main" id="{D44FE6A9-4502-4FCD-8345-A7AF560A25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A44AC16D-592F-4CB5-B427-16C34C10A6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81" name="Groep 180">
                <a:extLst>
                  <a:ext uri="{FF2B5EF4-FFF2-40B4-BE49-F238E27FC236}">
                    <a16:creationId xmlns:a16="http://schemas.microsoft.com/office/drawing/2014/main" id="{716969A3-1589-4F6B-9C83-D28A7119DEE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6" name="Rechthoek 195">
                  <a:extLst>
                    <a:ext uri="{FF2B5EF4-FFF2-40B4-BE49-F238E27FC236}">
                      <a16:creationId xmlns:a16="http://schemas.microsoft.com/office/drawing/2014/main" id="{79EF19E7-ECB4-49FE-8D5B-E5A29DF0707F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196">
                  <a:extLst>
                    <a:ext uri="{FF2B5EF4-FFF2-40B4-BE49-F238E27FC236}">
                      <a16:creationId xmlns:a16="http://schemas.microsoft.com/office/drawing/2014/main" id="{DCB62C6A-D9F0-4C72-82DA-EBE77770961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8" name="Groep 197">
                    <a:extLst>
                      <a:ext uri="{FF2B5EF4-FFF2-40B4-BE49-F238E27FC236}">
                        <a16:creationId xmlns:a16="http://schemas.microsoft.com/office/drawing/2014/main" id="{E286E1C0-C7F5-42C2-9AB3-923A83C7C3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17AD1D59-436E-4C76-AAB4-7E0CC046003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0D938885-DBBF-49F8-9CCC-A3B43088C5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254">
                      <a:extLst>
                        <a:ext uri="{FF2B5EF4-FFF2-40B4-BE49-F238E27FC236}">
                          <a16:creationId xmlns:a16="http://schemas.microsoft.com/office/drawing/2014/main" id="{8DEC46FA-C0A3-4C86-958E-D0D3F0C695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255">
                      <a:extLst>
                        <a:ext uri="{FF2B5EF4-FFF2-40B4-BE49-F238E27FC236}">
                          <a16:creationId xmlns:a16="http://schemas.microsoft.com/office/drawing/2014/main" id="{05CD6E49-DC3C-492E-BD74-FFD6997C5E4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256">
                      <a:extLst>
                        <a:ext uri="{FF2B5EF4-FFF2-40B4-BE49-F238E27FC236}">
                          <a16:creationId xmlns:a16="http://schemas.microsoft.com/office/drawing/2014/main" id="{C5EDCD33-CED8-434A-B766-5907D3E409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E2584F10-183D-449D-9331-58F97AC80B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199">
                      <a:extLst>
                        <a:ext uri="{FF2B5EF4-FFF2-40B4-BE49-F238E27FC236}">
                          <a16:creationId xmlns:a16="http://schemas.microsoft.com/office/drawing/2014/main" id="{E30074CA-EE90-45F9-8654-2C295D0030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200">
                      <a:extLst>
                        <a:ext uri="{FF2B5EF4-FFF2-40B4-BE49-F238E27FC236}">
                          <a16:creationId xmlns:a16="http://schemas.microsoft.com/office/drawing/2014/main" id="{882BC300-6E5B-4688-9C18-FB1DDD4FCA9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E858328A-AB46-4487-BC26-95976ED13C7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4F720B85-3E7D-4969-AF65-AF2DB043BFA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6" name="Groep 185">
                  <a:extLst>
                    <a:ext uri="{FF2B5EF4-FFF2-40B4-BE49-F238E27FC236}">
                      <a16:creationId xmlns:a16="http://schemas.microsoft.com/office/drawing/2014/main" id="{B19C7B19-08FD-4304-BF6D-5BF4CDFDCD9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7" name="Groep 186">
                    <a:extLst>
                      <a:ext uri="{FF2B5EF4-FFF2-40B4-BE49-F238E27FC236}">
                        <a16:creationId xmlns:a16="http://schemas.microsoft.com/office/drawing/2014/main" id="{E5A01A6A-A431-42A0-8889-8D82D8E389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782B2801-341C-48A7-B754-9E836CB688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4E6EB9E2-8B55-4639-82C3-3A2E162C66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3" name="Rechte verbindingslijn 192">
                      <a:extLst>
                        <a:ext uri="{FF2B5EF4-FFF2-40B4-BE49-F238E27FC236}">
                          <a16:creationId xmlns:a16="http://schemas.microsoft.com/office/drawing/2014/main" id="{AC7F551E-DB71-45DE-B152-9BD0B289D56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4" name="Rechte verbindingslijn 193">
                      <a:extLst>
                        <a:ext uri="{FF2B5EF4-FFF2-40B4-BE49-F238E27FC236}">
                          <a16:creationId xmlns:a16="http://schemas.microsoft.com/office/drawing/2014/main" id="{9918477F-FED2-45FE-9E54-7088B05E099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5" name="Rechte verbindingslijn 194">
                      <a:extLst>
                        <a:ext uri="{FF2B5EF4-FFF2-40B4-BE49-F238E27FC236}">
                          <a16:creationId xmlns:a16="http://schemas.microsoft.com/office/drawing/2014/main" id="{02E72E1A-B0E2-40DE-ACAC-BE621C12973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3A479FC2-9958-4867-B3CB-AD2FCB7495C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EEF48C79-9846-4AA3-A47E-D7211036A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0" name="Pijl: punthaak 189">
                      <a:extLst>
                        <a:ext uri="{FF2B5EF4-FFF2-40B4-BE49-F238E27FC236}">
                          <a16:creationId xmlns:a16="http://schemas.microsoft.com/office/drawing/2014/main" id="{3A233389-2F3A-40B3-A9D2-608C8C7E58D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19D701E3-1047-4849-BE7D-47092EE5A91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84" name="Rechthoek 183">
                <a:extLst>
                  <a:ext uri="{FF2B5EF4-FFF2-40B4-BE49-F238E27FC236}">
                    <a16:creationId xmlns:a16="http://schemas.microsoft.com/office/drawing/2014/main" id="{B79AD396-D83A-4BD6-80DE-6F9D35C87C3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2" name="Rechte verbindingslijn 151">
              <a:extLst>
                <a:ext uri="{FF2B5EF4-FFF2-40B4-BE49-F238E27FC236}">
                  <a16:creationId xmlns:a16="http://schemas.microsoft.com/office/drawing/2014/main" id="{75A4106F-D4E2-4313-921F-4A3B4455BD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C3702AB9-6C56-4C12-BB13-51B2277287F7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F971AC9C-D933-4523-94ED-985A851C7433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9684F666-2CEF-42B2-929F-C182F3471F84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7A9D6D41-841A-4F7C-BD82-7EBA06E09AD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05E3954D-6F61-42D0-92E2-76992DEB84B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986C91BC-C0FA-4585-9BFF-B27099BF577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7E7D536E-BC40-41DD-A213-4866922877D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FB0EB3B7-C586-4B5B-AD30-78482DB7B02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52ACC284-FBD9-42E4-B8D2-36D61D83F6B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0526DC42-7050-4D7A-9E08-F7AAEEBDDC0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13519DC5-5CE9-4C11-87A2-B83707ED9D9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8AD82CFA-6C2D-45DA-A7CA-346AECC72BE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3032AF58-BA55-49A3-B473-B15B40B9B0B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45A4A5E8-E899-47C8-B42E-7E5FBB19C86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A7D6E43-0CAB-46AF-96F9-A993B47F552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DDD1D412-2261-433C-B084-8CE4FAB71597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B9790579-1F9F-42FC-9136-30C20167E3A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7A831AC6-874D-4237-AD76-6636A46562F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DB278F85-A6E5-4B48-94D8-BBC829C1C2C6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4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7F96747A-A5C3-4367-9294-F2D348A1828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Aangepast ontwerp</a:t>
            </a:r>
          </a:p>
        </p:txBody>
      </p:sp>
      <p:grpSp>
        <p:nvGrpSpPr>
          <p:cNvPr id="15" name="INSTRUCTIE HYPERS">
            <a:extLst>
              <a:ext uri="{FF2B5EF4-FFF2-40B4-BE49-F238E27FC236}">
                <a16:creationId xmlns:a16="http://schemas.microsoft.com/office/drawing/2014/main" id="{C632F4CF-6046-4B93-AF7C-AF23D72FAADE}"/>
              </a:ext>
            </a:extLst>
          </p:cNvPr>
          <p:cNvGrpSpPr/>
          <p:nvPr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26C18161-982A-43AC-BBCC-31E1E661E36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AE8ED288-6B5F-4984-BDC6-E0CE3A6C557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" name="Instructie">
              <a:extLst>
                <a:ext uri="{FF2B5EF4-FFF2-40B4-BE49-F238E27FC236}">
                  <a16:creationId xmlns:a16="http://schemas.microsoft.com/office/drawing/2014/main" id="{08133A1A-355C-45E8-BDA2-FABCCA9E033B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19" name="Ovaal 18">
                <a:extLst>
                  <a:ext uri="{FF2B5EF4-FFF2-40B4-BE49-F238E27FC236}">
                    <a16:creationId xmlns:a16="http://schemas.microsoft.com/office/drawing/2014/main" id="{796F47A1-A2C6-4583-BCCE-35930EF169F1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9B82F6EA-61C6-45CF-903F-7DA2157D980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14BE6283-667A-4FC0-BFE8-26F60E547155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D58D5D4E-F986-4B7F-ADD8-99AD767F97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FFCBB45E-AB22-4BA9-899B-1A15957F1C3D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C47F33-FDBD-45ED-BCF4-BC13B727E5BC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BB59AE8C-D8D9-467A-B1E5-CA51FC2828A2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7D2BCE47-AA99-4965-B2E7-136F5B5013D2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74" name="Rechte verbindingslijn 73">
                  <a:extLst>
                    <a:ext uri="{FF2B5EF4-FFF2-40B4-BE49-F238E27FC236}">
                      <a16:creationId xmlns:a16="http://schemas.microsoft.com/office/drawing/2014/main" id="{DC0B273A-6A11-4FED-A63A-9E53619925F5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75" name="Gelijkbenige driehoek 74">
                  <a:extLst>
                    <a:ext uri="{FF2B5EF4-FFF2-40B4-BE49-F238E27FC236}">
                      <a16:creationId xmlns:a16="http://schemas.microsoft.com/office/drawing/2014/main" id="{71CA4634-2FD2-40FF-8B29-486926A197FE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4290DC15-6CC7-4FD5-8521-5DE249F6F32E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73200D8B-682A-4FFE-964C-F6473B323B0B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8" name="Rechte verbindingslijn 27">
                <a:extLst>
                  <a:ext uri="{FF2B5EF4-FFF2-40B4-BE49-F238E27FC236}">
                    <a16:creationId xmlns:a16="http://schemas.microsoft.com/office/drawing/2014/main" id="{F56DC84B-EA1F-4FD1-AA93-8D1A07FFA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B339AA43-6403-4AB3-8BC1-DFF8ED3A1DEC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69" name="Rechthoek: afgeronde hoeken 68">
                  <a:extLst>
                    <a:ext uri="{FF2B5EF4-FFF2-40B4-BE49-F238E27FC236}">
                      <a16:creationId xmlns:a16="http://schemas.microsoft.com/office/drawing/2014/main" id="{AA4703CA-8AB3-425B-AABC-90A7E370E3CA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al 69">
                  <a:extLst>
                    <a:ext uri="{FF2B5EF4-FFF2-40B4-BE49-F238E27FC236}">
                      <a16:creationId xmlns:a16="http://schemas.microsoft.com/office/drawing/2014/main" id="{1BC5EDC2-9240-4860-B1B8-9E0815C1BD79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6A6CF985-E6CA-458D-9B3B-249C70773360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uit 71">
                  <a:extLst>
                    <a:ext uri="{FF2B5EF4-FFF2-40B4-BE49-F238E27FC236}">
                      <a16:creationId xmlns:a16="http://schemas.microsoft.com/office/drawing/2014/main" id="{1436F987-4CF6-4696-A81F-23F45A5B992D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169C92CF-5815-4E5A-BD74-217B785E3F4F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07C20F5D-71B5-42A6-B02C-DECE07D95663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36CE5117-282A-4E58-A798-29BF7E93B802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A047E5C6-1400-4472-BF4C-0774A972B305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55FE40F6-475B-4EAA-93E8-70913DDA1056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38494B07-9677-48DB-8C76-8D6C8EFEF5F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075BDACD-064D-40B1-9C28-63C207DD374D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50" name="Picture 3">
                  <a:extLst>
                    <a:ext uri="{FF2B5EF4-FFF2-40B4-BE49-F238E27FC236}">
                      <a16:creationId xmlns:a16="http://schemas.microsoft.com/office/drawing/2014/main" id="{C5EDB57C-7239-4F40-9B8A-07A2E1ACC62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BE59676-5D86-435A-A417-EF64464AADF7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59" name="Rechthoek: afgeronde hoeken 58">
                    <a:extLst>
                      <a:ext uri="{FF2B5EF4-FFF2-40B4-BE49-F238E27FC236}">
                        <a16:creationId xmlns:a16="http://schemas.microsoft.com/office/drawing/2014/main" id="{FF807214-ED9E-46DC-A880-A5A71D10C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62F3591F-26EB-405B-8B0E-9272D6AD2B1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07E0CCBC-F08D-44AE-8285-3EAEA38E195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2" name="Rechthoek: afgeronde hoeken 61">
                    <a:extLst>
                      <a:ext uri="{FF2B5EF4-FFF2-40B4-BE49-F238E27FC236}">
                        <a16:creationId xmlns:a16="http://schemas.microsoft.com/office/drawing/2014/main" id="{B1F0DB58-8BF8-47A4-9D86-E475BFD706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A5370796-86A9-4D24-A5F8-B179941C92B9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5CB27E26-BB11-438D-8A9C-B28C893580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Pijl: punthaak 67">
                      <a:extLst>
                        <a:ext uri="{FF2B5EF4-FFF2-40B4-BE49-F238E27FC236}">
                          <a16:creationId xmlns:a16="http://schemas.microsoft.com/office/drawing/2014/main" id="{3E992145-DAB2-4CD1-8727-D72F2F7625B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19F15298-9866-499D-8039-B62168D36B68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5" name="Rechthoek 64">
                      <a:extLst>
                        <a:ext uri="{FF2B5EF4-FFF2-40B4-BE49-F238E27FC236}">
                          <a16:creationId xmlns:a16="http://schemas.microsoft.com/office/drawing/2014/main" id="{F1FBC697-DBBE-40C6-8FB6-7E66F4A114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Pijl: punthaak 65">
                      <a:extLst>
                        <a:ext uri="{FF2B5EF4-FFF2-40B4-BE49-F238E27FC236}">
                          <a16:creationId xmlns:a16="http://schemas.microsoft.com/office/drawing/2014/main" id="{0D214CB3-E672-431A-9D8A-C2587EA12F9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34865B68-D534-45BE-BEAC-F5089EE45431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625B9189-1A39-4211-9A59-7BA67B6ABA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56" name="Vrije vorm: vorm 55">
                      <a:extLst>
                        <a:ext uri="{FF2B5EF4-FFF2-40B4-BE49-F238E27FC236}">
                          <a16:creationId xmlns:a16="http://schemas.microsoft.com/office/drawing/2014/main" id="{8765B895-9792-4556-B0E8-2FE20679DF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echthoek: afgeronde hoeken 56">
                      <a:extLst>
                        <a:ext uri="{FF2B5EF4-FFF2-40B4-BE49-F238E27FC236}">
                          <a16:creationId xmlns:a16="http://schemas.microsoft.com/office/drawing/2014/main" id="{75FDF114-EB1B-47FB-9E7F-083BDB949AFE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Vrije vorm: vorm 57">
                      <a:extLst>
                        <a:ext uri="{FF2B5EF4-FFF2-40B4-BE49-F238E27FC236}">
                          <a16:creationId xmlns:a16="http://schemas.microsoft.com/office/drawing/2014/main" id="{A093D174-F3F3-457D-A1F0-5B5343ACA3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4" name="Vrije vorm: vorm 53">
                    <a:extLst>
                      <a:ext uri="{FF2B5EF4-FFF2-40B4-BE49-F238E27FC236}">
                        <a16:creationId xmlns:a16="http://schemas.microsoft.com/office/drawing/2014/main" id="{63D7A1A9-6670-4376-96A1-2939B983F4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Vrije vorm: vorm 54">
                    <a:extLst>
                      <a:ext uri="{FF2B5EF4-FFF2-40B4-BE49-F238E27FC236}">
                        <a16:creationId xmlns:a16="http://schemas.microsoft.com/office/drawing/2014/main" id="{61BF15B4-3294-4F99-ACDB-4C9E44126DDD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3" name="Rechte verbindingslijn 32">
                <a:extLst>
                  <a:ext uri="{FF2B5EF4-FFF2-40B4-BE49-F238E27FC236}">
                    <a16:creationId xmlns:a16="http://schemas.microsoft.com/office/drawing/2014/main" id="{024EC0A0-413D-4BFA-BC1D-D758A7FF5B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85FDE656-064B-4882-91A1-3615472F642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A3BA5E91-3EEA-4EDC-A162-C6A9F2DA250F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A51F9A4E-D0B3-44FE-86D6-378FCFA9947E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7825D18-F218-4411-86DD-E0CF321560DC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7D455DA-ACEE-421F-9098-D65365261CC0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7B83CFEB-F3C2-4EB1-9AC4-10D24934EB0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25B8439F-D543-41E4-94FA-EA103040F62B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A93BA017-12FC-40C9-A483-B95F69267D05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A989B425-F25F-444F-8EA2-A0EF63DB359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066BAA8D-1370-4820-9E01-EE75BA31A93D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44" name="Gelijkbenige driehoek 43">
                  <a:extLst>
                    <a:ext uri="{FF2B5EF4-FFF2-40B4-BE49-F238E27FC236}">
                      <a16:creationId xmlns:a16="http://schemas.microsoft.com/office/drawing/2014/main" id="{571BFC69-964A-4AC3-B8CD-428F057C384E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Gelijkbenige driehoek 44">
                  <a:extLst>
                    <a:ext uri="{FF2B5EF4-FFF2-40B4-BE49-F238E27FC236}">
                      <a16:creationId xmlns:a16="http://schemas.microsoft.com/office/drawing/2014/main" id="{EF2F408C-03F7-412F-9B50-F5E1BEC1DA26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" name="COVER">
            <a:extLst>
              <a:ext uri="{FF2B5EF4-FFF2-40B4-BE49-F238E27FC236}">
                <a16:creationId xmlns:a16="http://schemas.microsoft.com/office/drawing/2014/main" id="{62425A88-8092-4BD4-A700-57BF869CC47D}"/>
              </a:ext>
            </a:extLst>
          </p:cNvPr>
          <p:cNvGrpSpPr/>
          <p:nvPr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1" name="COVER">
              <a:extLst>
                <a:ext uri="{FF2B5EF4-FFF2-40B4-BE49-F238E27FC236}">
                  <a16:creationId xmlns:a16="http://schemas.microsoft.com/office/drawing/2014/main" id="{0928969D-31BC-4FA4-B2A2-E5801A917829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ERLOOP">
              <a:extLst>
                <a:ext uri="{FF2B5EF4-FFF2-40B4-BE49-F238E27FC236}">
                  <a16:creationId xmlns:a16="http://schemas.microsoft.com/office/drawing/2014/main" id="{7DBCE4B3-6FB5-4D99-902D-59CE76C6CA87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12900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82">
            <a:extLst>
              <a:ext uri="{FF2B5EF4-FFF2-40B4-BE49-F238E27FC236}">
                <a16:creationId xmlns:a16="http://schemas.microsoft.com/office/drawing/2014/main" id="{E27AA8EE-9BDC-466A-A537-EDFE92A8C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76" name="Tijdelijke aanduiding voor tekst 7">
            <a:extLst>
              <a:ext uri="{FF2B5EF4-FFF2-40B4-BE49-F238E27FC236}">
                <a16:creationId xmlns:a16="http://schemas.microsoft.com/office/drawing/2014/main" id="{E860F5B4-5FB0-44AE-9B7C-345C939FED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51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2E7B-8C34-3644-8CC6-70DC32F89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3E047-7FAD-3844-9148-1C9D27256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5170-0A82-ED4E-BD9A-789F0EEA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CD6E-0675-3747-90F9-4FE618A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50BF-8692-DE4D-AF27-32BCCD29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6590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3D41-4A60-7940-8E41-A884C5F3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C8D25-3151-244E-9162-8BF84AA4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9927-ACD0-E14B-A9A7-F1BE18C9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5A05-AA4A-5E4F-AD94-1B291690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304A-237C-B84D-A2AC-560FF8D6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7946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5ACC-254A-1F44-815F-5FBDAFDB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2648-12A2-BC41-BE7E-5971F12FA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87DE-6C1A-FE4B-8748-0CFF9E3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72E9-036E-5B48-9532-51CC67B4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CC18-50D4-D045-90FC-D05DE454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51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wit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7A1A7-614C-4999-9647-73E9BA20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E1A87B-2FCE-43F0-9ADC-B2DB1D3B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533697-FD9D-42D3-B112-DA5D59BF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E45EF28-BA8C-432C-80C7-30E89ABD18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713" y="560388"/>
            <a:ext cx="10439400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dirty="0"/>
              <a:t>Klikken hier voor de tekst</a:t>
            </a:r>
            <a:endParaRPr lang="en-GB" dirty="0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C0742B2B-AB93-49CC-8753-6CE2A3DB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4713" y="1212011"/>
            <a:ext cx="10442575" cy="3811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7CB5B8E-4A01-4676-BAEC-CDCAA73C5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19701" y="6450014"/>
            <a:ext cx="4330113" cy="180000"/>
          </a:xfrm>
        </p:spPr>
        <p:txBody>
          <a:bodyPr anchor="ctr" anchorCtr="0"/>
          <a:lstStyle>
            <a:lvl1pPr>
              <a:defRPr sz="700"/>
            </a:lvl1pPr>
            <a:lvl2pPr>
              <a:defRPr lang="en-GB" sz="8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00"/>
            </a:lvl3pPr>
            <a:lvl4pPr marL="85725" indent="0">
              <a:buFontTx/>
              <a:buNone/>
              <a:defRPr sz="700"/>
            </a:lvl4pPr>
            <a:lvl5pPr>
              <a:defRPr sz="700"/>
            </a:lvl5pPr>
          </a:lstStyle>
          <a:p>
            <a:pPr lvl="3"/>
            <a:r>
              <a:rPr lang="nl-NL" dirty="0"/>
              <a:t>[Vul hier je voetnoot in]</a:t>
            </a:r>
            <a:endParaRPr lang="en-GB" dirty="0"/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00068163-B8CE-424C-A95E-269319340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C8B459D8-5202-41D0-A19B-8B86F9FC13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E4F2756B-3A14-43C5-9365-80F68F1021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5833801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639C-6E6D-564F-A3BA-15D2AA7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2C3A-0B40-C24E-B81D-039DFC926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06ED6-2578-A64A-B24A-E498E490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F8D6B-FF04-8949-B273-C6AA3AE8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53692-49AE-A44F-A4D1-612F86AA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231F-27C1-3D42-AE4F-70BC838E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4898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6D0B-D44E-6740-AD49-BDE9EF59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A34E4-B8EB-B346-BD1A-58A8F23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9B670-17AD-074F-BE93-95E52794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87D61-C4E1-9D49-B162-4A70C6768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A6F55-BB86-5549-80CD-BBC4C7267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D6961-160B-6B42-849A-28065FC0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F4F91-1BE0-9347-9662-D33E941D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0B29C-AE4A-DD45-A3A9-A392AE9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5425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7DDD-594B-704A-8B7E-5618DE00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4A1D9-B8CF-E84F-8ACF-602B4B59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5C763-8D1A-8D4A-B7D8-097544F2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334B4-CAF9-6946-99CA-A049279F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793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4B169-9BFB-D24D-9C5E-244859D4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C805B-D578-B64F-BFAC-83A7957E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3070D-AE8D-2642-8D28-EC227434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3026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07B8-B4BE-9D47-BDA9-7E1434C5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9361-7B31-4F4F-80DD-07AA2ACD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A1CB-2766-CA4A-8F2A-1046FEB77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096D-ED4F-4749-BC32-0FBF7579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13DF-36E5-D844-9626-CE808BD1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32B3-5E3A-6A4C-B512-D218FA94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5039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EF0D-6D7E-3D42-A7DA-E6223968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3EC35-DD1A-9447-BD00-CC91E52EE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BA520-4BF6-354A-B6F2-8F446C5BB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280C-867A-7347-B896-6AC7BECB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4879E-379A-7146-A061-F84E328F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6050B-8354-814B-8D36-96BFE82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8236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9E62-85F0-E94E-B3EB-7BA3D8DF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AD35E-209C-D346-B53D-0CC95716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1142-D5E4-FB45-8341-37C2FF9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17E5-A39A-F347-A4ED-B3B07F07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792A-20F8-ED41-B9D0-EF528B3B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03074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FB2D3-2DD2-BF4E-83A5-E1C24A7D6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7F912-CBAD-2B48-B760-C61A4D487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6E2D-F5A3-FE41-93C1-E9A5089C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49E-4402-9F47-8715-68E57EB3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90EC-233F-3D49-A2C1-469A6F9C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2691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2310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/>
              <a:t>Alleen titel (licht)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/>
              <a:t>Klik hier om tekst in te voegen</a:t>
            </a:r>
          </a:p>
          <a:p>
            <a:pPr lvl="1"/>
            <a:r>
              <a:rPr lang="nl-NL"/>
              <a:t>Bullets</a:t>
            </a:r>
          </a:p>
          <a:p>
            <a:pPr lvl="2"/>
            <a:r>
              <a:rPr lang="nl-NL"/>
              <a:t>Sub-bullets</a:t>
            </a:r>
          </a:p>
          <a:p>
            <a:pPr lvl="3"/>
            <a:r>
              <a:rPr lang="nl-NL"/>
              <a:t>Subtitel 01</a:t>
            </a:r>
          </a:p>
          <a:p>
            <a:pPr lvl="4"/>
            <a:r>
              <a:rPr lang="nl-NL"/>
              <a:t>Subtitel 02</a:t>
            </a:r>
          </a:p>
          <a:p>
            <a:pPr lvl="5"/>
            <a:r>
              <a:rPr lang="nl-NL"/>
              <a:t>Leestekst</a:t>
            </a:r>
          </a:p>
          <a:p>
            <a:pPr lvl="6"/>
            <a:r>
              <a:rPr lang="nl-NL"/>
              <a:t>Zeven</a:t>
            </a:r>
          </a:p>
          <a:p>
            <a:pPr lvl="7"/>
            <a:r>
              <a:rPr lang="nl-NL"/>
              <a:t>Acht</a:t>
            </a:r>
          </a:p>
          <a:p>
            <a:pPr lvl="8"/>
            <a:r>
              <a:rPr lang="nl-NL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B90-3A70-4782-9C4D-84BC99BEB4DA}" type="datetime10">
              <a:rPr lang="nl-NL" smtClean="0"/>
              <a:t>16:31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‹nr.›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AE81D65-FA5C-4465-9FD8-06FF7AC9B30F}"/>
              </a:ext>
            </a:extLst>
          </p:cNvPr>
          <p:cNvSpPr txBox="1"/>
          <p:nvPr userDrawn="1"/>
        </p:nvSpPr>
        <p:spPr>
          <a:xfrm>
            <a:off x="2476500" y="7093479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/>
              <a:t>Kadaster kleuren: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E6A5F6E-5DC7-4E59-98E8-BBC8B1523922}"/>
              </a:ext>
            </a:extLst>
          </p:cNvPr>
          <p:cNvSpPr/>
          <p:nvPr userDrawn="1"/>
        </p:nvSpPr>
        <p:spPr>
          <a:xfrm>
            <a:off x="3708111" y="7374477"/>
            <a:ext cx="368587" cy="361950"/>
          </a:xfrm>
          <a:prstGeom prst="rect">
            <a:avLst/>
          </a:prstGeom>
          <a:solidFill>
            <a:srgbClr val="FD8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2204822-1CFD-4FEC-9815-E8E984029D12}"/>
              </a:ext>
            </a:extLst>
          </p:cNvPr>
          <p:cNvSpPr txBox="1"/>
          <p:nvPr userDrawn="1"/>
        </p:nvSpPr>
        <p:spPr>
          <a:xfrm>
            <a:off x="2476500" y="751028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err="1"/>
              <a:t>Novius</a:t>
            </a:r>
            <a:r>
              <a:rPr lang="nl-NL" sz="1100"/>
              <a:t> kleuren: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F84B2E9-E314-4EB4-B1E9-5FD90465970B}"/>
              </a:ext>
            </a:extLst>
          </p:cNvPr>
          <p:cNvSpPr/>
          <p:nvPr userDrawn="1"/>
        </p:nvSpPr>
        <p:spPr>
          <a:xfrm>
            <a:off x="4150620" y="7374477"/>
            <a:ext cx="368587" cy="361950"/>
          </a:xfrm>
          <a:prstGeom prst="rect">
            <a:avLst/>
          </a:prstGeom>
          <a:solidFill>
            <a:srgbClr val="FEC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B57EFFD-154E-44E6-A9D8-FF1E213A91F6}"/>
              </a:ext>
            </a:extLst>
          </p:cNvPr>
          <p:cNvSpPr/>
          <p:nvPr userDrawn="1"/>
        </p:nvSpPr>
        <p:spPr>
          <a:xfrm>
            <a:off x="4593129" y="7374477"/>
            <a:ext cx="368587" cy="361950"/>
          </a:xfrm>
          <a:prstGeom prst="rect">
            <a:avLst/>
          </a:prstGeom>
          <a:solidFill>
            <a:srgbClr val="8BB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263BAC0-784C-43DE-8060-4488E88FD850}"/>
              </a:ext>
            </a:extLst>
          </p:cNvPr>
          <p:cNvSpPr/>
          <p:nvPr userDrawn="1"/>
        </p:nvSpPr>
        <p:spPr>
          <a:xfrm>
            <a:off x="5035638" y="7374477"/>
            <a:ext cx="368587" cy="361950"/>
          </a:xfrm>
          <a:prstGeom prst="rect">
            <a:avLst/>
          </a:prstGeom>
          <a:solidFill>
            <a:srgbClr val="98A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73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grpSp>
        <p:nvGrpSpPr>
          <p:cNvPr id="152" name="TEKSTINSTRUCTIES">
            <a:extLst>
              <a:ext uri="{FF2B5EF4-FFF2-40B4-BE49-F238E27FC236}">
                <a16:creationId xmlns:a16="http://schemas.microsoft.com/office/drawing/2014/main" id="{26C3509E-0A69-46CC-9C49-0BD668915D85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3" name="Rechthoek: afgeronde hoeken 152">
              <a:extLst>
                <a:ext uri="{FF2B5EF4-FFF2-40B4-BE49-F238E27FC236}">
                  <a16:creationId xmlns:a16="http://schemas.microsoft.com/office/drawing/2014/main" id="{37C0BA12-35F3-4724-A7B3-0042F4486B7F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31" name="Rechthoek: afgeronde hoeken 230">
              <a:extLst>
                <a:ext uri="{FF2B5EF4-FFF2-40B4-BE49-F238E27FC236}">
                  <a16:creationId xmlns:a16="http://schemas.microsoft.com/office/drawing/2014/main" id="{721EC05E-9F20-4CAE-8DF7-C2995C054B1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32" name="Rechthoek: afgeronde hoeken 231">
              <a:extLst>
                <a:ext uri="{FF2B5EF4-FFF2-40B4-BE49-F238E27FC236}">
                  <a16:creationId xmlns:a16="http://schemas.microsoft.com/office/drawing/2014/main" id="{CD60CB5D-0FF8-4A5C-9049-0ADCFFF37B0D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3" name="Rechte verbindingslijn 232">
              <a:extLst>
                <a:ext uri="{FF2B5EF4-FFF2-40B4-BE49-F238E27FC236}">
                  <a16:creationId xmlns:a16="http://schemas.microsoft.com/office/drawing/2014/main" id="{05B5FC22-28EA-4281-9616-A892CA19FE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C46514FA-A6FA-48D0-8A6B-7B696E20498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55" name="Rechthoek 254">
                <a:extLst>
                  <a:ext uri="{FF2B5EF4-FFF2-40B4-BE49-F238E27FC236}">
                    <a16:creationId xmlns:a16="http://schemas.microsoft.com/office/drawing/2014/main" id="{8CAE67A6-58D7-4A62-B618-BE5F79EB9D2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22F40CA3-07E7-41D0-AC4D-17D51206A0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9D18C173-9E17-4671-87F5-1EA85AADA5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23CDB88D-CE15-4B3B-930F-0AF7F075E0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1ACB204F-7C30-4DCF-B41A-F351A372DB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28B25163-1A02-412A-A1B9-94BEAA40A63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55AF61F6-AC80-46A0-9937-7ECE4471DD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D53AA243-878F-4529-8D51-434FE9E9AF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8C092567-E9FD-44CC-8DA2-322E2EC488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CABB650-492E-4FD1-A3E2-F3C45C37A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41C3B79E-77E2-4696-BEBC-56EAFC651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F7C82AA1-FDED-4C00-8049-DD815D2BE99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0" name="Rechthoek 299">
                    <a:extLst>
                      <a:ext uri="{FF2B5EF4-FFF2-40B4-BE49-F238E27FC236}">
                        <a16:creationId xmlns:a16="http://schemas.microsoft.com/office/drawing/2014/main" id="{523B918D-8D07-4945-BD36-5F5F576C7C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1" name="Pijl: punthaak 300">
                    <a:extLst>
                      <a:ext uri="{FF2B5EF4-FFF2-40B4-BE49-F238E27FC236}">
                        <a16:creationId xmlns:a16="http://schemas.microsoft.com/office/drawing/2014/main" id="{E78F339A-1DCF-4519-8F3A-582CB2DEEE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Groep 259">
                <a:extLst>
                  <a:ext uri="{FF2B5EF4-FFF2-40B4-BE49-F238E27FC236}">
                    <a16:creationId xmlns:a16="http://schemas.microsoft.com/office/drawing/2014/main" id="{EFD476D6-80AD-43A3-969A-84E8C8BD21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46EB8B2C-ECA2-4ADB-873E-05FECCAA7C9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D61CB44-B92D-4F3B-8E5D-70949AC28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8E9F93-1711-4190-AAC0-E460E48C8D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1D1B72D1-3314-431B-AA47-AC4C1A4E13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225BCD6E-69AD-465B-9781-4234C1E10C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FCC6165-C528-4830-BDC0-3A107C461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1CD68F5-67D7-4774-B8DD-361E9E06815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1" name="Rechthoek 290">
                    <a:extLst>
                      <a:ext uri="{FF2B5EF4-FFF2-40B4-BE49-F238E27FC236}">
                        <a16:creationId xmlns:a16="http://schemas.microsoft.com/office/drawing/2014/main" id="{D1322F6E-A720-4E8A-BAEB-96AB7C60F8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Pijl: punthaak 291">
                    <a:extLst>
                      <a:ext uri="{FF2B5EF4-FFF2-40B4-BE49-F238E27FC236}">
                        <a16:creationId xmlns:a16="http://schemas.microsoft.com/office/drawing/2014/main" id="{8C4310B4-29F1-4DDE-85C0-95E92812130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8299751A-F4E3-4D8C-B901-134088CCD3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2B8EE754-AFF5-4727-A930-5FEBE7A641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43F630B6-ED5A-42AB-AA5F-E2D46870192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495E9CF-4CF4-4240-9432-3A370F3E2C7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0A7810F7-BB12-4ECD-87C2-94235B71E5A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6F2ED526-E491-4907-AA49-8B962EDF88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31A4AF64-9D0A-46B4-A856-31953621BD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262A084D-6B6F-4501-83E0-A268D74205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66D43D6-5CFD-47A5-96D8-12094EC74C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656D74EC-A86A-4657-92E2-009985495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DCED4CEE-5B57-4C93-8A39-BFE898622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9BBC0DC5-67D5-48EB-A7F7-F37477653A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32B855EF-AA19-4269-8A53-AF5F7DD820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4ADDB022-2D2F-4451-AEC9-66F273D864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AD8D25C8-EF1A-4F5A-A983-19B965F14E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7" name="Rechthoek 266">
                  <a:extLst>
                    <a:ext uri="{FF2B5EF4-FFF2-40B4-BE49-F238E27FC236}">
                      <a16:creationId xmlns:a16="http://schemas.microsoft.com/office/drawing/2014/main" id="{A45D0EB0-3F9B-460A-9350-16472248538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43C55D6D-B6C7-4D73-84ED-89A47821C0D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9" name="Groep 268">
                    <a:extLst>
                      <a:ext uri="{FF2B5EF4-FFF2-40B4-BE49-F238E27FC236}">
                        <a16:creationId xmlns:a16="http://schemas.microsoft.com/office/drawing/2014/main" id="{88C009B7-AE57-4117-A4E6-1E5818244F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73" name="Rechte verbindingslijn 272">
                      <a:extLst>
                        <a:ext uri="{FF2B5EF4-FFF2-40B4-BE49-F238E27FC236}">
                          <a16:creationId xmlns:a16="http://schemas.microsoft.com/office/drawing/2014/main" id="{9E7031FE-799B-45FB-98D0-DF962C872C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4" name="Rechte verbindingslijn 273">
                      <a:extLst>
                        <a:ext uri="{FF2B5EF4-FFF2-40B4-BE49-F238E27FC236}">
                          <a16:creationId xmlns:a16="http://schemas.microsoft.com/office/drawing/2014/main" id="{15C89361-96D2-4D35-B3A2-9F9BB95C22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5" name="Rechte verbindingslijn 274">
                      <a:extLst>
                        <a:ext uri="{FF2B5EF4-FFF2-40B4-BE49-F238E27FC236}">
                          <a16:creationId xmlns:a16="http://schemas.microsoft.com/office/drawing/2014/main" id="{3C398DB1-CCA6-4128-92FB-C8C475AA24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E9C6BEF7-2A30-47E8-B035-D52CA08F7A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A64415E6-0DF3-432A-9CE4-B9088CCDA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0" name="Groep 269">
                    <a:extLst>
                      <a:ext uri="{FF2B5EF4-FFF2-40B4-BE49-F238E27FC236}">
                        <a16:creationId xmlns:a16="http://schemas.microsoft.com/office/drawing/2014/main" id="{78CABF22-A94A-4D33-A1FE-C1F16D5AA6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1" name="Rechthoek 270">
                      <a:extLst>
                        <a:ext uri="{FF2B5EF4-FFF2-40B4-BE49-F238E27FC236}">
                          <a16:creationId xmlns:a16="http://schemas.microsoft.com/office/drawing/2014/main" id="{5870DCFC-6763-4190-932C-F4F225ED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2" name="Pijl: punthaak 271">
                      <a:extLst>
                        <a:ext uri="{FF2B5EF4-FFF2-40B4-BE49-F238E27FC236}">
                          <a16:creationId xmlns:a16="http://schemas.microsoft.com/office/drawing/2014/main" id="{2DEA5177-267E-422F-B450-44D935FF35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65" name="Rechthoek 264">
                <a:extLst>
                  <a:ext uri="{FF2B5EF4-FFF2-40B4-BE49-F238E27FC236}">
                    <a16:creationId xmlns:a16="http://schemas.microsoft.com/office/drawing/2014/main" id="{E89B56A0-D30C-47FF-B2AA-F59C295F1B0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AB8E5433-BBA9-4D4B-A6B6-707C912F5E7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35" name="Rechte verbindingslijn 234">
              <a:extLst>
                <a:ext uri="{FF2B5EF4-FFF2-40B4-BE49-F238E27FC236}">
                  <a16:creationId xmlns:a16="http://schemas.microsoft.com/office/drawing/2014/main" id="{4FDC306B-428B-4B3D-A513-680E40927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6D1F9870-3C2C-4F8D-90EC-A8FB256705B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AD54266-5CA4-4C2A-85C3-C7C234B3A9D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6FFE5A1-2633-4CFE-8523-15F1106F2B6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4F0A6A49-B178-42CF-B43C-090B14A3E5B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8164D9FD-A57D-4E9D-8DD7-627C3DBA05F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87524FF-B255-4BF3-B2FB-50E3D327150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480AA440-E6D6-4E42-97C6-67B203263BA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F1C532C7-0458-46C0-A347-B68C2367C18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8A6E69D0-8A34-491C-A4D6-1C773A1F34E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48BED4C0-EEB4-4D31-A3C8-9EB065EB5952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421F6532-41DC-4535-AE7C-2E2F6DD26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49B970E-796A-47D4-AEA1-DB0D2CEB7A9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68E23539-0D40-4A5B-B323-57EDD34E9603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769A19B9-198F-47AE-B9E4-D4932CE5D11D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0F878FFD-CA56-40FE-9347-E687FAA0018E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3EC4D9E-FDB9-4DCF-BFDA-E1F35EE12178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0B00207C-7FB1-4200-933A-F9FF893A4EA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D562D203-8B0F-472C-821B-F64891B0A51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89BECF26-FD99-4269-9560-8DDDB122D66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 err="1"/>
              <a:t>Bullets</a:t>
            </a:r>
            <a:endParaRPr lang="nl-NL" dirty="0"/>
          </a:p>
          <a:p>
            <a:pPr lvl="2"/>
            <a:r>
              <a:rPr lang="nl-NL" dirty="0"/>
              <a:t>Sub-</a:t>
            </a:r>
            <a:r>
              <a:rPr lang="nl-NL" dirty="0" err="1"/>
              <a:t>bullets</a:t>
            </a:r>
            <a:endParaRPr lang="nl-NL" dirty="0"/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34071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08195" y="1554481"/>
            <a:ext cx="5654512" cy="1273840"/>
          </a:xfrm>
        </p:spPr>
        <p:txBody>
          <a:bodyPr anchor="b">
            <a:noAutofit/>
          </a:bodyPr>
          <a:lstStyle>
            <a:lvl1pPr algn="r"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208195" y="2787394"/>
            <a:ext cx="5654512" cy="1136215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073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2821" y="-112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2821" y="1016001"/>
            <a:ext cx="10515600" cy="5160964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3733">
                <a:solidFill>
                  <a:schemeClr val="tx1"/>
                </a:solidFill>
              </a:defRPr>
            </a:lvl1pPr>
            <a:lvl2pPr marL="457189" indent="0">
              <a:buNone/>
              <a:defRPr sz="3733">
                <a:solidFill>
                  <a:schemeClr val="tx1"/>
                </a:solidFill>
              </a:defRPr>
            </a:lvl2pPr>
            <a:lvl3pPr marL="914377" indent="0">
              <a:buNone/>
              <a:defRPr sz="3200">
                <a:solidFill>
                  <a:schemeClr val="tx1"/>
                </a:solidFill>
              </a:defRPr>
            </a:lvl3pPr>
            <a:lvl4pPr marL="1371566" indent="0">
              <a:buNone/>
              <a:defRPr sz="2667">
                <a:solidFill>
                  <a:schemeClr val="tx1"/>
                </a:solidFill>
              </a:defRPr>
            </a:lvl4pPr>
            <a:lvl5pPr marL="1828754" indent="0"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25900586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 met opsomming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2821" y="1016001"/>
            <a:ext cx="10515600" cy="5160964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 sz="3733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2667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02821" y="0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0119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lin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46383" y="308977"/>
            <a:ext cx="6056668" cy="1210848"/>
          </a:xfrm>
        </p:spPr>
        <p:txBody>
          <a:bodyPr>
            <a:normAutofit/>
          </a:bodyPr>
          <a:lstStyle>
            <a:lvl1pPr algn="ctr">
              <a:defRPr sz="3733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4351" y="308978"/>
            <a:ext cx="4874827" cy="56367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5746751" y="1536528"/>
            <a:ext cx="6055783" cy="4409161"/>
          </a:xfrm>
        </p:spPr>
        <p:txBody>
          <a:bodyPr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42118051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recht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43222" y="308977"/>
            <a:ext cx="6056668" cy="1210848"/>
          </a:xfrm>
        </p:spPr>
        <p:txBody>
          <a:bodyPr>
            <a:normAutofit/>
          </a:bodyPr>
          <a:lstStyle>
            <a:lvl1pPr algn="ctr">
              <a:defRPr sz="3733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6927707" y="308978"/>
            <a:ext cx="4874827" cy="56367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343590" y="1536528"/>
            <a:ext cx="6055783" cy="4409161"/>
          </a:xfrm>
        </p:spPr>
        <p:txBody>
          <a:bodyPr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</p:spTree>
    <p:extLst>
      <p:ext uri="{BB962C8B-B14F-4D97-AF65-F5344CB8AC3E}">
        <p14:creationId xmlns:p14="http://schemas.microsoft.com/office/powerpoint/2010/main" val="36884860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di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grafiek 9"/>
          <p:cNvSpPr>
            <a:spLocks noGrp="1"/>
          </p:cNvSpPr>
          <p:nvPr>
            <p:ph type="chart" sz="quarter" idx="10"/>
          </p:nvPr>
        </p:nvSpPr>
        <p:spPr>
          <a:xfrm>
            <a:off x="1057379" y="1592825"/>
            <a:ext cx="10087555" cy="4238592"/>
          </a:xfrm>
        </p:spPr>
        <p:txBody>
          <a:bodyPr/>
          <a:lstStyle/>
          <a:p>
            <a:r>
              <a:rPr lang="nl-NL"/>
              <a:t>Klik op het pictogram als u een grafiek wilt toevoegen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057379" y="300624"/>
            <a:ext cx="10087555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3819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gende Fot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/>
          </p:nvPr>
        </p:nvSpPr>
        <p:spPr>
          <a:xfrm>
            <a:off x="2102369" y="2091645"/>
            <a:ext cx="7987260" cy="39406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838201" y="1052188"/>
            <a:ext cx="10515599" cy="628649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00624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5044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/>
          </p:nvPr>
        </p:nvSpPr>
        <p:spPr>
          <a:xfrm>
            <a:off x="2102369" y="2091645"/>
            <a:ext cx="7987260" cy="39406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jdelijke aanduiding voor dianummer 5"/>
          <p:cNvSpPr txBox="1">
            <a:spLocks/>
          </p:cNvSpPr>
          <p:nvPr userDrawn="1"/>
        </p:nvSpPr>
        <p:spPr>
          <a:xfrm>
            <a:off x="426729" y="6413823"/>
            <a:ext cx="695233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E2288DF-8062-4C24-A7E7-4B9B36EBA26A}" type="slidenum">
              <a:rPr lang="nl-NL" sz="1333" smtClean="0"/>
              <a:pPr algn="r"/>
              <a:t>‹nr.›</a:t>
            </a:fld>
            <a:r>
              <a:rPr lang="nl-NL" sz="1333"/>
              <a:t> |</a:t>
            </a:r>
            <a:endParaRPr lang="nl-NL" sz="1333" b="0"/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838201" y="1052188"/>
            <a:ext cx="10515599" cy="628649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929463" y="6443129"/>
            <a:ext cx="3905251" cy="366184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33" b="1">
                <a:solidFill>
                  <a:schemeClr val="bg1"/>
                </a:solidFill>
              </a:defRPr>
            </a:lvl1pPr>
            <a:lvl2pPr marL="457189" indent="0">
              <a:buFontTx/>
              <a:buNone/>
              <a:defRPr sz="1333">
                <a:solidFill>
                  <a:schemeClr val="bg1"/>
                </a:solidFill>
              </a:defRPr>
            </a:lvl2pPr>
            <a:lvl3pPr marL="914377" indent="0">
              <a:buFontTx/>
              <a:buNone/>
              <a:defRPr sz="1333">
                <a:solidFill>
                  <a:schemeClr val="bg1"/>
                </a:solidFill>
              </a:defRPr>
            </a:lvl3pPr>
            <a:lvl4pPr marL="1371566" indent="0">
              <a:buFontTx/>
              <a:buNone/>
              <a:defRPr sz="1333">
                <a:solidFill>
                  <a:schemeClr val="bg1"/>
                </a:solidFill>
              </a:defRPr>
            </a:lvl4pPr>
            <a:lvl5pPr marL="1828754" indent="0">
              <a:buFontTx/>
              <a:buNone/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00624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3477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838201" y="762921"/>
            <a:ext cx="10515599" cy="628649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89648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Wit met Onderbal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838201" y="759246"/>
            <a:ext cx="10515599" cy="628649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57189" indent="0">
              <a:buNone/>
              <a:defRPr>
                <a:solidFill>
                  <a:schemeClr val="tx1"/>
                </a:solidFill>
              </a:defRPr>
            </a:lvl2pPr>
            <a:lvl3pPr marL="914377" indent="0">
              <a:buNone/>
              <a:defRPr>
                <a:solidFill>
                  <a:schemeClr val="tx1"/>
                </a:solidFill>
              </a:defRPr>
            </a:lvl3pPr>
            <a:lvl4pPr marL="1371566" indent="0">
              <a:buNone/>
              <a:defRPr>
                <a:solidFill>
                  <a:schemeClr val="tx1"/>
                </a:solidFill>
              </a:defRPr>
            </a:lvl4pPr>
            <a:lvl5pPr marL="1828754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4861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grpSp>
        <p:nvGrpSpPr>
          <p:cNvPr id="152" name="TEKSTINSTRUCTIES">
            <a:extLst>
              <a:ext uri="{FF2B5EF4-FFF2-40B4-BE49-F238E27FC236}">
                <a16:creationId xmlns:a16="http://schemas.microsoft.com/office/drawing/2014/main" id="{26C3509E-0A69-46CC-9C49-0BD668915D85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3" name="Rechthoek: afgeronde hoeken 152">
              <a:extLst>
                <a:ext uri="{FF2B5EF4-FFF2-40B4-BE49-F238E27FC236}">
                  <a16:creationId xmlns:a16="http://schemas.microsoft.com/office/drawing/2014/main" id="{37C0BA12-35F3-4724-A7B3-0042F4486B7F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31" name="Rechthoek: afgeronde hoeken 230">
              <a:extLst>
                <a:ext uri="{FF2B5EF4-FFF2-40B4-BE49-F238E27FC236}">
                  <a16:creationId xmlns:a16="http://schemas.microsoft.com/office/drawing/2014/main" id="{721EC05E-9F20-4CAE-8DF7-C2995C054B1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32" name="Rechthoek: afgeronde hoeken 231">
              <a:extLst>
                <a:ext uri="{FF2B5EF4-FFF2-40B4-BE49-F238E27FC236}">
                  <a16:creationId xmlns:a16="http://schemas.microsoft.com/office/drawing/2014/main" id="{CD60CB5D-0FF8-4A5C-9049-0ADCFFF37B0D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3" name="Rechte verbindingslijn 232">
              <a:extLst>
                <a:ext uri="{FF2B5EF4-FFF2-40B4-BE49-F238E27FC236}">
                  <a16:creationId xmlns:a16="http://schemas.microsoft.com/office/drawing/2014/main" id="{05B5FC22-28EA-4281-9616-A892CA19FE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C46514FA-A6FA-48D0-8A6B-7B696E20498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55" name="Rechthoek 254">
                <a:extLst>
                  <a:ext uri="{FF2B5EF4-FFF2-40B4-BE49-F238E27FC236}">
                    <a16:creationId xmlns:a16="http://schemas.microsoft.com/office/drawing/2014/main" id="{8CAE67A6-58D7-4A62-B618-BE5F79EB9D2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22F40CA3-07E7-41D0-AC4D-17D51206A0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9D18C173-9E17-4671-87F5-1EA85AADA5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23CDB88D-CE15-4B3B-930F-0AF7F075E0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1ACB204F-7C30-4DCF-B41A-F351A372DB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28B25163-1A02-412A-A1B9-94BEAA40A63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55AF61F6-AC80-46A0-9937-7ECE4471DD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D53AA243-878F-4529-8D51-434FE9E9AF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8C092567-E9FD-44CC-8DA2-322E2EC488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CABB650-492E-4FD1-A3E2-F3C45C37A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41C3B79E-77E2-4696-BEBC-56EAFC651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F7C82AA1-FDED-4C00-8049-DD815D2BE99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0" name="Rechthoek 299">
                    <a:extLst>
                      <a:ext uri="{FF2B5EF4-FFF2-40B4-BE49-F238E27FC236}">
                        <a16:creationId xmlns:a16="http://schemas.microsoft.com/office/drawing/2014/main" id="{523B918D-8D07-4945-BD36-5F5F576C7C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1" name="Pijl: punthaak 300">
                    <a:extLst>
                      <a:ext uri="{FF2B5EF4-FFF2-40B4-BE49-F238E27FC236}">
                        <a16:creationId xmlns:a16="http://schemas.microsoft.com/office/drawing/2014/main" id="{E78F339A-1DCF-4519-8F3A-582CB2DEEE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Groep 259">
                <a:extLst>
                  <a:ext uri="{FF2B5EF4-FFF2-40B4-BE49-F238E27FC236}">
                    <a16:creationId xmlns:a16="http://schemas.microsoft.com/office/drawing/2014/main" id="{EFD476D6-80AD-43A3-969A-84E8C8BD21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46EB8B2C-ECA2-4ADB-873E-05FECCAA7C9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D61CB44-B92D-4F3B-8E5D-70949AC28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8E9F93-1711-4190-AAC0-E460E48C8D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1D1B72D1-3314-431B-AA47-AC4C1A4E13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225BCD6E-69AD-465B-9781-4234C1E10C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FCC6165-C528-4830-BDC0-3A107C461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1CD68F5-67D7-4774-B8DD-361E9E06815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1" name="Rechthoek 290">
                    <a:extLst>
                      <a:ext uri="{FF2B5EF4-FFF2-40B4-BE49-F238E27FC236}">
                        <a16:creationId xmlns:a16="http://schemas.microsoft.com/office/drawing/2014/main" id="{D1322F6E-A720-4E8A-BAEB-96AB7C60F8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Pijl: punthaak 291">
                    <a:extLst>
                      <a:ext uri="{FF2B5EF4-FFF2-40B4-BE49-F238E27FC236}">
                        <a16:creationId xmlns:a16="http://schemas.microsoft.com/office/drawing/2014/main" id="{8C4310B4-29F1-4DDE-85C0-95E92812130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8299751A-F4E3-4D8C-B901-134088CCD3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2B8EE754-AFF5-4727-A930-5FEBE7A641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43F630B6-ED5A-42AB-AA5F-E2D46870192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495E9CF-4CF4-4240-9432-3A370F3E2C7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0A7810F7-BB12-4ECD-87C2-94235B71E5A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6F2ED526-E491-4907-AA49-8B962EDF88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31A4AF64-9D0A-46B4-A856-31953621BD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262A084D-6B6F-4501-83E0-A268D74205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66D43D6-5CFD-47A5-96D8-12094EC74C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656D74EC-A86A-4657-92E2-009985495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DCED4CEE-5B57-4C93-8A39-BFE898622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9BBC0DC5-67D5-48EB-A7F7-F37477653A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32B855EF-AA19-4269-8A53-AF5F7DD820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4ADDB022-2D2F-4451-AEC9-66F273D864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AD8D25C8-EF1A-4F5A-A983-19B965F14E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7" name="Rechthoek 266">
                  <a:extLst>
                    <a:ext uri="{FF2B5EF4-FFF2-40B4-BE49-F238E27FC236}">
                      <a16:creationId xmlns:a16="http://schemas.microsoft.com/office/drawing/2014/main" id="{A45D0EB0-3F9B-460A-9350-16472248538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43C55D6D-B6C7-4D73-84ED-89A47821C0D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9" name="Groep 268">
                    <a:extLst>
                      <a:ext uri="{FF2B5EF4-FFF2-40B4-BE49-F238E27FC236}">
                        <a16:creationId xmlns:a16="http://schemas.microsoft.com/office/drawing/2014/main" id="{88C009B7-AE57-4117-A4E6-1E5818244F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73" name="Rechte verbindingslijn 272">
                      <a:extLst>
                        <a:ext uri="{FF2B5EF4-FFF2-40B4-BE49-F238E27FC236}">
                          <a16:creationId xmlns:a16="http://schemas.microsoft.com/office/drawing/2014/main" id="{9E7031FE-799B-45FB-98D0-DF962C872C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4" name="Rechte verbindingslijn 273">
                      <a:extLst>
                        <a:ext uri="{FF2B5EF4-FFF2-40B4-BE49-F238E27FC236}">
                          <a16:creationId xmlns:a16="http://schemas.microsoft.com/office/drawing/2014/main" id="{15C89361-96D2-4D35-B3A2-9F9BB95C22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5" name="Rechte verbindingslijn 274">
                      <a:extLst>
                        <a:ext uri="{FF2B5EF4-FFF2-40B4-BE49-F238E27FC236}">
                          <a16:creationId xmlns:a16="http://schemas.microsoft.com/office/drawing/2014/main" id="{3C398DB1-CCA6-4128-92FB-C8C475AA24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E9C6BEF7-2A30-47E8-B035-D52CA08F7A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A64415E6-0DF3-432A-9CE4-B9088CCDA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0" name="Groep 269">
                    <a:extLst>
                      <a:ext uri="{FF2B5EF4-FFF2-40B4-BE49-F238E27FC236}">
                        <a16:creationId xmlns:a16="http://schemas.microsoft.com/office/drawing/2014/main" id="{78CABF22-A94A-4D33-A1FE-C1F16D5AA6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1" name="Rechthoek 270">
                      <a:extLst>
                        <a:ext uri="{FF2B5EF4-FFF2-40B4-BE49-F238E27FC236}">
                          <a16:creationId xmlns:a16="http://schemas.microsoft.com/office/drawing/2014/main" id="{5870DCFC-6763-4190-932C-F4F225ED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2" name="Pijl: punthaak 271">
                      <a:extLst>
                        <a:ext uri="{FF2B5EF4-FFF2-40B4-BE49-F238E27FC236}">
                          <a16:creationId xmlns:a16="http://schemas.microsoft.com/office/drawing/2014/main" id="{2DEA5177-267E-422F-B450-44D935FF35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65" name="Rechthoek 264">
                <a:extLst>
                  <a:ext uri="{FF2B5EF4-FFF2-40B4-BE49-F238E27FC236}">
                    <a16:creationId xmlns:a16="http://schemas.microsoft.com/office/drawing/2014/main" id="{E89B56A0-D30C-47FF-B2AA-F59C295F1B0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AB8E5433-BBA9-4D4B-A6B6-707C912F5E7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35" name="Rechte verbindingslijn 234">
              <a:extLst>
                <a:ext uri="{FF2B5EF4-FFF2-40B4-BE49-F238E27FC236}">
                  <a16:creationId xmlns:a16="http://schemas.microsoft.com/office/drawing/2014/main" id="{4FDC306B-428B-4B3D-A513-680E40927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6D1F9870-3C2C-4F8D-90EC-A8FB256705B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AD54266-5CA4-4C2A-85C3-C7C234B3A9D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6FFE5A1-2633-4CFE-8523-15F1106F2B6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4F0A6A49-B178-42CF-B43C-090B14A3E5B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8164D9FD-A57D-4E9D-8DD7-627C3DBA05F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87524FF-B255-4BF3-B2FB-50E3D327150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480AA440-E6D6-4E42-97C6-67B203263BA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F1C532C7-0458-46C0-A347-B68C2367C18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8A6E69D0-8A34-491C-A4D6-1C773A1F34E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48BED4C0-EEB4-4D31-A3C8-9EB065EB5952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421F6532-41DC-4535-AE7C-2E2F6DD26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49B970E-796A-47D4-AEA1-DB0D2CEB7A9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68E23539-0D40-4A5B-B323-57EDD34E9603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769A19B9-198F-47AE-B9E4-D4932CE5D11D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0F878FFD-CA56-40FE-9347-E687FAA0018E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3EC4D9E-FDB9-4DCF-BFDA-E1F35EE12178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0B00207C-7FB1-4200-933A-F9FF893A4EA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D562D203-8B0F-472C-821B-F64891B0A51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89BECF26-FD99-4269-9560-8DDDB122D66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/>
        </p:nvSpPr>
        <p:spPr>
          <a:xfrm>
            <a:off x="-2400" y="4668232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BE04B4A-160D-4EC1-8058-AF8F0BD0F79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12" y="1089025"/>
            <a:ext cx="10442575" cy="432908"/>
          </a:xfrm>
        </p:spPr>
        <p:txBody>
          <a:bodyPr/>
          <a:lstStyle>
            <a:lvl1pPr>
              <a:defRPr>
                <a:solidFill>
                  <a:srgbClr val="F8F8F8"/>
                </a:solidFill>
              </a:defRPr>
            </a:lvl1pPr>
            <a:lvl2pPr>
              <a:defRPr>
                <a:solidFill>
                  <a:srgbClr val="F8F8F8"/>
                </a:solidFill>
              </a:defRPr>
            </a:lvl2pPr>
            <a:lvl3pPr>
              <a:defRPr>
                <a:solidFill>
                  <a:srgbClr val="F8F8F8"/>
                </a:solidFill>
              </a:defRPr>
            </a:lvl3pPr>
            <a:lvl4pPr>
              <a:defRPr>
                <a:solidFill>
                  <a:srgbClr val="F8F8F8"/>
                </a:solidFill>
              </a:defRPr>
            </a:lvl4pPr>
            <a:lvl5pPr>
              <a:defRPr>
                <a:solidFill>
                  <a:srgbClr val="F8F8F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71F54F9-9874-40A4-B9CF-26FF6E0C9D8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4713" y="1643063"/>
            <a:ext cx="10442575" cy="4125912"/>
          </a:xfrm>
        </p:spPr>
        <p:txBody>
          <a:bodyPr/>
          <a:lstStyle>
            <a:lvl1pPr>
              <a:defRPr sz="2400">
                <a:solidFill>
                  <a:srgbClr val="F8F8F8"/>
                </a:solidFill>
              </a:defRPr>
            </a:lvl1pPr>
            <a:lvl2pPr>
              <a:defRPr>
                <a:solidFill>
                  <a:srgbClr val="F8F8F8"/>
                </a:solidFill>
              </a:defRPr>
            </a:lvl2pPr>
            <a:lvl3pPr>
              <a:defRPr>
                <a:solidFill>
                  <a:srgbClr val="F8F8F8"/>
                </a:solidFill>
              </a:defRPr>
            </a:lvl3pPr>
            <a:lvl4pPr>
              <a:defRPr>
                <a:solidFill>
                  <a:srgbClr val="F8F8F8"/>
                </a:solidFill>
              </a:defRPr>
            </a:lvl4pPr>
            <a:lvl5pPr>
              <a:defRPr>
                <a:solidFill>
                  <a:srgbClr val="F8F8F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701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Bl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6815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Blad met Onderbal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62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(Beeldvullend)</a:t>
            </a:r>
          </a:p>
        </p:txBody>
      </p:sp>
      <p:grpSp>
        <p:nvGrpSpPr>
          <p:cNvPr id="86" name="TEKSTINSTRUCTIES">
            <a:extLst>
              <a:ext uri="{FF2B5EF4-FFF2-40B4-BE49-F238E27FC236}">
                <a16:creationId xmlns:a16="http://schemas.microsoft.com/office/drawing/2014/main" id="{3493C87F-1DD8-4232-BF56-917C09CA9597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87" name="Rechthoek: afgeronde hoeken 86">
              <a:extLst>
                <a:ext uri="{FF2B5EF4-FFF2-40B4-BE49-F238E27FC236}">
                  <a16:creationId xmlns:a16="http://schemas.microsoft.com/office/drawing/2014/main" id="{70B7C9D3-57E5-4E23-808A-00D2A92836D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88" name="Rechthoek: afgeronde hoeken 87">
              <a:extLst>
                <a:ext uri="{FF2B5EF4-FFF2-40B4-BE49-F238E27FC236}">
                  <a16:creationId xmlns:a16="http://schemas.microsoft.com/office/drawing/2014/main" id="{F1D6E2E9-4CB3-4E0B-9B10-1FDB553915E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9" name="Rechte verbindingslijn 88">
              <a:extLst>
                <a:ext uri="{FF2B5EF4-FFF2-40B4-BE49-F238E27FC236}">
                  <a16:creationId xmlns:a16="http://schemas.microsoft.com/office/drawing/2014/main" id="{9D9CF341-EBF0-42EF-9039-DB0DB77B2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5028A2D0-094E-487D-8FA2-20CB47D7C9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0A73C475-AEE4-4832-AE9D-A09287474C5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F8820974-3CF7-4007-9C81-B21BF9A95A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CCA2B5DC-5048-46E9-A95F-6556AFD81D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7D1EBF4F-F6FB-4480-8937-DDD62A4FBC7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2718FDF3-75B7-4A60-882A-BABAA8EBB77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54" name="Groep 153">
                  <a:extLst>
                    <a:ext uri="{FF2B5EF4-FFF2-40B4-BE49-F238E27FC236}">
                      <a16:creationId xmlns:a16="http://schemas.microsoft.com/office/drawing/2014/main" id="{4E291A70-A1AB-4591-B051-8EB9A795255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58" name="Rechte verbindingslijn 157">
                    <a:extLst>
                      <a:ext uri="{FF2B5EF4-FFF2-40B4-BE49-F238E27FC236}">
                        <a16:creationId xmlns:a16="http://schemas.microsoft.com/office/drawing/2014/main" id="{CD2F437A-D559-4563-BF21-FAC570F46A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F2C4B877-A08E-4600-A0C3-C737E3DE45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A9B731AF-5D94-441B-B657-AB9F810456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>
                    <a:extLst>
                      <a:ext uri="{FF2B5EF4-FFF2-40B4-BE49-F238E27FC236}">
                        <a16:creationId xmlns:a16="http://schemas.microsoft.com/office/drawing/2014/main" id="{28698AE2-8FCD-4E7B-91A6-97978480CB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034F5B7B-4125-411D-BFFD-6E396103EC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5" name="Groep 154">
                  <a:extLst>
                    <a:ext uri="{FF2B5EF4-FFF2-40B4-BE49-F238E27FC236}">
                      <a16:creationId xmlns:a16="http://schemas.microsoft.com/office/drawing/2014/main" id="{28FD65CC-52AF-4139-8284-901187BEFB6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DA5639FD-86E3-4C53-AA68-A9100326A5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Pijl: punthaak 156">
                    <a:extLst>
                      <a:ext uri="{FF2B5EF4-FFF2-40B4-BE49-F238E27FC236}">
                        <a16:creationId xmlns:a16="http://schemas.microsoft.com/office/drawing/2014/main" id="{D4266773-55F7-4F09-85DC-08950651B8D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BBAB7695-43A4-460F-993B-A875473BEF0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45" name="Groep 144">
                  <a:extLst>
                    <a:ext uri="{FF2B5EF4-FFF2-40B4-BE49-F238E27FC236}">
                      <a16:creationId xmlns:a16="http://schemas.microsoft.com/office/drawing/2014/main" id="{C0A03AC3-0229-4809-A28A-A4067B77AE1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49" name="Rechte verbindingslijn 148">
                    <a:extLst>
                      <a:ext uri="{FF2B5EF4-FFF2-40B4-BE49-F238E27FC236}">
                        <a16:creationId xmlns:a16="http://schemas.microsoft.com/office/drawing/2014/main" id="{F8B46FAE-099D-4F30-8B23-D117BE5CB4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0" name="Rechte verbindingslijn 149">
                    <a:extLst>
                      <a:ext uri="{FF2B5EF4-FFF2-40B4-BE49-F238E27FC236}">
                        <a16:creationId xmlns:a16="http://schemas.microsoft.com/office/drawing/2014/main" id="{C5F47676-3F6A-4733-AC92-A2FD62BEFC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1" name="Rechte verbindingslijn 150">
                    <a:extLst>
                      <a:ext uri="{FF2B5EF4-FFF2-40B4-BE49-F238E27FC236}">
                        <a16:creationId xmlns:a16="http://schemas.microsoft.com/office/drawing/2014/main" id="{DEC0CF49-0F37-41A3-8A47-74DDB731D1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61729009-4CB0-40B1-AA7B-C4DB125AEA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568B1684-17FB-4464-935B-62C90D06A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46" name="Groep 145">
                  <a:extLst>
                    <a:ext uri="{FF2B5EF4-FFF2-40B4-BE49-F238E27FC236}">
                      <a16:creationId xmlns:a16="http://schemas.microsoft.com/office/drawing/2014/main" id="{F14E81B3-9D48-49E8-ACF4-8C06120D3636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47" name="Rechthoek 146">
                    <a:extLst>
                      <a:ext uri="{FF2B5EF4-FFF2-40B4-BE49-F238E27FC236}">
                        <a16:creationId xmlns:a16="http://schemas.microsoft.com/office/drawing/2014/main" id="{AB4B9090-708E-416F-B8CD-648E65E530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Pijl: punthaak 147">
                    <a:extLst>
                      <a:ext uri="{FF2B5EF4-FFF2-40B4-BE49-F238E27FC236}">
                        <a16:creationId xmlns:a16="http://schemas.microsoft.com/office/drawing/2014/main" id="{19CFCE28-775C-40A9-831E-3FDFBFD57C4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8577C299-C7D9-4E4B-B7A6-D6503EFAFF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100215BD-ED89-41B7-AF3E-513A9BCB8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EEB83CB0-4849-439C-A2A4-C387D301616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A1FD8960-0680-4DE7-8D6E-27783384B1C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5" name="Groep 134">
                  <a:extLst>
                    <a:ext uri="{FF2B5EF4-FFF2-40B4-BE49-F238E27FC236}">
                      <a16:creationId xmlns:a16="http://schemas.microsoft.com/office/drawing/2014/main" id="{61922A1C-2BAA-4BB2-8778-F6650FB2003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36" name="Groep 135">
                    <a:extLst>
                      <a:ext uri="{FF2B5EF4-FFF2-40B4-BE49-F238E27FC236}">
                        <a16:creationId xmlns:a16="http://schemas.microsoft.com/office/drawing/2014/main" id="{0F2BBBBC-9526-453E-B92C-C72F8B1CC13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0" name="Rechte verbindingslijn 139">
                      <a:extLst>
                        <a:ext uri="{FF2B5EF4-FFF2-40B4-BE49-F238E27FC236}">
                          <a16:creationId xmlns:a16="http://schemas.microsoft.com/office/drawing/2014/main" id="{EE49D324-19C4-41D4-85A6-5009AE1504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1" name="Rechte verbindingslijn 140">
                      <a:extLst>
                        <a:ext uri="{FF2B5EF4-FFF2-40B4-BE49-F238E27FC236}">
                          <a16:creationId xmlns:a16="http://schemas.microsoft.com/office/drawing/2014/main" id="{3C8E68CF-1611-4C10-9B46-ED249906DBB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2" name="Rechte verbindingslijn 141">
                      <a:extLst>
                        <a:ext uri="{FF2B5EF4-FFF2-40B4-BE49-F238E27FC236}">
                          <a16:creationId xmlns:a16="http://schemas.microsoft.com/office/drawing/2014/main" id="{452F6CBB-953C-400E-B0E3-F383BE31724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142">
                      <a:extLst>
                        <a:ext uri="{FF2B5EF4-FFF2-40B4-BE49-F238E27FC236}">
                          <a16:creationId xmlns:a16="http://schemas.microsoft.com/office/drawing/2014/main" id="{F0743F58-5C42-4212-B5AF-10831F8799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143">
                      <a:extLst>
                        <a:ext uri="{FF2B5EF4-FFF2-40B4-BE49-F238E27FC236}">
                          <a16:creationId xmlns:a16="http://schemas.microsoft.com/office/drawing/2014/main" id="{ADDFA9EE-16E8-45AA-8AF5-9156094A3E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7" name="Groep 136">
                    <a:extLst>
                      <a:ext uri="{FF2B5EF4-FFF2-40B4-BE49-F238E27FC236}">
                        <a16:creationId xmlns:a16="http://schemas.microsoft.com/office/drawing/2014/main" id="{4C45521C-B411-4A84-BB0B-39DF0FFE15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463512F5-4A0D-4E56-8055-9AE8F60BB2C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9" name="Pijl: punthaak 138">
                      <a:extLst>
                        <a:ext uri="{FF2B5EF4-FFF2-40B4-BE49-F238E27FC236}">
                          <a16:creationId xmlns:a16="http://schemas.microsoft.com/office/drawing/2014/main" id="{186B243B-FE88-4AAA-84BD-57C3A74304C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9C1AED0D-CF28-493A-BF32-C9622A6958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E524BFB0-BC5C-485C-9A12-7ADC52B3B0D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79B2B642-6145-45BC-AA31-4CE5F118EB3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25" name="Groep 124">
                    <a:extLst>
                      <a:ext uri="{FF2B5EF4-FFF2-40B4-BE49-F238E27FC236}">
                        <a16:creationId xmlns:a16="http://schemas.microsoft.com/office/drawing/2014/main" id="{85CBC702-C294-4FF6-B205-61BBB479B05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29" name="Rechte verbindingslijn 128">
                      <a:extLst>
                        <a:ext uri="{FF2B5EF4-FFF2-40B4-BE49-F238E27FC236}">
                          <a16:creationId xmlns:a16="http://schemas.microsoft.com/office/drawing/2014/main" id="{BA8CE67F-7059-4801-AB06-1DEB52335AB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966BFA34-5B3B-4534-BE18-F2899C9C60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1" name="Rechte verbindingslijn 130">
                      <a:extLst>
                        <a:ext uri="{FF2B5EF4-FFF2-40B4-BE49-F238E27FC236}">
                          <a16:creationId xmlns:a16="http://schemas.microsoft.com/office/drawing/2014/main" id="{CCE1880E-2DE7-46F4-90DC-838103A063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2" name="Rechte verbindingslijn 131">
                      <a:extLst>
                        <a:ext uri="{FF2B5EF4-FFF2-40B4-BE49-F238E27FC236}">
                          <a16:creationId xmlns:a16="http://schemas.microsoft.com/office/drawing/2014/main" id="{33CD5B4C-717C-418C-83AA-A9349988EB3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3" name="Rechte verbindingslijn 132">
                      <a:extLst>
                        <a:ext uri="{FF2B5EF4-FFF2-40B4-BE49-F238E27FC236}">
                          <a16:creationId xmlns:a16="http://schemas.microsoft.com/office/drawing/2014/main" id="{95428C0A-601E-4AB4-9061-8858016700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26" name="Groep 125">
                    <a:extLst>
                      <a:ext uri="{FF2B5EF4-FFF2-40B4-BE49-F238E27FC236}">
                        <a16:creationId xmlns:a16="http://schemas.microsoft.com/office/drawing/2014/main" id="{DA837213-4E80-401B-9D50-8C8FCD6E6B6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27" name="Rechthoek 126">
                      <a:extLst>
                        <a:ext uri="{FF2B5EF4-FFF2-40B4-BE49-F238E27FC236}">
                          <a16:creationId xmlns:a16="http://schemas.microsoft.com/office/drawing/2014/main" id="{39127FE0-413F-4B0B-AE01-FC66EFBDE7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8" name="Pijl: punthaak 127">
                      <a:extLst>
                        <a:ext uri="{FF2B5EF4-FFF2-40B4-BE49-F238E27FC236}">
                          <a16:creationId xmlns:a16="http://schemas.microsoft.com/office/drawing/2014/main" id="{F3320D93-B7D7-47A9-8EDA-9B4CC8C665A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C2B497E3-8910-40DE-B079-1955BA799AB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9D616CD7-F51C-4F1C-AC92-9548C4D8B9C2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91" name="Rechte verbindingslijn 90">
              <a:extLst>
                <a:ext uri="{FF2B5EF4-FFF2-40B4-BE49-F238E27FC236}">
                  <a16:creationId xmlns:a16="http://schemas.microsoft.com/office/drawing/2014/main" id="{13F6A017-56F6-4971-9CD1-21337B422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B6CEFD3-432C-4B1C-BE5B-4D4EB56CEF43}"/>
                </a:ext>
              </a:extLst>
            </p:cNvPr>
            <p:cNvSpPr/>
            <p:nvPr userDrawn="1"/>
          </p:nvSpPr>
          <p:spPr>
            <a:xfrm>
              <a:off x="-3461812" y="315648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5D8DA06-D55B-42C9-8187-306A14CA5DB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4142E5E6-54A8-4743-97FF-2A06AFC4357C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3E710E99-5D6A-4E16-9709-9062D1DB811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96" name="Ovaal 95">
              <a:extLst>
                <a:ext uri="{FF2B5EF4-FFF2-40B4-BE49-F238E27FC236}">
                  <a16:creationId xmlns:a16="http://schemas.microsoft.com/office/drawing/2014/main" id="{247010EA-58BE-4214-B83E-1F1D923335F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AC832DB6-CA44-4610-ABF5-A517FBD40ED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59507083-6FF4-4F61-9D0B-E0D3578F1D1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EB9FF014-4D3F-4C7B-BA0E-9D789C940DC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E433C151-27AF-46B9-84A2-FBB34866294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35E31AE3-4F4E-4ACB-8D52-379DE723EF0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F92FBF30-2B34-42F6-A2D4-C3AE2DF5838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561A3EEB-20AF-4B47-8E8E-7740DB07A149}"/>
                </a:ext>
              </a:extLst>
            </p:cNvPr>
            <p:cNvSpPr/>
            <p:nvPr userDrawn="1"/>
          </p:nvSpPr>
          <p:spPr>
            <a:xfrm>
              <a:off x="-3464489" y="362485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A08EF3DD-97C3-4672-AB3A-BC557534F7FC}"/>
                </a:ext>
              </a:extLst>
            </p:cNvPr>
            <p:cNvSpPr/>
            <p:nvPr userDrawn="1"/>
          </p:nvSpPr>
          <p:spPr>
            <a:xfrm>
              <a:off x="-3464490" y="410436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3F6F93ED-833A-40A5-BFAB-F80B0B4AC777}"/>
                </a:ext>
              </a:extLst>
            </p:cNvPr>
            <p:cNvSpPr/>
            <p:nvPr userDrawn="1"/>
          </p:nvSpPr>
          <p:spPr>
            <a:xfrm>
              <a:off x="-3457054" y="454868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B7A765C7-FF2C-441C-8166-44B211F9A8F0}"/>
                </a:ext>
              </a:extLst>
            </p:cNvPr>
            <p:cNvSpPr/>
            <p:nvPr userDrawn="1"/>
          </p:nvSpPr>
          <p:spPr>
            <a:xfrm>
              <a:off x="-3457054" y="2236216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6A7352B0-0DA0-4620-9464-392AE156F3B1}"/>
                </a:ext>
              </a:extLst>
            </p:cNvPr>
            <p:cNvSpPr/>
            <p:nvPr userDrawn="1"/>
          </p:nvSpPr>
          <p:spPr>
            <a:xfrm>
              <a:off x="-3447240" y="27099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58929E3A-31FE-47F2-B4CA-DBA7EA77746E}"/>
                </a:ext>
              </a:extLst>
            </p:cNvPr>
            <p:cNvSpPr/>
            <p:nvPr userDrawn="1"/>
          </p:nvSpPr>
          <p:spPr>
            <a:xfrm>
              <a:off x="-3461812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576F2E56-0CB6-4A7E-8EF4-41A759EECF0B}"/>
                </a:ext>
              </a:extLst>
            </p:cNvPr>
            <p:cNvSpPr/>
            <p:nvPr userDrawn="1"/>
          </p:nvSpPr>
          <p:spPr>
            <a:xfrm>
              <a:off x="-3461812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5CC0E8F7-BA48-4EDD-A5F9-44C5CD9BFFBE}"/>
                </a:ext>
              </a:extLst>
            </p:cNvPr>
            <p:cNvSpPr/>
            <p:nvPr userDrawn="1"/>
          </p:nvSpPr>
          <p:spPr>
            <a:xfrm>
              <a:off x="-3461812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Subtitel met streep</a:t>
            </a:r>
          </a:p>
          <a:p>
            <a:pPr lvl="3"/>
            <a:r>
              <a:rPr lang="nl-NL" dirty="0" err="1"/>
              <a:t>Bullets</a:t>
            </a:r>
            <a:endParaRPr lang="nl-NL" dirty="0"/>
          </a:p>
          <a:p>
            <a:pPr lvl="4"/>
            <a:r>
              <a:rPr lang="nl-NL" dirty="0"/>
              <a:t>Sub-</a:t>
            </a:r>
            <a:r>
              <a:rPr lang="nl-NL" dirty="0" err="1"/>
              <a:t>bullets</a:t>
            </a:r>
            <a:endParaRPr lang="nl-NL" dirty="0"/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7D703C-5DF6-4CEE-B136-A9B9C4F00B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45548" y="6424941"/>
            <a:ext cx="4268788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 b="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B7184961-7CD8-4CB5-8CE5-7E28EB1490BC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6B67F958-28E3-47F9-B3E8-A01D564201D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(2x)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62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723C6A71-5A14-414A-8085-9031D6975FFF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33D49DDB-3FD0-4C66-B0C6-758EFF472C5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6" name="Rechthoek: afgeronde hoeken 165">
              <a:extLst>
                <a:ext uri="{FF2B5EF4-FFF2-40B4-BE49-F238E27FC236}">
                  <a16:creationId xmlns:a16="http://schemas.microsoft.com/office/drawing/2014/main" id="{0D68BCAA-9394-4A4A-9343-01D9604F885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DF9CCC90-7B39-44AC-BFEE-13B7C361F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9E792FD-78EC-43FA-B618-5314B00A188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8CCE88CF-E02C-408A-B59B-F823DC6E404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42C81FC2-2C55-4A10-ABF2-63DD0360F88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F5F1DFF4-ED4E-4E15-A938-3646554C5B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8F6C60B9-5A97-4762-8469-26DF9C696DAB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EBC20CD8-62E0-4CEC-B3B0-84319726BF1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F40D5EA5-988D-463E-9C61-CD935E4DD653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6" name="Rechte verbindingslijn 235">
                    <a:extLst>
                      <a:ext uri="{FF2B5EF4-FFF2-40B4-BE49-F238E27FC236}">
                        <a16:creationId xmlns:a16="http://schemas.microsoft.com/office/drawing/2014/main" id="{186CB640-1AEB-4CC3-A859-47B3512599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526C8C71-3FFF-4AE8-BC4B-1C9556259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7402183A-F002-44A4-BAEC-9841BA8D5B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2E59B872-75DD-46E5-B36E-D46706746F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358BBF9A-775F-4430-979B-CB1961E93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277DE738-8CBD-4435-8053-0E375652C77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0A2BE7B7-13EC-4C5F-855C-B5122810626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Pijl: punthaak 234">
                    <a:extLst>
                      <a:ext uri="{FF2B5EF4-FFF2-40B4-BE49-F238E27FC236}">
                        <a16:creationId xmlns:a16="http://schemas.microsoft.com/office/drawing/2014/main" id="{22DB0343-D6D8-43F0-8FFF-9080D06AFDD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77FCE643-BDEB-4A28-95B7-3FFBFC192BC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3" name="Groep 222">
                  <a:extLst>
                    <a:ext uri="{FF2B5EF4-FFF2-40B4-BE49-F238E27FC236}">
                      <a16:creationId xmlns:a16="http://schemas.microsoft.com/office/drawing/2014/main" id="{59E861AF-7BC2-410C-AEA0-EC113AFF705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3065B008-0E22-4CF5-BB6D-094004ADD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9DFADD21-8298-4BAA-A0E5-E78742253C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A7940320-F324-4E93-9C88-CF004F75207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AF9E2DB8-8314-4356-B783-74949E6E4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ED2930D8-3F6F-4630-8964-885449F22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2E2C0422-662C-4779-9D06-DB74791C76E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AF5CBCE8-D655-4FC2-AC36-66CDC81D4B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Pijl: punthaak 225">
                    <a:extLst>
                      <a:ext uri="{FF2B5EF4-FFF2-40B4-BE49-F238E27FC236}">
                        <a16:creationId xmlns:a16="http://schemas.microsoft.com/office/drawing/2014/main" id="{516FD99E-D6C1-4633-844D-14C2A184535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5" name="Rechte verbindingslijn 194">
                <a:extLst>
                  <a:ext uri="{FF2B5EF4-FFF2-40B4-BE49-F238E27FC236}">
                    <a16:creationId xmlns:a16="http://schemas.microsoft.com/office/drawing/2014/main" id="{EF27C1E9-3421-4D4E-AB9B-CACAE83E5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6" name="Rechte verbindingslijn 195">
                <a:extLst>
                  <a:ext uri="{FF2B5EF4-FFF2-40B4-BE49-F238E27FC236}">
                    <a16:creationId xmlns:a16="http://schemas.microsoft.com/office/drawing/2014/main" id="{4E3D0B48-BDC0-46B1-890C-B2217ABCAE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7" name="Groep 196">
                <a:extLst>
                  <a:ext uri="{FF2B5EF4-FFF2-40B4-BE49-F238E27FC236}">
                    <a16:creationId xmlns:a16="http://schemas.microsoft.com/office/drawing/2014/main" id="{CB5B912A-6442-48AC-8ACF-A1A16E02C31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2" name="Rechthoek 211">
                  <a:extLst>
                    <a:ext uri="{FF2B5EF4-FFF2-40B4-BE49-F238E27FC236}">
                      <a16:creationId xmlns:a16="http://schemas.microsoft.com/office/drawing/2014/main" id="{3BB25BBE-62CC-4BF3-8EF2-0C644552072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6FA3F8CA-CB7A-42BA-B11E-05584C5C714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4" name="Groep 213">
                    <a:extLst>
                      <a:ext uri="{FF2B5EF4-FFF2-40B4-BE49-F238E27FC236}">
                        <a16:creationId xmlns:a16="http://schemas.microsoft.com/office/drawing/2014/main" id="{64A42A12-AFA1-4774-863F-C3E6E07CB38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8" name="Rechte verbindingslijn 217">
                      <a:extLst>
                        <a:ext uri="{FF2B5EF4-FFF2-40B4-BE49-F238E27FC236}">
                          <a16:creationId xmlns:a16="http://schemas.microsoft.com/office/drawing/2014/main" id="{143D614B-65DF-47EC-ADD6-ECB5CA1D17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9" name="Rechte verbindingslijn 218">
                      <a:extLst>
                        <a:ext uri="{FF2B5EF4-FFF2-40B4-BE49-F238E27FC236}">
                          <a16:creationId xmlns:a16="http://schemas.microsoft.com/office/drawing/2014/main" id="{1F9F769F-F8EB-4231-885B-94EFC1746EB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21CDAD7A-8A40-4B8E-BE89-CD94E69DCFE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61924151-ED6B-4759-A965-77DD90084D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AFCF8808-80FE-44C1-9CEE-9C4C65853C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5" name="Groep 214">
                    <a:extLst>
                      <a:ext uri="{FF2B5EF4-FFF2-40B4-BE49-F238E27FC236}">
                        <a16:creationId xmlns:a16="http://schemas.microsoft.com/office/drawing/2014/main" id="{4C9F401D-1ABA-4BD1-AEA4-9BAAA76C6D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6" name="Rechthoek 215">
                      <a:extLst>
                        <a:ext uri="{FF2B5EF4-FFF2-40B4-BE49-F238E27FC236}">
                          <a16:creationId xmlns:a16="http://schemas.microsoft.com/office/drawing/2014/main" id="{483C9C58-214A-4E19-AE68-19E1EA54B5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7" name="Pijl: punthaak 216">
                      <a:extLst>
                        <a:ext uri="{FF2B5EF4-FFF2-40B4-BE49-F238E27FC236}">
                          <a16:creationId xmlns:a16="http://schemas.microsoft.com/office/drawing/2014/main" id="{4166ED3B-138D-449F-9C22-5F98BE8478A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DA956744-DD5F-4402-BF2D-1A95058F58C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3BBF5704-E951-4032-8C6A-343CF450BE9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C03382C7-D497-434D-A542-3F7607894EC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3" name="Groep 202">
                    <a:extLst>
                      <a:ext uri="{FF2B5EF4-FFF2-40B4-BE49-F238E27FC236}">
                        <a16:creationId xmlns:a16="http://schemas.microsoft.com/office/drawing/2014/main" id="{BCAA9680-18A0-49DB-8157-EFD7D9F565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7" name="Rechte verbindingslijn 206">
                      <a:extLst>
                        <a:ext uri="{FF2B5EF4-FFF2-40B4-BE49-F238E27FC236}">
                          <a16:creationId xmlns:a16="http://schemas.microsoft.com/office/drawing/2014/main" id="{0BAB664F-37FF-4675-A49B-C596DF1885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CB21D9B7-5520-4309-B47A-DB361C20A7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9942B095-0E52-45C0-AE60-6C029A275B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801138BF-ABB8-4194-93ED-5B6E003E75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4F7B480C-7F98-4E38-97C3-17EB3E991D1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B2BAF523-E471-468D-87AA-D7EA110B384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5" name="Rechthoek 204">
                      <a:extLst>
                        <a:ext uri="{FF2B5EF4-FFF2-40B4-BE49-F238E27FC236}">
                          <a16:creationId xmlns:a16="http://schemas.microsoft.com/office/drawing/2014/main" id="{06C6BEB1-EBD7-45E2-80E2-8BDB783DD1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6" name="Pijl: punthaak 205">
                      <a:extLst>
                        <a:ext uri="{FF2B5EF4-FFF2-40B4-BE49-F238E27FC236}">
                          <a16:creationId xmlns:a16="http://schemas.microsoft.com/office/drawing/2014/main" id="{0097B37C-3475-4A09-A253-FE238EBE2EB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2EA79288-E285-4EA6-A50B-DF5BEC99464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6C0F4E97-EBFE-4829-B733-6B36F04D2D4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8D1799AF-F583-4E14-A585-30AD91A1DE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F45E9C58-5F78-4B32-BFF3-5A819558F9FD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78C18EFE-D5F6-4410-BD4D-FDD9C2E56010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21672945-24A4-4911-94C8-42CAAC8DD192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3CCA9DF-6EC8-4159-A629-1CA0AB670AF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E80952D-1C66-4EA6-93C4-06F1AE7E9D1D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44C7D0B6-8EF6-4876-B893-2D27E2E3F5A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728E9E76-4FA2-4097-8F43-12CD24172C6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5A73CF13-27F5-4BCA-A574-9A0F13BEC33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FF2C9BF3-74C5-4345-B71D-3C5EDE0D104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0A534BE1-3BB4-4B82-ADC4-E2D605B6149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D4E4A0D1-43A1-4759-A97F-B47F0F3097B6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914526BC-AA43-498C-B2E4-F98A72F6C17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FE2A3D83-3D36-49DE-8E77-D996F57C0A8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6C5EBA92-A57F-446A-9C68-F5F9B51FEBA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666079F-EB7F-4AC7-88B3-7103D3F6455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14EEC6C8-B2C8-40E3-94ED-8F27EDEF1F87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26643B6A-8589-4EF8-901B-96891CD257B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78715B4B-FB59-427C-97FD-2185183D3AE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1D4B9010-0E7D-49D2-8244-FC8197BE72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DBD666C-52EB-4474-A2BD-F6F1BBF839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8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(3x)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44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80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660EBA32-3C95-4BE3-BB65-10EEAA43008B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B27A48D1-E716-4F3B-A259-1DF6F63E76D6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7" name="Rechthoek: afgeronde hoeken 166">
              <a:extLst>
                <a:ext uri="{FF2B5EF4-FFF2-40B4-BE49-F238E27FC236}">
                  <a16:creationId xmlns:a16="http://schemas.microsoft.com/office/drawing/2014/main" id="{0B705B8A-FED5-48FB-A28F-4B0EB231530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8" name="Rechte verbindingslijn 167">
              <a:extLst>
                <a:ext uri="{FF2B5EF4-FFF2-40B4-BE49-F238E27FC236}">
                  <a16:creationId xmlns:a16="http://schemas.microsoft.com/office/drawing/2014/main" id="{1CD2A794-914B-4FBF-A505-DCDB9F36A7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6F78BD70-F21B-4B10-812C-615F4A8297B9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5A1A8E1C-8134-4802-8F1F-D74EA7072D2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3D24D12-4149-49B9-8ECE-6DED8F2FAA5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7FED2439-7EAF-4EC8-9EE5-0E90C09279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9124A538-D583-4A86-9B98-BAF510BFE4B4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838808C1-A928-4AF6-93FC-64216BAE411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71623BE3-E8B2-4068-AC2C-9B0175F6C9D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EB20D85C-C524-4313-A8FF-F370E6FA5F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19AEA289-C00A-4FBC-AA26-79800BDDC9B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FC8FE24C-400C-497C-80DF-97A40336D6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D5D229C7-B494-42EA-9AFA-10B6E49CE0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62716C05-DC27-456E-80B8-B7B439D9CB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0439082B-E967-4A00-A508-420CC5697A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5" name="Rechthoek 234">
                    <a:extLst>
                      <a:ext uri="{FF2B5EF4-FFF2-40B4-BE49-F238E27FC236}">
                        <a16:creationId xmlns:a16="http://schemas.microsoft.com/office/drawing/2014/main" id="{86D1D2A8-149B-49D9-8AC4-CDF2B1E73EA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Pijl: punthaak 235">
                    <a:extLst>
                      <a:ext uri="{FF2B5EF4-FFF2-40B4-BE49-F238E27FC236}">
                        <a16:creationId xmlns:a16="http://schemas.microsoft.com/office/drawing/2014/main" id="{30064297-D626-4AF3-AE82-6488F8F610F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5" name="Groep 194">
                <a:extLst>
                  <a:ext uri="{FF2B5EF4-FFF2-40B4-BE49-F238E27FC236}">
                    <a16:creationId xmlns:a16="http://schemas.microsoft.com/office/drawing/2014/main" id="{5787F4FC-69FA-4824-98E4-38EC0040DE11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587D211E-E6E2-4F05-A1F0-37443F2A590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977B61CF-7C98-4627-9BB3-422767BBCE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8AE8EDDA-6269-45DC-B6EE-491ECAAA10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87F71AD-8629-4373-8582-CCB1A40BD7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1D73DA3E-EF0C-452F-9A81-052CE941C7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F59950B4-2C36-4109-AC76-2F98BE6D3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450D461D-000B-4653-9462-27187999E68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B0993485-D40C-46B9-B1EC-ABCFE81CAC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Pijl: punthaak 226">
                    <a:extLst>
                      <a:ext uri="{FF2B5EF4-FFF2-40B4-BE49-F238E27FC236}">
                        <a16:creationId xmlns:a16="http://schemas.microsoft.com/office/drawing/2014/main" id="{B318F739-4B84-428B-A04B-9173AC7C5D0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6" name="Rechte verbindingslijn 195">
                <a:extLst>
                  <a:ext uri="{FF2B5EF4-FFF2-40B4-BE49-F238E27FC236}">
                    <a16:creationId xmlns:a16="http://schemas.microsoft.com/office/drawing/2014/main" id="{CCC39EF8-5C5A-4146-87A8-BEE56F11B0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BC5D2C61-87C6-4FB0-9A71-446BAFE5F4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EA72204D-F165-4821-ADF0-777F91999EF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3" name="Rechthoek 212">
                  <a:extLst>
                    <a:ext uri="{FF2B5EF4-FFF2-40B4-BE49-F238E27FC236}">
                      <a16:creationId xmlns:a16="http://schemas.microsoft.com/office/drawing/2014/main" id="{CBF5E03A-2A82-4D96-9523-DC7387EF7D6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C6FAECB0-D7F8-4EC3-B2B0-71B2586F249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5" name="Groep 214">
                    <a:extLst>
                      <a:ext uri="{FF2B5EF4-FFF2-40B4-BE49-F238E27FC236}">
                        <a16:creationId xmlns:a16="http://schemas.microsoft.com/office/drawing/2014/main" id="{D707C68F-C7CA-49FC-A7C6-63EB5AC4D2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9" name="Rechte verbindingslijn 218">
                      <a:extLst>
                        <a:ext uri="{FF2B5EF4-FFF2-40B4-BE49-F238E27FC236}">
                          <a16:creationId xmlns:a16="http://schemas.microsoft.com/office/drawing/2014/main" id="{5550C961-3284-4F7B-A354-963D9BB917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BAC9F15D-5097-4D1D-AB38-98A0FF44B6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92A48344-9FFF-4852-AE78-2898A128C7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A93A1DDA-157B-4425-AF51-6CBA99A3A7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3" name="Rechte verbindingslijn 222">
                      <a:extLst>
                        <a:ext uri="{FF2B5EF4-FFF2-40B4-BE49-F238E27FC236}">
                          <a16:creationId xmlns:a16="http://schemas.microsoft.com/office/drawing/2014/main" id="{4A23E023-3D8C-41CB-8D38-2E8FB1C0FB3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5043D1C3-60E4-4C3A-8A98-73C13871FAA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7" name="Rechthoek 216">
                      <a:extLst>
                        <a:ext uri="{FF2B5EF4-FFF2-40B4-BE49-F238E27FC236}">
                          <a16:creationId xmlns:a16="http://schemas.microsoft.com/office/drawing/2014/main" id="{C6D9B19F-F7EC-4C4B-BAA3-CC7B45B4CF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8" name="Pijl: punthaak 217">
                      <a:extLst>
                        <a:ext uri="{FF2B5EF4-FFF2-40B4-BE49-F238E27FC236}">
                          <a16:creationId xmlns:a16="http://schemas.microsoft.com/office/drawing/2014/main" id="{95064CEA-8DB3-47E5-B5E3-4686E8F8F0E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AA671EB8-2403-4455-99D7-110FE0D9C7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D29BB46A-F9B1-4549-8E90-D852A2A24E3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FEACC30C-F029-4E0A-8750-3FBEBB340A1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63BD01C0-BC50-45AC-887A-9E4A7EA6940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947D0316-65F4-4290-8F7F-C76DAA65BD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AE8A1AB5-F133-4621-9C93-3FBA93DCB2A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CFDF6C82-3B51-4C76-8CC4-D6133B6705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E0315CE3-3495-4A89-A19D-2A7BCC9A0D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57290123-F283-4B48-BE11-2D58E556E9D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AF219D57-5E5F-406E-AA58-320F66A0A586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6" name="Rechthoek 205">
                      <a:extLst>
                        <a:ext uri="{FF2B5EF4-FFF2-40B4-BE49-F238E27FC236}">
                          <a16:creationId xmlns:a16="http://schemas.microsoft.com/office/drawing/2014/main" id="{A58D69F5-B423-4215-88F0-374127F73C6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Pijl: punthaak 206">
                      <a:extLst>
                        <a:ext uri="{FF2B5EF4-FFF2-40B4-BE49-F238E27FC236}">
                          <a16:creationId xmlns:a16="http://schemas.microsoft.com/office/drawing/2014/main" id="{E640DF6F-3019-49FC-87B4-64B1D0F327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178F9BEC-085D-4DFF-B50C-CC4A2E45C98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780BCAD3-1202-4DC7-92A6-1838EA2B711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B751DC87-7765-479B-B0C9-B47A26F75A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44772099-E280-4876-AF07-0CF9BD9B9A08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5867F426-461F-47C8-BD75-B2E8CFB736FD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20D2D97F-69F9-4CE3-9236-F7F278AAD80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1F23C53E-BE2A-45F4-BA59-859A9FFBD59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003FAD80-6882-4316-AA0D-BFB74C486FE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59F15FDC-4FDB-428E-AEA6-222E65F6645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89F7A60F-2EAA-430E-81EA-ED49B7E2167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B8053525-DBE9-449B-8F82-7E28438523A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A3659C9C-D264-401A-954F-DAFFBA28B48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4F5D14CF-081C-4673-B12A-BDA966DB269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664DCE48-3B44-451A-95A1-A089FC451999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4DB13870-004B-4996-B1BC-B9370AE0E3E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6D7CEF4C-F388-4A6C-AE13-7E96B74D47B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C198D30-76E4-4B82-A117-B88B41F239E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A921BA90-BFA6-4461-B87F-44EC5738E4A4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7F59FDD-5410-4BE7-92A6-8D568CF4D0EE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E8AC184A-1E13-4455-AD6B-62683296301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026439C2-4D12-4C74-929A-7A6485D7DDA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85C9E191-F8F3-4605-8881-FD973081A2D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3" name="Tijdelijke aanduiding voor tekst 7">
            <a:extLst>
              <a:ext uri="{FF2B5EF4-FFF2-40B4-BE49-F238E27FC236}">
                <a16:creationId xmlns:a16="http://schemas.microsoft.com/office/drawing/2014/main" id="{34080B66-003A-4D98-BB6D-8F424AC2C3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4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(4x)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3540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6204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7" name="Tijdelijke aanduiding voor verticale tekst 2">
            <a:extLst>
              <a:ext uri="{FF2B5EF4-FFF2-40B4-BE49-F238E27FC236}">
                <a16:creationId xmlns:a16="http://schemas.microsoft.com/office/drawing/2014/main" id="{72D9CB50-69A0-4B53-ABFA-CF436D1C08EA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>
            <a:off x="8868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39F0D3C9-85E1-479B-B253-5C27E5BC93A6}"/>
              </a:ext>
            </a:extLst>
          </p:cNvPr>
          <p:cNvGrpSpPr/>
          <p:nvPr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34079F64-348D-4C2C-98BA-117FBE8E457A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89881F64-6BAA-4F24-9F3B-69B03F41BFEC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AF50A0FB-EBAA-490A-812C-04C20779B6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457F6EC1-342F-4E5D-B106-490EB97BCA5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1" name="Rechthoek 190">
                <a:extLst>
                  <a:ext uri="{FF2B5EF4-FFF2-40B4-BE49-F238E27FC236}">
                    <a16:creationId xmlns:a16="http://schemas.microsoft.com/office/drawing/2014/main" id="{EFBA4D24-9F4F-4D7F-9478-B44D21DAEC8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C4E6DB2-7D7E-408E-B0A9-094C7BD5E0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87C7E22B-3448-48F3-AD6A-C55A8012FA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EA2A797C-453D-4708-96D5-A8CFE562DA5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5" name="Groep 194">
                <a:extLst>
                  <a:ext uri="{FF2B5EF4-FFF2-40B4-BE49-F238E27FC236}">
                    <a16:creationId xmlns:a16="http://schemas.microsoft.com/office/drawing/2014/main" id="{67903F60-16CC-4FFB-836C-DA443A3316D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14AA0B31-5907-494D-ABE6-6BE0FC49545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61AE9DD9-5591-406C-9776-70BFF7F41C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85F559F5-7CD3-445E-B86A-FAEF13426E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E6F77F27-9EE7-4B99-8298-E9B86434B5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C5077701-6E4C-4795-869D-60AF6476FF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2" name="Rechte verbindingslijn 241">
                    <a:extLst>
                      <a:ext uri="{FF2B5EF4-FFF2-40B4-BE49-F238E27FC236}">
                        <a16:creationId xmlns:a16="http://schemas.microsoft.com/office/drawing/2014/main" id="{371DF655-BCF0-40FD-B6B0-67B09C76AE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5" name="Groep 234">
                  <a:extLst>
                    <a:ext uri="{FF2B5EF4-FFF2-40B4-BE49-F238E27FC236}">
                      <a16:creationId xmlns:a16="http://schemas.microsoft.com/office/drawing/2014/main" id="{F3030677-037F-42C8-83D8-706FF0F9D53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6" name="Rechthoek 235">
                    <a:extLst>
                      <a:ext uri="{FF2B5EF4-FFF2-40B4-BE49-F238E27FC236}">
                        <a16:creationId xmlns:a16="http://schemas.microsoft.com/office/drawing/2014/main" id="{42A28DF9-DA4F-460B-976A-6ACEC91DAB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Pijl: punthaak 236">
                    <a:extLst>
                      <a:ext uri="{FF2B5EF4-FFF2-40B4-BE49-F238E27FC236}">
                        <a16:creationId xmlns:a16="http://schemas.microsoft.com/office/drawing/2014/main" id="{5828817E-2E50-4E06-A904-216DF4E5DD7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ECF032C9-DB04-44B0-AECF-64BE73053A4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6E25EBA2-6B87-47B6-82A8-8B636EFBB50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60033201-2FFA-43BE-9897-F0D9058A0E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4CF4760-2915-4F8E-BED5-5E97D322CF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5A0B990C-0804-4DDE-B304-03FA10EEA6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FEF41965-B00F-476A-AB5C-29082D8504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232">
                    <a:extLst>
                      <a:ext uri="{FF2B5EF4-FFF2-40B4-BE49-F238E27FC236}">
                        <a16:creationId xmlns:a16="http://schemas.microsoft.com/office/drawing/2014/main" id="{D10CF348-2AFC-48F8-99BE-6E2DD92639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6" name="Groep 225">
                  <a:extLst>
                    <a:ext uri="{FF2B5EF4-FFF2-40B4-BE49-F238E27FC236}">
                      <a16:creationId xmlns:a16="http://schemas.microsoft.com/office/drawing/2014/main" id="{D466210B-29EF-422A-98E1-F61739EE5F8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B54B16D6-DA5D-4624-B51B-F2974E991C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" name="Pijl: punthaak 227">
                    <a:extLst>
                      <a:ext uri="{FF2B5EF4-FFF2-40B4-BE49-F238E27FC236}">
                        <a16:creationId xmlns:a16="http://schemas.microsoft.com/office/drawing/2014/main" id="{A604A341-5668-4CA6-B310-D4212F7ABFD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6A93FC71-A9C3-4A99-A091-EFA3138F7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81AD1B90-F372-4B87-881D-8DCB95C473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985E39E0-0E94-4B03-A683-93AC5CC0EC7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4" name="Rechthoek 213">
                  <a:extLst>
                    <a:ext uri="{FF2B5EF4-FFF2-40B4-BE49-F238E27FC236}">
                      <a16:creationId xmlns:a16="http://schemas.microsoft.com/office/drawing/2014/main" id="{C1842AC4-92F4-487C-A4D8-E67DC8C79A6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5" name="Groep 214">
                  <a:extLst>
                    <a:ext uri="{FF2B5EF4-FFF2-40B4-BE49-F238E27FC236}">
                      <a16:creationId xmlns:a16="http://schemas.microsoft.com/office/drawing/2014/main" id="{1B5C4313-4FE8-40DC-ADAC-D0713FA7F34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586BAAEE-3179-432B-8DB7-A0393C5106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360D1554-386E-45E6-88AF-296281E4275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81727E9A-4C8B-4C72-8038-124505CE0D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3CEC85F6-5770-4407-805A-253604FBA5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3" name="Rechte verbindingslijn 222">
                      <a:extLst>
                        <a:ext uri="{FF2B5EF4-FFF2-40B4-BE49-F238E27FC236}">
                          <a16:creationId xmlns:a16="http://schemas.microsoft.com/office/drawing/2014/main" id="{78AC9C39-FFF0-47E3-AE06-0FA4B15CFAC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4" name="Rechte verbindingslijn 223">
                      <a:extLst>
                        <a:ext uri="{FF2B5EF4-FFF2-40B4-BE49-F238E27FC236}">
                          <a16:creationId xmlns:a16="http://schemas.microsoft.com/office/drawing/2014/main" id="{2DC8D3FB-3307-4CA0-99E9-DC5689A182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7" name="Groep 216">
                    <a:extLst>
                      <a:ext uri="{FF2B5EF4-FFF2-40B4-BE49-F238E27FC236}">
                        <a16:creationId xmlns:a16="http://schemas.microsoft.com/office/drawing/2014/main" id="{E3B13BEA-558C-4B5E-91FE-F77822F3BD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8" name="Rechthoek 217">
                      <a:extLst>
                        <a:ext uri="{FF2B5EF4-FFF2-40B4-BE49-F238E27FC236}">
                          <a16:creationId xmlns:a16="http://schemas.microsoft.com/office/drawing/2014/main" id="{AE6A18CB-C85C-4400-86C0-3359D9B05B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9" name="Pijl: punthaak 218">
                      <a:extLst>
                        <a:ext uri="{FF2B5EF4-FFF2-40B4-BE49-F238E27FC236}">
                          <a16:creationId xmlns:a16="http://schemas.microsoft.com/office/drawing/2014/main" id="{1E3EF62D-975F-4D85-896B-33AE2B07F57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B7970AC1-0978-4C5B-A8F9-D506A00BB2F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B5988C59-A03C-440A-AE65-47C77E0E4E0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F5BD95C7-3F85-4789-A79D-D35190D2734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E763FCF7-72BF-4053-AC7F-6BC7ED8AFE9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AA2F91E1-8EED-408E-B062-BD0EEEF8ED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98502A24-D0A4-4C29-BA04-7D662283A6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9C66AB61-D8D8-45D4-81F9-393D3257CF0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D7890553-33C6-4B76-AF7E-B93D80BD04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3" name="Rechte verbindingslijn 212">
                      <a:extLst>
                        <a:ext uri="{FF2B5EF4-FFF2-40B4-BE49-F238E27FC236}">
                          <a16:creationId xmlns:a16="http://schemas.microsoft.com/office/drawing/2014/main" id="{BEDA77C5-2289-452F-8F65-AA2A66BAAD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6" name="Groep 205">
                    <a:extLst>
                      <a:ext uri="{FF2B5EF4-FFF2-40B4-BE49-F238E27FC236}">
                        <a16:creationId xmlns:a16="http://schemas.microsoft.com/office/drawing/2014/main" id="{A98A7049-B27D-49E8-A53B-B14D8245486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7" name="Rechthoek 206">
                      <a:extLst>
                        <a:ext uri="{FF2B5EF4-FFF2-40B4-BE49-F238E27FC236}">
                          <a16:creationId xmlns:a16="http://schemas.microsoft.com/office/drawing/2014/main" id="{B8DA136A-B459-403C-88CE-EA26B172C68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8" name="Pijl: punthaak 207">
                      <a:extLst>
                        <a:ext uri="{FF2B5EF4-FFF2-40B4-BE49-F238E27FC236}">
                          <a16:creationId xmlns:a16="http://schemas.microsoft.com/office/drawing/2014/main" id="{C0AA66CC-2918-4461-B8F4-6D4D056FE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F2D02D3C-C73B-4C6C-A750-7C4F8474889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56AE9514-6A8D-4AC1-8F1A-932B3EFC1F7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7FC521B2-4E2B-4A61-A15B-86A2D47A8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45A3E592-DE84-4F7A-A37A-E55C71B828B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8B9D3FDC-5AB9-4B0B-B12F-2D3BF725302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2E0A103E-9190-44A8-9D37-F4DAD0C0FAE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91187CA9-E39A-497D-98ED-409E3CDB519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17405468-2604-4746-B14A-E8F5DB23E58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C778E566-D3E3-4B7F-B633-A8D6EC9AC904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EB48A7A3-5A61-4CDB-98B3-D458BCCA412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E3A42DE-7C67-4AF1-872E-502A91487A88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923EB223-C621-41B8-8125-CB009760EDB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D0AB589-98B7-4AF5-A58D-BD746ED6CB8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05B88C50-FEF2-4A6D-BF39-B2D5EAAFC80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B5CD4807-BF3E-44E2-A00F-F6867494A55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51B0DCB0-364C-469B-8176-0376330EDF4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84B3FBCB-5A83-48DE-828E-E7662A730AA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F25357D5-4555-4795-ADA4-8D52ECD6712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97A9A8BE-B223-45F5-BB81-10915B3D907A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41F7A8BB-79A1-4D8F-8567-4524774F8AA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0BCACAE3-1CC2-4BB1-99A5-E82B056350B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CEFDBEDD-BA13-4FA9-BC2A-B821FBE1FCC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4" name="Tijdelijke aanduiding voor tekst 7">
            <a:extLst>
              <a:ext uri="{FF2B5EF4-FFF2-40B4-BE49-F238E27FC236}">
                <a16:creationId xmlns:a16="http://schemas.microsoft.com/office/drawing/2014/main" id="{8BE54698-2383-45DA-AAAE-8F54C90310E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8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 hidden="1">
            <a:extLst>
              <a:ext uri="{FF2B5EF4-FFF2-40B4-BE49-F238E27FC236}">
                <a16:creationId xmlns:a16="http://schemas.microsoft.com/office/drawing/2014/main" id="{E8B5E829-5347-49FE-BDB1-69B5B869712F}"/>
              </a:ext>
            </a:extLst>
          </p:cNvPr>
          <p:cNvSpPr/>
          <p:nvPr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2" name="LIJNEN" hidden="1">
            <a:extLst>
              <a:ext uri="{FF2B5EF4-FFF2-40B4-BE49-F238E27FC236}">
                <a16:creationId xmlns:a16="http://schemas.microsoft.com/office/drawing/2014/main" id="{5293FA74-5326-4C7D-8DF2-B9A3C725E9D7}"/>
              </a:ext>
            </a:extLst>
          </p:cNvPr>
          <p:cNvGrpSpPr/>
          <p:nvPr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01CD1131-F255-43B8-850C-C9266983AAA3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37987F38-DFDD-4C2D-8C98-80B2DC2640A1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DB5F1620-46A3-497D-982E-C6D3993E3C74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A7E59EB9-D9D2-403E-86E7-5EED160B2A5A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7" name="Vrije vorm: vorm 86">
              <a:extLst>
                <a:ext uri="{FF2B5EF4-FFF2-40B4-BE49-F238E27FC236}">
                  <a16:creationId xmlns:a16="http://schemas.microsoft.com/office/drawing/2014/main" id="{4977E56D-D630-48F0-B69C-1AEACB302F2B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8" name="Vrije vorm: vorm 87">
              <a:extLst>
                <a:ext uri="{FF2B5EF4-FFF2-40B4-BE49-F238E27FC236}">
                  <a16:creationId xmlns:a16="http://schemas.microsoft.com/office/drawing/2014/main" id="{5FE8B83D-1CD7-42D6-AAA0-C5228BCDDC30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794A948-9EB8-439D-84C4-B1DF2A6AE9CA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923E748-8E15-4921-9DC1-D536ACC668E9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2B11BFA-E36F-4F81-829B-10B0A676FB58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7ABDC47-F6C9-4F08-80FD-A76034F4401F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 dirty="0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25" name="FRAME">
            <a:extLst>
              <a:ext uri="{FF2B5EF4-FFF2-40B4-BE49-F238E27FC236}">
                <a16:creationId xmlns:a16="http://schemas.microsoft.com/office/drawing/2014/main" id="{7FF3C713-A079-4084-A569-1C68D5CFF82F}"/>
              </a:ext>
            </a:extLst>
          </p:cNvPr>
          <p:cNvSpPr/>
          <p:nvPr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LICHT BLAUW">
            <a:extLst>
              <a:ext uri="{FF2B5EF4-FFF2-40B4-BE49-F238E27FC236}">
                <a16:creationId xmlns:a16="http://schemas.microsoft.com/office/drawing/2014/main" id="{49D3E16F-7CCA-42F5-8E01-86321C80215B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24" name="LIJNEN">
            <a:extLst>
              <a:ext uri="{FF2B5EF4-FFF2-40B4-BE49-F238E27FC236}">
                <a16:creationId xmlns:a16="http://schemas.microsoft.com/office/drawing/2014/main" id="{5C3533B8-1DBD-45C2-B639-E063E0D75A4D}"/>
              </a:ext>
            </a:extLst>
          </p:cNvPr>
          <p:cNvPicPr preferRelativeResize="0">
            <a:picLocks/>
          </p:cNvPicPr>
          <p:nvPr/>
        </p:nvPicPr>
        <p:blipFill>
          <a:blip r:embed="rId29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54" name="VERLOOP">
            <a:extLst>
              <a:ext uri="{FF2B5EF4-FFF2-40B4-BE49-F238E27FC236}">
                <a16:creationId xmlns:a16="http://schemas.microsoft.com/office/drawing/2014/main" id="{CCE56A02-DBCA-430A-91C2-B57C97F9733B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B3D85C-08A9-499D-9FB8-CDBBC182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  <a:prstGeom prst="rect">
            <a:avLst/>
          </a:prstGeom>
          <a:noFill/>
        </p:spPr>
        <p:txBody>
          <a:bodyPr vert="horz" wrap="none" lIns="684000" tIns="0" rIns="180000" bIns="0" rtlCol="0" anchor="ctr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3670C-646D-43FC-807F-D962E533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000" y="1116707"/>
            <a:ext cx="10440000" cy="46245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Lijn </a:t>
            </a:r>
            <a:r>
              <a:rPr lang="nl-NL" dirty="0" err="1"/>
              <a:t>bullets</a:t>
            </a:r>
            <a:endParaRPr lang="nl-NL" dirty="0"/>
          </a:p>
          <a:p>
            <a:pPr lvl="3"/>
            <a:r>
              <a:rPr lang="nl-NL" dirty="0" err="1"/>
              <a:t>Bullets</a:t>
            </a:r>
            <a:r>
              <a:rPr lang="nl-NL" dirty="0"/>
              <a:t> 1</a:t>
            </a:r>
          </a:p>
          <a:p>
            <a:pPr lvl="4"/>
            <a:r>
              <a:rPr lang="nl-NL" dirty="0" err="1"/>
              <a:t>Bullets</a:t>
            </a:r>
            <a:r>
              <a:rPr lang="nl-NL" dirty="0"/>
              <a:t> 2</a:t>
            </a:r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Numerieke bullets</a:t>
            </a:r>
          </a:p>
          <a:p>
            <a:pPr lvl="7"/>
            <a:r>
              <a:rPr lang="nl-NL" dirty="0"/>
              <a:t># Bullets</a:t>
            </a:r>
          </a:p>
          <a:p>
            <a:pPr lvl="8"/>
            <a:r>
              <a:rPr lang="nl-NL" dirty="0"/>
              <a:t># Sub-bullets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E1F13-F3BB-49F8-BF5B-3D33DE98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36000" y="271600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A2BC5094-AF0D-4E3D-9177-9009DFE9CD72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8F38BA-266F-4FA4-9BDF-81FFDA9E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72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05DB33-D789-4A8C-8166-2BC140FC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403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028173CD-ADDF-4C42-A2C9-894A455D3F1D}" type="slidenum">
              <a:rPr lang="nl-NL" smtClean="0"/>
              <a:t>‹nr.›</a:t>
            </a:fld>
            <a:endParaRPr lang="nl-NL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506E63DF-C778-4CE2-AFD6-1D02A34F3AB2}"/>
              </a:ext>
            </a:extLst>
          </p:cNvPr>
          <p:cNvGrpSpPr/>
          <p:nvPr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9A508BB-0D8B-4D7F-B711-E1F95289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D692B4E-FDF6-4CF3-8C66-2511E4CB2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7979867-7C1E-45A4-9E24-239BDEDFAC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5639217-0E3D-4EC4-AB56-06F97FBE3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137E644-2414-4C65-8EA2-01DBB5879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0DA3AE7-88E5-43B7-A97F-1BC4C6C95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E464931-DE74-4218-8A3F-BA5839DFB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80B2CD81-006D-4CB9-A64C-BF6486298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A402834E-4CAF-4D1C-B593-DC4AEBFC3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87C5B3D-D55F-41AA-AB49-C9E9BBEC4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7" name="EXTRA KLEUREN PIPET">
            <a:extLst>
              <a:ext uri="{FF2B5EF4-FFF2-40B4-BE49-F238E27FC236}">
                <a16:creationId xmlns:a16="http://schemas.microsoft.com/office/drawing/2014/main" id="{B0432F05-1DC2-4A25-B4B7-A374D53B5B2E}"/>
              </a:ext>
            </a:extLst>
          </p:cNvPr>
          <p:cNvGrpSpPr/>
          <p:nvPr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EBA58CFB-384A-4F4A-AD7B-7F74E0716D74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F6731890-1ABD-4C47-9603-FFE2B1A44FAF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DBEADBE1-9DB1-468F-92E5-F948ED6CAA60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1995D110-B102-4A25-B18C-C79489475CB9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7BE0F0F6-00EB-42DC-8D9E-6998802AD570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AE512B40-F06F-4980-B769-4DBFC3A52AAD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FA055A4C-E2FE-4AA3-81B0-C04ECBB10A68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1ECF044-1273-44B5-9380-3C46EA52FAC3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FDB5661E-25B2-4C0F-BBC5-BEC8C666B5B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A9FB5D3D-9159-48CC-AD79-A6913A6C28AD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895FC5A5-DFAF-4818-AE55-FA9AD88D6A8C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BULLET Huisje" hidden="1">
            <a:extLst>
              <a:ext uri="{FF2B5EF4-FFF2-40B4-BE49-F238E27FC236}">
                <a16:creationId xmlns:a16="http://schemas.microsoft.com/office/drawing/2014/main" id="{7FF9DA50-5870-4436-B771-809AB1465803}"/>
              </a:ext>
            </a:extLst>
          </p:cNvPr>
          <p:cNvGrpSpPr/>
          <p:nvPr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11" name="Gelijkbenige driehoek 110">
              <a:extLst>
                <a:ext uri="{FF2B5EF4-FFF2-40B4-BE49-F238E27FC236}">
                  <a16:creationId xmlns:a16="http://schemas.microsoft.com/office/drawing/2014/main" id="{BDE631D6-AA65-4487-B757-CC8E0254D0E3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A200E6B4-A914-487F-8BAA-A36C3D096669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3" name="BULLET Huisje" hidden="1">
            <a:extLst>
              <a:ext uri="{FF2B5EF4-FFF2-40B4-BE49-F238E27FC236}">
                <a16:creationId xmlns:a16="http://schemas.microsoft.com/office/drawing/2014/main" id="{BFA8FF04-5266-4B8A-AB06-EA531765D6AE}"/>
              </a:ext>
            </a:extLst>
          </p:cNvPr>
          <p:cNvGrpSpPr/>
          <p:nvPr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14" name="Gelijkbenige driehoek 113">
              <a:extLst>
                <a:ext uri="{FF2B5EF4-FFF2-40B4-BE49-F238E27FC236}">
                  <a16:creationId xmlns:a16="http://schemas.microsoft.com/office/drawing/2014/main" id="{2D34CC23-897E-496A-B10A-664B7D6A592B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574DCB98-EE8B-4647-8240-65AC7DA7EA43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1" name="Template namen">
            <a:extLst>
              <a:ext uri="{FF2B5EF4-FFF2-40B4-BE49-F238E27FC236}">
                <a16:creationId xmlns:a16="http://schemas.microsoft.com/office/drawing/2014/main" id="{50BD12A7-811E-4783-AC97-7F9D3419B4F3}"/>
              </a:ext>
            </a:extLst>
          </p:cNvPr>
          <p:cNvSpPr/>
          <p:nvPr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 dirty="0">
                <a:solidFill>
                  <a:schemeClr val="bg2"/>
                </a:solidFill>
              </a:rPr>
              <a:t>Template indeling</a:t>
            </a:r>
          </a:p>
        </p:txBody>
      </p:sp>
    </p:spTree>
    <p:extLst>
      <p:ext uri="{BB962C8B-B14F-4D97-AF65-F5344CB8AC3E}">
        <p14:creationId xmlns:p14="http://schemas.microsoft.com/office/powerpoint/2010/main" val="370442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b="0" kern="1200" spc="30" baseline="0">
          <a:ln w="6350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445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Clr>
          <a:schemeClr val="accent1"/>
        </a:buClr>
        <a:buSzPct val="200000"/>
        <a:buFontTx/>
        <a:buNone/>
        <a:defRPr lang="nl-NL" sz="3200" b="0" kern="1200" spc="50" baseline="0" dirty="0">
          <a:ln w="9525">
            <a:solidFill>
              <a:schemeClr val="tx2"/>
            </a:solidFill>
            <a:miter lim="800000"/>
          </a:ln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Clr>
          <a:schemeClr val="accent2"/>
        </a:buClr>
        <a:buSzPct val="100000"/>
        <a:buFontTx/>
        <a:buNone/>
        <a:defRPr lang="nl-NL" sz="3200" b="0" kern="1200" spc="50" baseline="0" dirty="0">
          <a:ln w="9525">
            <a:solidFill>
              <a:schemeClr val="bg2"/>
            </a:solidFill>
            <a:miter lim="800000"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361950" indent="-361950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SzPct val="200000"/>
        <a:buFont typeface="Arial" panose="020B0604020202020204" pitchFamily="34" charset="0"/>
        <a:buChar char="ן"/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731838" indent="-285750" algn="l" defTabSz="4445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Tx/>
        <a:buBlip>
          <a:blip r:embed="rId30"/>
        </a:buBlip>
        <a:defRPr sz="1300" b="0" kern="1200" spc="50" baseline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4pPr>
      <a:lvl5pPr marL="1077913" indent="-361950" algn="l" defTabSz="4445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Tx/>
        <a:buBlip>
          <a:blip r:embed="rId31"/>
        </a:buBlip>
        <a:defRPr lang="nl-NL" sz="1300" b="0" kern="1200" spc="50" baseline="0" dirty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5pPr>
      <a:lvl6pPr marL="449263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nl-NL" sz="1300" b="0" kern="1200" spc="50" baseline="0" dirty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6pPr>
      <a:lvl7pPr marL="714375" indent="-271463" algn="l" defTabSz="4445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bg2"/>
        </a:buClr>
        <a:buFont typeface="+mj-lt"/>
        <a:buAutoNum type="arabicPeriod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6325" indent="-355600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tx2"/>
        </a:buClr>
        <a:buFontTx/>
        <a:buBlip>
          <a:blip r:embed="rId30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343025" indent="-277813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31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34">
          <p15:clr>
            <a:srgbClr val="F26B43"/>
          </p15:clr>
        </p15:guide>
        <p15:guide id="2" pos="211">
          <p15:clr>
            <a:srgbClr val="F26B43"/>
          </p15:clr>
        </p15:guide>
        <p15:guide id="3" pos="7129">
          <p15:clr>
            <a:srgbClr val="F26B43"/>
          </p15:clr>
        </p15:guide>
        <p15:guide id="4" orient="horz" pos="210">
          <p15:clr>
            <a:srgbClr val="F26B43"/>
          </p15:clr>
        </p15:guide>
        <p15:guide id="5" pos="551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686">
          <p15:clr>
            <a:srgbClr val="F26B43"/>
          </p15:clr>
        </p15:guide>
        <p15:guide id="8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3316-A31A-AF49-8A4F-FF9F0CC3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6549-E856-B740-8347-7A209E65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66D6E-37AD-5547-992F-468C9CE71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E7B6-2849-0B4F-8B23-1154B1FF487C}" type="datetimeFigureOut">
              <a:rPr lang="en-NL" smtClean="0"/>
              <a:t>03/01/2021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8A071-1F2C-C54C-820F-7FDA4976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0B7B-2FE7-4947-A7AB-E5F579C5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C6EC-6339-5E4F-B8FF-B7AB65039B94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37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02821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3086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93BE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93BE"/>
        </a:buClr>
        <a:buFont typeface="Wingdings" panose="05000000000000000000" pitchFamily="2" charset="2"/>
        <a:buChar char="§"/>
        <a:defRPr sz="2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93BE"/>
        </a:buClr>
        <a:buFont typeface="Wingdings" panose="05000000000000000000" pitchFamily="2" charset="2"/>
        <a:buChar char="§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93BE"/>
        </a:buClr>
        <a:buFont typeface="Wingdings" panose="05000000000000000000" pitchFamily="2" charset="2"/>
        <a:buChar char="§"/>
        <a:defRPr sz="18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93BE"/>
        </a:buClr>
        <a:buFont typeface="Wingdings" panose="05000000000000000000" pitchFamily="2" charset="2"/>
        <a:buChar char="§"/>
        <a:defRPr sz="18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jpe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kadaster-labs.github.io/sensrnet-home/Mode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kadaster-labs.github.io/sensrnet-home/Model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1.jpe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2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2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2.png"/><Relationship Id="rId5" Type="http://schemas.openxmlformats.org/officeDocument/2006/relationships/image" Target="../media/image20.jpeg"/><Relationship Id="rId10" Type="http://schemas.openxmlformats.org/officeDocument/2006/relationships/image" Target="../media/image26.png"/><Relationship Id="rId4" Type="http://schemas.openxmlformats.org/officeDocument/2006/relationships/image" Target="../media/image19.jpe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nsorThings_API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1B7F6-9676-49C3-989D-30D11005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SensRNet</a:t>
            </a:r>
            <a:br>
              <a:rPr lang="nl-NL" dirty="0"/>
            </a:br>
            <a:r>
              <a:rPr lang="nl-NL" dirty="0"/>
              <a:t>Datamodel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E614DF6-5816-4C0A-B980-106F4FF7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Rob Haans          | 24 feb 2021</a:t>
            </a:r>
          </a:p>
          <a:p>
            <a:r>
              <a:rPr lang="nl-NL" dirty="0"/>
              <a:t>Yolanda Bloem</a:t>
            </a:r>
          </a:p>
          <a:p>
            <a:r>
              <a:rPr lang="nl-NL" dirty="0"/>
              <a:t>Marc van Andel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E2A28F-5D5D-4A32-A281-D86D6EC5B2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4F860282-E363-4094-9251-B76FB91A38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1688" y="362139"/>
            <a:ext cx="4190461" cy="2322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39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4468053E-86D9-4178-B868-8D634F536FE0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1432664" y="1590052"/>
            <a:ext cx="882272" cy="191499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69901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#2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Luchtkwaliteitsensor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1" y="1633974"/>
            <a:ext cx="1566954" cy="117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2973183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627C3B-A757-468A-AFCA-CA18DA6453A0}"/>
              </a:ext>
            </a:extLst>
          </p:cNvPr>
          <p:cNvCxnSpPr>
            <a:cxnSpLocks/>
            <a:stCxn id="85" idx="3"/>
            <a:endCxn id="70" idx="1"/>
          </p:cNvCxnSpPr>
          <p:nvPr/>
        </p:nvCxnSpPr>
        <p:spPr>
          <a:xfrm>
            <a:off x="7978762" y="1471377"/>
            <a:ext cx="678952" cy="0"/>
          </a:xfrm>
          <a:prstGeom prst="line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5910647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837020" y="1577353"/>
            <a:ext cx="0" cy="433329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0102556-8787-453C-8CF5-16879900A9C7}"/>
              </a:ext>
            </a:extLst>
          </p:cNvPr>
          <p:cNvSpPr txBox="1"/>
          <p:nvPr/>
        </p:nvSpPr>
        <p:spPr>
          <a:xfrm>
            <a:off x="2101159" y="1279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5CB9C1B-8E83-47E6-946B-92C8EA6CE724}"/>
              </a:ext>
            </a:extLst>
          </p:cNvPr>
          <p:cNvSpPr txBox="1"/>
          <p:nvPr/>
        </p:nvSpPr>
        <p:spPr>
          <a:xfrm>
            <a:off x="1871555" y="16321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44B6E8-17AC-4F8E-94AA-1514D791A5BC}"/>
              </a:ext>
            </a:extLst>
          </p:cNvPr>
          <p:cNvSpPr txBox="1"/>
          <p:nvPr/>
        </p:nvSpPr>
        <p:spPr>
          <a:xfrm>
            <a:off x="7954100" y="109571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D9E654ED-C686-48D1-96E0-7CBCAFCB2B79}"/>
              </a:ext>
            </a:extLst>
          </p:cNvPr>
          <p:cNvSpPr txBox="1"/>
          <p:nvPr/>
        </p:nvSpPr>
        <p:spPr>
          <a:xfrm>
            <a:off x="8407705" y="109992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F951188E-FA36-461E-B325-28303ABEFE9C}"/>
              </a:ext>
            </a:extLst>
          </p:cNvPr>
          <p:cNvSpPr txBox="1"/>
          <p:nvPr/>
        </p:nvSpPr>
        <p:spPr>
          <a:xfrm>
            <a:off x="4128766" y="1275655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1" name="Stroomdiagram: Proces 70">
            <a:extLst>
              <a:ext uri="{FF2B5EF4-FFF2-40B4-BE49-F238E27FC236}">
                <a16:creationId xmlns:a16="http://schemas.microsoft.com/office/drawing/2014/main" id="{3D8D28B1-7443-461A-9931-69281F94567B}"/>
              </a:ext>
            </a:extLst>
          </p:cNvPr>
          <p:cNvSpPr/>
          <p:nvPr/>
        </p:nvSpPr>
        <p:spPr>
          <a:xfrm>
            <a:off x="2314936" y="1248263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category:sensor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509450" y="5898237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97A48513-5D90-489E-B606-F8EFF3550D0E}"/>
              </a:ext>
            </a:extLst>
          </p:cNvPr>
          <p:cNvCxnSpPr>
            <a:cxnSpLocks/>
            <a:stCxn id="71" idx="3"/>
            <a:endCxn id="85" idx="1"/>
          </p:cNvCxnSpPr>
          <p:nvPr/>
        </p:nvCxnSpPr>
        <p:spPr>
          <a:xfrm flipV="1">
            <a:off x="4153472" y="1471377"/>
            <a:ext cx="1117051" cy="118675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3234204" y="1931841"/>
            <a:ext cx="3603" cy="3966396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5E7FDE6E-34C9-4EFE-9856-AEE21E8A0035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 flipH="1" flipV="1">
            <a:off x="4491492" y="3148978"/>
            <a:ext cx="1411352" cy="146709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4667D811-554F-4A20-BCEA-49790F1A1381}"/>
              </a:ext>
            </a:extLst>
          </p:cNvPr>
          <p:cNvSpPr txBox="1"/>
          <p:nvPr/>
        </p:nvSpPr>
        <p:spPr>
          <a:xfrm>
            <a:off x="4880609" y="25485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1DDFDA0F-8258-49BB-8F71-44B20ED832A4}"/>
              </a:ext>
            </a:extLst>
          </p:cNvPr>
          <p:cNvSpPr txBox="1"/>
          <p:nvPr/>
        </p:nvSpPr>
        <p:spPr>
          <a:xfrm>
            <a:off x="5101077" y="3523441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229217" y="5528905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186C612D-F942-4DD0-A9F5-B02FD9009A44}"/>
              </a:ext>
            </a:extLst>
          </p:cNvPr>
          <p:cNvSpPr txBox="1"/>
          <p:nvPr/>
        </p:nvSpPr>
        <p:spPr>
          <a:xfrm>
            <a:off x="3209584" y="191128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0" name="Stroomdiagram: Proces 69">
            <a:extLst>
              <a:ext uri="{FF2B5EF4-FFF2-40B4-BE49-F238E27FC236}">
                <a16:creationId xmlns:a16="http://schemas.microsoft.com/office/drawing/2014/main" id="{994F5262-1BEF-4E2C-9FF5-06139D806D06}"/>
              </a:ext>
            </a:extLst>
          </p:cNvPr>
          <p:cNvSpPr/>
          <p:nvPr/>
        </p:nvSpPr>
        <p:spPr>
          <a:xfrm>
            <a:off x="8657714" y="1341646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nl-NL" sz="1400" b="1" baseline="30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◦</a:t>
            </a:r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81" name="Stroomdiagram: Proces 80">
            <a:extLst>
              <a:ext uri="{FF2B5EF4-FFF2-40B4-BE49-F238E27FC236}">
                <a16:creationId xmlns:a16="http://schemas.microsoft.com/office/drawing/2014/main" id="{40895ACD-8D9B-4F10-8946-49801D03EB55}"/>
              </a:ext>
            </a:extLst>
          </p:cNvPr>
          <p:cNvSpPr/>
          <p:nvPr/>
        </p:nvSpPr>
        <p:spPr>
          <a:xfrm>
            <a:off x="8657714" y="1651820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µg/m3</a:t>
            </a:r>
          </a:p>
        </p:txBody>
      </p:sp>
      <p:sp>
        <p:nvSpPr>
          <p:cNvPr id="82" name="Stroomdiagram: Proces 81">
            <a:extLst>
              <a:ext uri="{FF2B5EF4-FFF2-40B4-BE49-F238E27FC236}">
                <a16:creationId xmlns:a16="http://schemas.microsoft.com/office/drawing/2014/main" id="{BCD5DE5C-6DE4-42FB-9684-5B495A015365}"/>
              </a:ext>
            </a:extLst>
          </p:cNvPr>
          <p:cNvSpPr/>
          <p:nvPr/>
        </p:nvSpPr>
        <p:spPr>
          <a:xfrm>
            <a:off x="8657714" y="1961994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µg/m3</a:t>
            </a:r>
          </a:p>
        </p:txBody>
      </p:sp>
      <p:sp>
        <p:nvSpPr>
          <p:cNvPr id="83" name="Stroomdiagram: Proces 82">
            <a:extLst>
              <a:ext uri="{FF2B5EF4-FFF2-40B4-BE49-F238E27FC236}">
                <a16:creationId xmlns:a16="http://schemas.microsoft.com/office/drawing/2014/main" id="{84ACE532-9C1C-4E9B-BE83-084DAB5E96AC}"/>
              </a:ext>
            </a:extLst>
          </p:cNvPr>
          <p:cNvSpPr/>
          <p:nvPr/>
        </p:nvSpPr>
        <p:spPr>
          <a:xfrm>
            <a:off x="8657714" y="2276882"/>
            <a:ext cx="1728783" cy="479547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60%</a:t>
            </a:r>
          </a:p>
        </p:txBody>
      </p:sp>
      <p:sp>
        <p:nvSpPr>
          <p:cNvPr id="85" name="Stroomdiagram: Proces 84">
            <a:extLst>
              <a:ext uri="{FF2B5EF4-FFF2-40B4-BE49-F238E27FC236}">
                <a16:creationId xmlns:a16="http://schemas.microsoft.com/office/drawing/2014/main" id="{CA06BB96-06FB-4024-AE47-DA54CD20F5CB}"/>
              </a:ext>
            </a:extLst>
          </p:cNvPr>
          <p:cNvSpPr/>
          <p:nvPr/>
        </p:nvSpPr>
        <p:spPr>
          <a:xfrm>
            <a:off x="5270523" y="1341646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Stroomdiagram: Proces 85">
            <a:extLst>
              <a:ext uri="{FF2B5EF4-FFF2-40B4-BE49-F238E27FC236}">
                <a16:creationId xmlns:a16="http://schemas.microsoft.com/office/drawing/2014/main" id="{7B94F0CF-5CE5-40DD-B0BF-9E0E7C73B7ED}"/>
              </a:ext>
            </a:extLst>
          </p:cNvPr>
          <p:cNvSpPr/>
          <p:nvPr/>
        </p:nvSpPr>
        <p:spPr>
          <a:xfrm>
            <a:off x="5270523" y="1651820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pm2,5</a:t>
            </a:r>
          </a:p>
        </p:txBody>
      </p:sp>
      <p:sp>
        <p:nvSpPr>
          <p:cNvPr id="87" name="Stroomdiagram: Proces 86">
            <a:extLst>
              <a:ext uri="{FF2B5EF4-FFF2-40B4-BE49-F238E27FC236}">
                <a16:creationId xmlns:a16="http://schemas.microsoft.com/office/drawing/2014/main" id="{84CE4301-A108-4978-89E3-80519550A48B}"/>
              </a:ext>
            </a:extLst>
          </p:cNvPr>
          <p:cNvSpPr/>
          <p:nvPr/>
        </p:nvSpPr>
        <p:spPr>
          <a:xfrm>
            <a:off x="5270523" y="1961994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pm10</a:t>
            </a:r>
          </a:p>
        </p:txBody>
      </p:sp>
      <p:sp>
        <p:nvSpPr>
          <p:cNvPr id="88" name="Stroomdiagram: Proces 87">
            <a:extLst>
              <a:ext uri="{FF2B5EF4-FFF2-40B4-BE49-F238E27FC236}">
                <a16:creationId xmlns:a16="http://schemas.microsoft.com/office/drawing/2014/main" id="{CAF77FA0-D423-4F56-B642-F00D8FC03547}"/>
              </a:ext>
            </a:extLst>
          </p:cNvPr>
          <p:cNvSpPr/>
          <p:nvPr/>
        </p:nvSpPr>
        <p:spPr>
          <a:xfrm>
            <a:off x="5270523" y="2276882"/>
            <a:ext cx="2708239" cy="479547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luchtvochtigheid</a:t>
            </a:r>
          </a:p>
        </p:txBody>
      </p: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E5FE6E86-7ADA-4EF6-8C05-17385DECE66D}"/>
              </a:ext>
            </a:extLst>
          </p:cNvPr>
          <p:cNvCxnSpPr>
            <a:cxnSpLocks/>
            <a:stCxn id="86" idx="3"/>
            <a:endCxn id="81" idx="1"/>
          </p:cNvCxnSpPr>
          <p:nvPr/>
        </p:nvCxnSpPr>
        <p:spPr>
          <a:xfrm>
            <a:off x="7978762" y="1781551"/>
            <a:ext cx="678952" cy="0"/>
          </a:xfrm>
          <a:prstGeom prst="line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90">
            <a:extLst>
              <a:ext uri="{FF2B5EF4-FFF2-40B4-BE49-F238E27FC236}">
                <a16:creationId xmlns:a16="http://schemas.microsoft.com/office/drawing/2014/main" id="{3745532C-4DC9-48FC-87C2-37C6FD24E3D6}"/>
              </a:ext>
            </a:extLst>
          </p:cNvPr>
          <p:cNvCxnSpPr>
            <a:cxnSpLocks/>
            <a:stCxn id="87" idx="3"/>
            <a:endCxn id="82" idx="1"/>
          </p:cNvCxnSpPr>
          <p:nvPr/>
        </p:nvCxnSpPr>
        <p:spPr>
          <a:xfrm>
            <a:off x="7978762" y="2091725"/>
            <a:ext cx="678952" cy="0"/>
          </a:xfrm>
          <a:prstGeom prst="line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91">
            <a:extLst>
              <a:ext uri="{FF2B5EF4-FFF2-40B4-BE49-F238E27FC236}">
                <a16:creationId xmlns:a16="http://schemas.microsoft.com/office/drawing/2014/main" id="{FA979EA8-BC2E-49D6-B182-C1C1136B5360}"/>
              </a:ext>
            </a:extLst>
          </p:cNvPr>
          <p:cNvCxnSpPr>
            <a:cxnSpLocks/>
            <a:stCxn id="88" idx="3"/>
            <a:endCxn id="83" idx="1"/>
          </p:cNvCxnSpPr>
          <p:nvPr/>
        </p:nvCxnSpPr>
        <p:spPr>
          <a:xfrm>
            <a:off x="7978762" y="2516656"/>
            <a:ext cx="678952" cy="0"/>
          </a:xfrm>
          <a:prstGeom prst="line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Verbindingslijn: gebogen 96">
            <a:extLst>
              <a:ext uri="{FF2B5EF4-FFF2-40B4-BE49-F238E27FC236}">
                <a16:creationId xmlns:a16="http://schemas.microsoft.com/office/drawing/2014/main" id="{944ED920-C8C0-485E-A2C1-834A6D5B1976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>
            <a:off x="4153472" y="1590052"/>
            <a:ext cx="1117051" cy="191499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ingslijn: gebogen 99">
            <a:extLst>
              <a:ext uri="{FF2B5EF4-FFF2-40B4-BE49-F238E27FC236}">
                <a16:creationId xmlns:a16="http://schemas.microsoft.com/office/drawing/2014/main" id="{6C7B27D7-2762-4C41-97F6-BAE8734051F5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4153472" y="1590052"/>
            <a:ext cx="1117051" cy="501673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Verbindingslijn: gebogen 102">
            <a:extLst>
              <a:ext uri="{FF2B5EF4-FFF2-40B4-BE49-F238E27FC236}">
                <a16:creationId xmlns:a16="http://schemas.microsoft.com/office/drawing/2014/main" id="{6BDFC23A-150F-417D-B317-71C973C32657}"/>
              </a:ext>
            </a:extLst>
          </p:cNvPr>
          <p:cNvCxnSpPr>
            <a:cxnSpLocks/>
            <a:stCxn id="71" idx="3"/>
            <a:endCxn id="88" idx="1"/>
          </p:cNvCxnSpPr>
          <p:nvPr/>
        </p:nvCxnSpPr>
        <p:spPr>
          <a:xfrm>
            <a:off x="4153472" y="1590052"/>
            <a:ext cx="1117051" cy="926604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8F8EF963-AD22-4B9A-B1DC-C1220BFCECB4}"/>
              </a:ext>
            </a:extLst>
          </p:cNvPr>
          <p:cNvCxnSpPr>
            <a:cxnSpLocks/>
            <a:endCxn id="87" idx="1"/>
          </p:cNvCxnSpPr>
          <p:nvPr/>
        </p:nvCxnSpPr>
        <p:spPr>
          <a:xfrm rot="5400000" flipH="1" flipV="1">
            <a:off x="3509974" y="2796154"/>
            <a:ext cx="2464977" cy="1056121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Verbindingslijn: gebogen 109">
            <a:extLst>
              <a:ext uri="{FF2B5EF4-FFF2-40B4-BE49-F238E27FC236}">
                <a16:creationId xmlns:a16="http://schemas.microsoft.com/office/drawing/2014/main" id="{55648E10-AA7D-4C2B-953C-1756B153F406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 flipH="1" flipV="1">
            <a:off x="3355964" y="2642143"/>
            <a:ext cx="2775150" cy="1053967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ingslijn: gebogen 112">
            <a:extLst>
              <a:ext uri="{FF2B5EF4-FFF2-40B4-BE49-F238E27FC236}">
                <a16:creationId xmlns:a16="http://schemas.microsoft.com/office/drawing/2014/main" id="{50F29E81-82C7-40FD-87E9-AE5125AEC026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3976636" y="2621969"/>
            <a:ext cx="2444478" cy="143295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Stroomdiagram: Proces 72">
            <a:extLst>
              <a:ext uri="{FF2B5EF4-FFF2-40B4-BE49-F238E27FC236}">
                <a16:creationId xmlns:a16="http://schemas.microsoft.com/office/drawing/2014/main" id="{11334378-DF8B-4737-89A1-00A239794613}"/>
              </a:ext>
            </a:extLst>
          </p:cNvPr>
          <p:cNvSpPr/>
          <p:nvPr/>
        </p:nvSpPr>
        <p:spPr>
          <a:xfrm>
            <a:off x="4319446" y="3859966"/>
            <a:ext cx="2406800" cy="646331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 #1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type:temparatuur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luchtvochtigheid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0B5AA6C-5CDF-43EE-975C-356A3D3B747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67339" y="5137664"/>
            <a:ext cx="1877353" cy="11147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" descr="legal-hammer ~ GoSouth">
            <a:extLst>
              <a:ext uri="{FF2B5EF4-FFF2-40B4-BE49-F238E27FC236}">
                <a16:creationId xmlns:a16="http://schemas.microsoft.com/office/drawing/2014/main" id="{7FA44E20-8F22-40A3-A1B6-145C568A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kstvak 119">
            <a:extLst>
              <a:ext uri="{FF2B5EF4-FFF2-40B4-BE49-F238E27FC236}">
                <a16:creationId xmlns:a16="http://schemas.microsoft.com/office/drawing/2014/main" id="{E9AC273F-B2EA-4304-A134-D02333BB4545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C5928CB4-9940-4BA6-8B67-2CFA2EE632D4}"/>
              </a:ext>
            </a:extLst>
          </p:cNvPr>
          <p:cNvCxnSpPr>
            <a:cxnSpLocks/>
          </p:cNvCxnSpPr>
          <p:nvPr/>
        </p:nvCxnSpPr>
        <p:spPr>
          <a:xfrm>
            <a:off x="8169901" y="3825012"/>
            <a:ext cx="4022099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kstvak 121">
            <a:extLst>
              <a:ext uri="{FF2B5EF4-FFF2-40B4-BE49-F238E27FC236}">
                <a16:creationId xmlns:a16="http://schemas.microsoft.com/office/drawing/2014/main" id="{07046A5C-FDA9-462A-AD86-AC945DD27156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2069" name="Rechthoek 2068">
            <a:extLst>
              <a:ext uri="{FF2B5EF4-FFF2-40B4-BE49-F238E27FC236}">
                <a16:creationId xmlns:a16="http://schemas.microsoft.com/office/drawing/2014/main" id="{3E15EB0E-4C03-4E25-84C3-3A9D0A4544BB}"/>
              </a:ext>
            </a:extLst>
          </p:cNvPr>
          <p:cNvSpPr/>
          <p:nvPr/>
        </p:nvSpPr>
        <p:spPr>
          <a:xfrm>
            <a:off x="8914517" y="4389462"/>
            <a:ext cx="2575117" cy="16311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Stroomdiagram: Proces 58">
            <a:extLst>
              <a:ext uri="{FF2B5EF4-FFF2-40B4-BE49-F238E27FC236}">
                <a16:creationId xmlns:a16="http://schemas.microsoft.com/office/drawing/2014/main" id="{D640FF7E-EDA3-474B-95F0-2E0F1977D142}"/>
              </a:ext>
            </a:extLst>
          </p:cNvPr>
          <p:cNvSpPr/>
          <p:nvPr/>
        </p:nvSpPr>
        <p:spPr>
          <a:xfrm>
            <a:off x="3961816" y="4556701"/>
            <a:ext cx="2406800" cy="439997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 #2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type:fijnstof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703D32A2-7323-4C38-8981-A2160062CCDD}"/>
              </a:ext>
            </a:extLst>
          </p:cNvPr>
          <p:cNvSpPr txBox="1"/>
          <p:nvPr/>
        </p:nvSpPr>
        <p:spPr>
          <a:xfrm>
            <a:off x="3988891" y="4212151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4319446" y="5111875"/>
            <a:ext cx="901042" cy="842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03AEC96F-DCE6-4DFC-97AD-670C90C08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43" y="2901640"/>
            <a:ext cx="876523" cy="876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1" name="Groep 60">
            <a:extLst>
              <a:ext uri="{FF2B5EF4-FFF2-40B4-BE49-F238E27FC236}">
                <a16:creationId xmlns:a16="http://schemas.microsoft.com/office/drawing/2014/main" id="{C7CE60D7-4DFE-4F78-AA83-C6DE2E3BAAF2}"/>
              </a:ext>
            </a:extLst>
          </p:cNvPr>
          <p:cNvGrpSpPr/>
          <p:nvPr/>
        </p:nvGrpSpPr>
        <p:grpSpPr>
          <a:xfrm>
            <a:off x="2053182" y="1879266"/>
            <a:ext cx="1117863" cy="1015663"/>
            <a:chOff x="2305544" y="2751633"/>
            <a:chExt cx="1117863" cy="1015663"/>
          </a:xfrm>
        </p:grpSpPr>
        <p:sp>
          <p:nvSpPr>
            <p:cNvPr id="62" name="Tekstvak 61">
              <a:extLst>
                <a:ext uri="{FF2B5EF4-FFF2-40B4-BE49-F238E27FC236}">
                  <a16:creationId xmlns:a16="http://schemas.microsoft.com/office/drawing/2014/main" id="{BF99AE3B-E437-4B3E-8C1B-69626E59CC68}"/>
                </a:ext>
              </a:extLst>
            </p:cNvPr>
            <p:cNvSpPr txBox="1"/>
            <p:nvPr/>
          </p:nvSpPr>
          <p:spPr>
            <a:xfrm>
              <a:off x="2305544" y="2751633"/>
              <a:ext cx="111786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must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of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category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Camera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Sensor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Beacon</a:t>
              </a:r>
              <a:endParaRPr lang="nl-NL" sz="1200" dirty="0">
                <a:effectLst/>
              </a:endParaRPr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2E487BEA-CE2D-4039-A77A-20C8BB40F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898" y="3161235"/>
              <a:ext cx="186488" cy="18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>
              <a:extLst>
                <a:ext uri="{FF2B5EF4-FFF2-40B4-BE49-F238E27FC236}">
                  <a16:creationId xmlns:a16="http://schemas.microsoft.com/office/drawing/2014/main" id="{BF0D33AA-7639-4E17-89DB-C9B67E210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349428"/>
              <a:ext cx="185764" cy="185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">
              <a:extLst>
                <a:ext uri="{FF2B5EF4-FFF2-40B4-BE49-F238E27FC236}">
                  <a16:creationId xmlns:a16="http://schemas.microsoft.com/office/drawing/2014/main" id="{AD0B1986-7757-4507-8046-F5FFBDAC9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535192"/>
              <a:ext cx="185763" cy="18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7985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CityBeacon, NextGen Intelligent Infrastructure">
            <a:extLst>
              <a:ext uri="{FF2B5EF4-FFF2-40B4-BE49-F238E27FC236}">
                <a16:creationId xmlns:a16="http://schemas.microsoft.com/office/drawing/2014/main" id="{D86E5506-207B-4C7D-8E3A-B002ECDCF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8953" y="1345772"/>
            <a:ext cx="1159767" cy="533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69901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#3.1 </a:t>
            </a:r>
            <a:r>
              <a:rPr lang="nl-NL" sz="3200" spc="50" dirty="0" err="1">
                <a:ln w="9525">
                  <a:solidFill>
                    <a:srgbClr val="C00000"/>
                  </a:solidFill>
                  <a:miter lim="800000"/>
                </a:ln>
                <a:solidFill>
                  <a:srgbClr val="C00000"/>
                </a:solidFill>
              </a:rPr>
              <a:t>Luchtkwaliteitsensor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in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CityBeacon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6205211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5910647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6832762" y="2594887"/>
            <a:ext cx="4258" cy="33157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605772" y="3201593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flipH="1">
            <a:off x="3520809" y="2123340"/>
            <a:ext cx="4231" cy="107825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276870" y="285966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0B5AA6C-5CDF-43EE-975C-356A3D3B747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67339" y="5137664"/>
            <a:ext cx="1877353" cy="11147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" descr="legal-hammer ~ GoSouth">
            <a:extLst>
              <a:ext uri="{FF2B5EF4-FFF2-40B4-BE49-F238E27FC236}">
                <a16:creationId xmlns:a16="http://schemas.microsoft.com/office/drawing/2014/main" id="{7FA44E20-8F22-40A3-A1B6-145C568A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kstvak 119">
            <a:extLst>
              <a:ext uri="{FF2B5EF4-FFF2-40B4-BE49-F238E27FC236}">
                <a16:creationId xmlns:a16="http://schemas.microsoft.com/office/drawing/2014/main" id="{E9AC273F-B2EA-4304-A134-D02333BB4545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C5928CB4-9940-4BA6-8B67-2CFA2EE632D4}"/>
              </a:ext>
            </a:extLst>
          </p:cNvPr>
          <p:cNvCxnSpPr>
            <a:cxnSpLocks/>
          </p:cNvCxnSpPr>
          <p:nvPr/>
        </p:nvCxnSpPr>
        <p:spPr>
          <a:xfrm>
            <a:off x="8169901" y="3825012"/>
            <a:ext cx="4022099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kstvak 121">
            <a:extLst>
              <a:ext uri="{FF2B5EF4-FFF2-40B4-BE49-F238E27FC236}">
                <a16:creationId xmlns:a16="http://schemas.microsoft.com/office/drawing/2014/main" id="{07046A5C-FDA9-462A-AD86-AC945DD27156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2069" name="Rechthoek 2068">
            <a:extLst>
              <a:ext uri="{FF2B5EF4-FFF2-40B4-BE49-F238E27FC236}">
                <a16:creationId xmlns:a16="http://schemas.microsoft.com/office/drawing/2014/main" id="{3E15EB0E-4C03-4E25-84C3-3A9D0A4544BB}"/>
              </a:ext>
            </a:extLst>
          </p:cNvPr>
          <p:cNvSpPr/>
          <p:nvPr/>
        </p:nvSpPr>
        <p:spPr>
          <a:xfrm>
            <a:off x="8914517" y="4389462"/>
            <a:ext cx="2575117" cy="16311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C2DE822B-9509-42EE-85CC-70392F9BBD42}"/>
              </a:ext>
            </a:extLst>
          </p:cNvPr>
          <p:cNvSpPr/>
          <p:nvPr/>
        </p:nvSpPr>
        <p:spPr>
          <a:xfrm>
            <a:off x="4878419" y="3703170"/>
            <a:ext cx="1456714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sp>
        <p:nvSpPr>
          <p:cNvPr id="65" name="Stroomdiagram: Proces 64">
            <a:extLst>
              <a:ext uri="{FF2B5EF4-FFF2-40B4-BE49-F238E27FC236}">
                <a16:creationId xmlns:a16="http://schemas.microsoft.com/office/drawing/2014/main" id="{2AA85B13-7AF5-4E56-800E-28A253D1951C}"/>
              </a:ext>
            </a:extLst>
          </p:cNvPr>
          <p:cNvSpPr/>
          <p:nvPr/>
        </p:nvSpPr>
        <p:spPr>
          <a:xfrm>
            <a:off x="2605772" y="1439762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D429E543-B03B-410E-B1AE-1BAF203105AF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5835165" y="2195605"/>
            <a:ext cx="1279177" cy="1735955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FECC0D48-3DE2-4DCC-924B-185ECC060CF6}"/>
              </a:ext>
            </a:extLst>
          </p:cNvPr>
          <p:cNvSpPr txBox="1"/>
          <p:nvPr/>
        </p:nvSpPr>
        <p:spPr>
          <a:xfrm>
            <a:off x="5357943" y="3378880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6C21C514-8EB2-49F9-9A99-B253F926B67D}"/>
              </a:ext>
            </a:extLst>
          </p:cNvPr>
          <p:cNvSpPr/>
          <p:nvPr/>
        </p:nvSpPr>
        <p:spPr>
          <a:xfrm>
            <a:off x="6002442" y="1911309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8F221C79-E602-4FB1-B9F1-48F5D8DF2A67}"/>
              </a:ext>
            </a:extLst>
          </p:cNvPr>
          <p:cNvSpPr txBox="1"/>
          <p:nvPr/>
        </p:nvSpPr>
        <p:spPr>
          <a:xfrm>
            <a:off x="5748570" y="241022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FAA18205-FBA3-4C49-AA86-0A5A04508F5D}"/>
              </a:ext>
            </a:extLst>
          </p:cNvPr>
          <p:cNvSpPr txBox="1"/>
          <p:nvPr/>
        </p:nvSpPr>
        <p:spPr>
          <a:xfrm>
            <a:off x="3276870" y="208391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95" name="Verbindingslijn: gebogen 94">
            <a:extLst>
              <a:ext uri="{FF2B5EF4-FFF2-40B4-BE49-F238E27FC236}">
                <a16:creationId xmlns:a16="http://schemas.microsoft.com/office/drawing/2014/main" id="{8E852006-5461-4004-9CD9-74D9A4EB87B8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4444308" y="1781551"/>
            <a:ext cx="1558134" cy="4715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6A43F46F-DD30-42BB-B10A-E5C91FB0153B}"/>
              </a:ext>
            </a:extLst>
          </p:cNvPr>
          <p:cNvSpPr txBox="1"/>
          <p:nvPr/>
        </p:nvSpPr>
        <p:spPr>
          <a:xfrm>
            <a:off x="5748570" y="19829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5DC17C6B-FFCC-4285-A5A1-79721C87301E}"/>
              </a:ext>
            </a:extLst>
          </p:cNvPr>
          <p:cNvSpPr txBox="1"/>
          <p:nvPr/>
        </p:nvSpPr>
        <p:spPr>
          <a:xfrm>
            <a:off x="4435846" y="146722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99" name="Stroomdiagram: Proces 98">
            <a:extLst>
              <a:ext uri="{FF2B5EF4-FFF2-40B4-BE49-F238E27FC236}">
                <a16:creationId xmlns:a16="http://schemas.microsoft.com/office/drawing/2014/main" id="{E215B640-A197-4D73-9E6C-63E37B56E71E}"/>
              </a:ext>
            </a:extLst>
          </p:cNvPr>
          <p:cNvSpPr/>
          <p:nvPr/>
        </p:nvSpPr>
        <p:spPr>
          <a:xfrm>
            <a:off x="1114639" y="4252767"/>
            <a:ext cx="1172735" cy="41638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topo#123</a:t>
            </a:r>
          </a:p>
        </p:txBody>
      </p: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F9F08141-6324-4A10-A3A4-4E166E5AD1EB}"/>
              </a:ext>
            </a:extLst>
          </p:cNvPr>
          <p:cNvCxnSpPr>
            <a:stCxn id="72" idx="2"/>
            <a:endCxn id="99" idx="3"/>
          </p:cNvCxnSpPr>
          <p:nvPr/>
        </p:nvCxnSpPr>
        <p:spPr>
          <a:xfrm rot="5400000">
            <a:off x="2616199" y="3556347"/>
            <a:ext cx="575787" cy="1233435"/>
          </a:xfrm>
          <a:prstGeom prst="bentConnector2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05CBC498-0FA1-4EA5-9D87-E8F2D2E45DEB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kstvak 101">
            <a:extLst>
              <a:ext uri="{FF2B5EF4-FFF2-40B4-BE49-F238E27FC236}">
                <a16:creationId xmlns:a16="http://schemas.microsoft.com/office/drawing/2014/main" id="{4EB0574F-1CFC-4E5E-9694-E7D6F5E7B102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5BA4D52B-5877-4A30-8026-3646777F47E0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5" name="Rechthoek 104">
            <a:extLst>
              <a:ext uri="{FF2B5EF4-FFF2-40B4-BE49-F238E27FC236}">
                <a16:creationId xmlns:a16="http://schemas.microsoft.com/office/drawing/2014/main" id="{E98D149D-C25B-482B-AB7B-83584CE46FC6}"/>
              </a:ext>
            </a:extLst>
          </p:cNvPr>
          <p:cNvSpPr/>
          <p:nvPr/>
        </p:nvSpPr>
        <p:spPr>
          <a:xfrm>
            <a:off x="8371153" y="2816870"/>
            <a:ext cx="2575117" cy="77862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18CB46E3-DD59-4FA1-988F-77CCDF132AF4}"/>
              </a:ext>
            </a:extLst>
          </p:cNvPr>
          <p:cNvGrpSpPr/>
          <p:nvPr/>
        </p:nvGrpSpPr>
        <p:grpSpPr>
          <a:xfrm>
            <a:off x="4668112" y="1273920"/>
            <a:ext cx="1117863" cy="1015663"/>
            <a:chOff x="2305544" y="2751633"/>
            <a:chExt cx="1117863" cy="1015663"/>
          </a:xfrm>
        </p:grpSpPr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5EA2C405-8053-48DB-9690-0E047F661096}"/>
                </a:ext>
              </a:extLst>
            </p:cNvPr>
            <p:cNvSpPr txBox="1"/>
            <p:nvPr/>
          </p:nvSpPr>
          <p:spPr>
            <a:xfrm>
              <a:off x="2305544" y="2751633"/>
              <a:ext cx="111786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must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of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category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Camera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Sensor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Beacon</a:t>
              </a:r>
              <a:endParaRPr lang="nl-NL" sz="1200" dirty="0">
                <a:effectLst/>
              </a:endParaRPr>
            </a:p>
          </p:txBody>
        </p:sp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AB54B401-5065-463B-B8A4-C6B6DDD4E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898" y="3161235"/>
              <a:ext cx="186488" cy="18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233B346B-2965-4942-A125-C29EA896B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349428"/>
              <a:ext cx="185764" cy="185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9D338BC2-0AF5-4BB2-8C56-42C1F69ED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535192"/>
              <a:ext cx="185763" cy="18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11315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CityBeacon, NextGen Intelligent Infrastructure">
            <a:extLst>
              <a:ext uri="{FF2B5EF4-FFF2-40B4-BE49-F238E27FC236}">
                <a16:creationId xmlns:a16="http://schemas.microsoft.com/office/drawing/2014/main" id="{D86E5506-207B-4C7D-8E3A-B002ECDCF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8953" y="1345772"/>
            <a:ext cx="1159767" cy="533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69901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#3.2 </a:t>
            </a:r>
            <a:r>
              <a:rPr lang="nl-NL" sz="3200" spc="50" dirty="0">
                <a:ln w="9525">
                  <a:solidFill>
                    <a:srgbClr val="C00000"/>
                  </a:solidFill>
                  <a:miter lim="800000"/>
                </a:ln>
                <a:solidFill>
                  <a:srgbClr val="C00000"/>
                </a:solidFill>
              </a:rPr>
              <a:t>Securitycamera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in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CityBeacon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6205211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5910647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6832762" y="2594887"/>
            <a:ext cx="4258" cy="33157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605772" y="3201593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flipH="1">
            <a:off x="3520809" y="2123340"/>
            <a:ext cx="4231" cy="107825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276870" y="285966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0B5AA6C-5CDF-43EE-975C-356A3D3B747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67339" y="5137664"/>
            <a:ext cx="1877353" cy="11147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" descr="legal-hammer ~ GoSouth">
            <a:extLst>
              <a:ext uri="{FF2B5EF4-FFF2-40B4-BE49-F238E27FC236}">
                <a16:creationId xmlns:a16="http://schemas.microsoft.com/office/drawing/2014/main" id="{7FA44E20-8F22-40A3-A1B6-145C568A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kstvak 119">
            <a:extLst>
              <a:ext uri="{FF2B5EF4-FFF2-40B4-BE49-F238E27FC236}">
                <a16:creationId xmlns:a16="http://schemas.microsoft.com/office/drawing/2014/main" id="{E9AC273F-B2EA-4304-A134-D02333BB4545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C5928CB4-9940-4BA6-8B67-2CFA2EE632D4}"/>
              </a:ext>
            </a:extLst>
          </p:cNvPr>
          <p:cNvCxnSpPr>
            <a:cxnSpLocks/>
          </p:cNvCxnSpPr>
          <p:nvPr/>
        </p:nvCxnSpPr>
        <p:spPr>
          <a:xfrm>
            <a:off x="8169901" y="3825012"/>
            <a:ext cx="4022099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kstvak 121">
            <a:extLst>
              <a:ext uri="{FF2B5EF4-FFF2-40B4-BE49-F238E27FC236}">
                <a16:creationId xmlns:a16="http://schemas.microsoft.com/office/drawing/2014/main" id="{07046A5C-FDA9-462A-AD86-AC945DD27156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2069" name="Rechthoek 2068">
            <a:extLst>
              <a:ext uri="{FF2B5EF4-FFF2-40B4-BE49-F238E27FC236}">
                <a16:creationId xmlns:a16="http://schemas.microsoft.com/office/drawing/2014/main" id="{3E15EB0E-4C03-4E25-84C3-3A9D0A4544BB}"/>
              </a:ext>
            </a:extLst>
          </p:cNvPr>
          <p:cNvSpPr/>
          <p:nvPr/>
        </p:nvSpPr>
        <p:spPr>
          <a:xfrm>
            <a:off x="8914517" y="4389462"/>
            <a:ext cx="2575117" cy="16311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C2DE822B-9509-42EE-85CC-70392F9BBD42}"/>
              </a:ext>
            </a:extLst>
          </p:cNvPr>
          <p:cNvSpPr/>
          <p:nvPr/>
        </p:nvSpPr>
        <p:spPr>
          <a:xfrm>
            <a:off x="4878419" y="3703170"/>
            <a:ext cx="1456714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sp>
        <p:nvSpPr>
          <p:cNvPr id="65" name="Stroomdiagram: Proces 64">
            <a:extLst>
              <a:ext uri="{FF2B5EF4-FFF2-40B4-BE49-F238E27FC236}">
                <a16:creationId xmlns:a16="http://schemas.microsoft.com/office/drawing/2014/main" id="{2AA85B13-7AF5-4E56-800E-28A253D1951C}"/>
              </a:ext>
            </a:extLst>
          </p:cNvPr>
          <p:cNvSpPr/>
          <p:nvPr/>
        </p:nvSpPr>
        <p:spPr>
          <a:xfrm>
            <a:off x="2605772" y="1439762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D429E543-B03B-410E-B1AE-1BAF203105AF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5835165" y="2195605"/>
            <a:ext cx="1279177" cy="1735955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FECC0D48-3DE2-4DCC-924B-185ECC060CF6}"/>
              </a:ext>
            </a:extLst>
          </p:cNvPr>
          <p:cNvSpPr txBox="1"/>
          <p:nvPr/>
        </p:nvSpPr>
        <p:spPr>
          <a:xfrm>
            <a:off x="5357943" y="3378880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6C21C514-8EB2-49F9-9A99-B253F926B67D}"/>
              </a:ext>
            </a:extLst>
          </p:cNvPr>
          <p:cNvSpPr/>
          <p:nvPr/>
        </p:nvSpPr>
        <p:spPr>
          <a:xfrm>
            <a:off x="6002442" y="1911309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8F221C79-E602-4FB1-B9F1-48F5D8DF2A67}"/>
              </a:ext>
            </a:extLst>
          </p:cNvPr>
          <p:cNvSpPr txBox="1"/>
          <p:nvPr/>
        </p:nvSpPr>
        <p:spPr>
          <a:xfrm>
            <a:off x="5748570" y="241022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FAA18205-FBA3-4C49-AA86-0A5A04508F5D}"/>
              </a:ext>
            </a:extLst>
          </p:cNvPr>
          <p:cNvSpPr txBox="1"/>
          <p:nvPr/>
        </p:nvSpPr>
        <p:spPr>
          <a:xfrm>
            <a:off x="3276870" y="208391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95" name="Verbindingslijn: gebogen 94">
            <a:extLst>
              <a:ext uri="{FF2B5EF4-FFF2-40B4-BE49-F238E27FC236}">
                <a16:creationId xmlns:a16="http://schemas.microsoft.com/office/drawing/2014/main" id="{8E852006-5461-4004-9CD9-74D9A4EB87B8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4444308" y="1781551"/>
            <a:ext cx="1558134" cy="4715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6A43F46F-DD30-42BB-B10A-E5C91FB0153B}"/>
              </a:ext>
            </a:extLst>
          </p:cNvPr>
          <p:cNvSpPr txBox="1"/>
          <p:nvPr/>
        </p:nvSpPr>
        <p:spPr>
          <a:xfrm>
            <a:off x="5748570" y="19829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5DC17C6B-FFCC-4285-A5A1-79721C87301E}"/>
              </a:ext>
            </a:extLst>
          </p:cNvPr>
          <p:cNvSpPr txBox="1"/>
          <p:nvPr/>
        </p:nvSpPr>
        <p:spPr>
          <a:xfrm>
            <a:off x="4435846" y="146722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99" name="Stroomdiagram: Proces 98">
            <a:extLst>
              <a:ext uri="{FF2B5EF4-FFF2-40B4-BE49-F238E27FC236}">
                <a16:creationId xmlns:a16="http://schemas.microsoft.com/office/drawing/2014/main" id="{E215B640-A197-4D73-9E6C-63E37B56E71E}"/>
              </a:ext>
            </a:extLst>
          </p:cNvPr>
          <p:cNvSpPr/>
          <p:nvPr/>
        </p:nvSpPr>
        <p:spPr>
          <a:xfrm>
            <a:off x="1114639" y="4252767"/>
            <a:ext cx="1172735" cy="41638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topo#123</a:t>
            </a:r>
          </a:p>
        </p:txBody>
      </p: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F9F08141-6324-4A10-A3A4-4E166E5AD1EB}"/>
              </a:ext>
            </a:extLst>
          </p:cNvPr>
          <p:cNvCxnSpPr>
            <a:stCxn id="72" idx="2"/>
            <a:endCxn id="99" idx="3"/>
          </p:cNvCxnSpPr>
          <p:nvPr/>
        </p:nvCxnSpPr>
        <p:spPr>
          <a:xfrm rot="5400000">
            <a:off x="2616199" y="3556347"/>
            <a:ext cx="575787" cy="1233435"/>
          </a:xfrm>
          <a:prstGeom prst="bentConnector2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05CBC498-0FA1-4EA5-9D87-E8F2D2E45DEB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kstvak 101">
            <a:extLst>
              <a:ext uri="{FF2B5EF4-FFF2-40B4-BE49-F238E27FC236}">
                <a16:creationId xmlns:a16="http://schemas.microsoft.com/office/drawing/2014/main" id="{4EB0574F-1CFC-4E5E-9694-E7D6F5E7B102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5BA4D52B-5877-4A30-8026-3646777F47E0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B3A13616-1F5D-4259-B801-696EFD5FEB60}"/>
              </a:ext>
            </a:extLst>
          </p:cNvPr>
          <p:cNvSpPr/>
          <p:nvPr/>
        </p:nvSpPr>
        <p:spPr>
          <a:xfrm>
            <a:off x="8371153" y="2816870"/>
            <a:ext cx="2575117" cy="77862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140FB02A-6811-4596-8071-2AC5B109CEEE}"/>
              </a:ext>
            </a:extLst>
          </p:cNvPr>
          <p:cNvGrpSpPr/>
          <p:nvPr/>
        </p:nvGrpSpPr>
        <p:grpSpPr>
          <a:xfrm>
            <a:off x="4668112" y="1273920"/>
            <a:ext cx="1117863" cy="1015663"/>
            <a:chOff x="2305544" y="2751633"/>
            <a:chExt cx="1117863" cy="1015663"/>
          </a:xfrm>
        </p:grpSpPr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41B4AFB1-A58A-4549-B9A4-BE01D8EFF322}"/>
                </a:ext>
              </a:extLst>
            </p:cNvPr>
            <p:cNvSpPr txBox="1"/>
            <p:nvPr/>
          </p:nvSpPr>
          <p:spPr>
            <a:xfrm>
              <a:off x="2305544" y="2751633"/>
              <a:ext cx="111786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must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of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category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Camera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Sensor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Beacon</a:t>
              </a:r>
              <a:endParaRPr lang="nl-NL" sz="1200" dirty="0">
                <a:effectLst/>
              </a:endParaRPr>
            </a:p>
          </p:txBody>
        </p:sp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E41B7F58-30FF-46CE-82BD-DD7ED20A9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898" y="3161235"/>
              <a:ext cx="186488" cy="18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605820A5-E38E-465F-AA0D-168445431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349428"/>
              <a:ext cx="185764" cy="185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4F25CA14-3555-4D7D-B3A4-EC37AEF6D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535192"/>
              <a:ext cx="185763" cy="18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421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CityBeacon, NextGen Intelligent Infrastructure">
            <a:extLst>
              <a:ext uri="{FF2B5EF4-FFF2-40B4-BE49-F238E27FC236}">
                <a16:creationId xmlns:a16="http://schemas.microsoft.com/office/drawing/2014/main" id="{D86E5506-207B-4C7D-8E3A-B002ECDCF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8953" y="1345772"/>
            <a:ext cx="1159767" cy="533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69901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#3.3 </a:t>
            </a:r>
            <a:r>
              <a:rPr lang="nl-NL" sz="3200" spc="50" dirty="0" err="1">
                <a:ln w="9525">
                  <a:solidFill>
                    <a:srgbClr val="C00000"/>
                  </a:solidFill>
                  <a:miter lim="800000"/>
                </a:ln>
                <a:solidFill>
                  <a:srgbClr val="C00000"/>
                </a:solidFill>
              </a:rPr>
              <a:t>Beacon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in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CityBeacon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6205211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5910647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6832762" y="2594887"/>
            <a:ext cx="4258" cy="331576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605772" y="3201593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flipH="1">
            <a:off x="3520809" y="2123340"/>
            <a:ext cx="4231" cy="107825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276870" y="285966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0B5AA6C-5CDF-43EE-975C-356A3D3B747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67339" y="5137664"/>
            <a:ext cx="1877353" cy="11147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" descr="legal-hammer ~ GoSouth">
            <a:extLst>
              <a:ext uri="{FF2B5EF4-FFF2-40B4-BE49-F238E27FC236}">
                <a16:creationId xmlns:a16="http://schemas.microsoft.com/office/drawing/2014/main" id="{7FA44E20-8F22-40A3-A1B6-145C568A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kstvak 119">
            <a:extLst>
              <a:ext uri="{FF2B5EF4-FFF2-40B4-BE49-F238E27FC236}">
                <a16:creationId xmlns:a16="http://schemas.microsoft.com/office/drawing/2014/main" id="{E9AC273F-B2EA-4304-A134-D02333BB4545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C5928CB4-9940-4BA6-8B67-2CFA2EE632D4}"/>
              </a:ext>
            </a:extLst>
          </p:cNvPr>
          <p:cNvCxnSpPr>
            <a:cxnSpLocks/>
          </p:cNvCxnSpPr>
          <p:nvPr/>
        </p:nvCxnSpPr>
        <p:spPr>
          <a:xfrm>
            <a:off x="8169901" y="3825012"/>
            <a:ext cx="4022099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kstvak 121">
            <a:extLst>
              <a:ext uri="{FF2B5EF4-FFF2-40B4-BE49-F238E27FC236}">
                <a16:creationId xmlns:a16="http://schemas.microsoft.com/office/drawing/2014/main" id="{07046A5C-FDA9-462A-AD86-AC945DD27156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2069" name="Rechthoek 2068">
            <a:extLst>
              <a:ext uri="{FF2B5EF4-FFF2-40B4-BE49-F238E27FC236}">
                <a16:creationId xmlns:a16="http://schemas.microsoft.com/office/drawing/2014/main" id="{3E15EB0E-4C03-4E25-84C3-3A9D0A4544BB}"/>
              </a:ext>
            </a:extLst>
          </p:cNvPr>
          <p:cNvSpPr/>
          <p:nvPr/>
        </p:nvSpPr>
        <p:spPr>
          <a:xfrm>
            <a:off x="8914517" y="4389462"/>
            <a:ext cx="2575117" cy="16311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C2DE822B-9509-42EE-85CC-70392F9BBD42}"/>
              </a:ext>
            </a:extLst>
          </p:cNvPr>
          <p:cNvSpPr/>
          <p:nvPr/>
        </p:nvSpPr>
        <p:spPr>
          <a:xfrm>
            <a:off x="4878419" y="3703170"/>
            <a:ext cx="1456714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sp>
        <p:nvSpPr>
          <p:cNvPr id="65" name="Stroomdiagram: Proces 64">
            <a:extLst>
              <a:ext uri="{FF2B5EF4-FFF2-40B4-BE49-F238E27FC236}">
                <a16:creationId xmlns:a16="http://schemas.microsoft.com/office/drawing/2014/main" id="{2AA85B13-7AF5-4E56-800E-28A253D1951C}"/>
              </a:ext>
            </a:extLst>
          </p:cNvPr>
          <p:cNvSpPr/>
          <p:nvPr/>
        </p:nvSpPr>
        <p:spPr>
          <a:xfrm>
            <a:off x="2605772" y="1439762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beacon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D429E543-B03B-410E-B1AE-1BAF203105AF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5835165" y="2195605"/>
            <a:ext cx="1279177" cy="1735955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FECC0D48-3DE2-4DCC-924B-185ECC060CF6}"/>
              </a:ext>
            </a:extLst>
          </p:cNvPr>
          <p:cNvSpPr txBox="1"/>
          <p:nvPr/>
        </p:nvSpPr>
        <p:spPr>
          <a:xfrm>
            <a:off x="5357943" y="3378880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6C21C514-8EB2-49F9-9A99-B253F926B67D}"/>
              </a:ext>
            </a:extLst>
          </p:cNvPr>
          <p:cNvSpPr/>
          <p:nvPr/>
        </p:nvSpPr>
        <p:spPr>
          <a:xfrm>
            <a:off x="6002442" y="1911309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8F221C79-E602-4FB1-B9F1-48F5D8DF2A67}"/>
              </a:ext>
            </a:extLst>
          </p:cNvPr>
          <p:cNvSpPr txBox="1"/>
          <p:nvPr/>
        </p:nvSpPr>
        <p:spPr>
          <a:xfrm>
            <a:off x="5748570" y="241022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FAA18205-FBA3-4C49-AA86-0A5A04508F5D}"/>
              </a:ext>
            </a:extLst>
          </p:cNvPr>
          <p:cNvSpPr txBox="1"/>
          <p:nvPr/>
        </p:nvSpPr>
        <p:spPr>
          <a:xfrm>
            <a:off x="3276870" y="208391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cxnSp>
        <p:nvCxnSpPr>
          <p:cNvPr id="95" name="Verbindingslijn: gebogen 94">
            <a:extLst>
              <a:ext uri="{FF2B5EF4-FFF2-40B4-BE49-F238E27FC236}">
                <a16:creationId xmlns:a16="http://schemas.microsoft.com/office/drawing/2014/main" id="{8E852006-5461-4004-9CD9-74D9A4EB87B8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4444308" y="1781551"/>
            <a:ext cx="1558134" cy="4715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6A43F46F-DD30-42BB-B10A-E5C91FB0153B}"/>
              </a:ext>
            </a:extLst>
          </p:cNvPr>
          <p:cNvSpPr txBox="1"/>
          <p:nvPr/>
        </p:nvSpPr>
        <p:spPr>
          <a:xfrm>
            <a:off x="5748570" y="19829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5DC17C6B-FFCC-4285-A5A1-79721C87301E}"/>
              </a:ext>
            </a:extLst>
          </p:cNvPr>
          <p:cNvSpPr txBox="1"/>
          <p:nvPr/>
        </p:nvSpPr>
        <p:spPr>
          <a:xfrm>
            <a:off x="4435846" y="146722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99" name="Stroomdiagram: Proces 98">
            <a:extLst>
              <a:ext uri="{FF2B5EF4-FFF2-40B4-BE49-F238E27FC236}">
                <a16:creationId xmlns:a16="http://schemas.microsoft.com/office/drawing/2014/main" id="{E215B640-A197-4D73-9E6C-63E37B56E71E}"/>
              </a:ext>
            </a:extLst>
          </p:cNvPr>
          <p:cNvSpPr/>
          <p:nvPr/>
        </p:nvSpPr>
        <p:spPr>
          <a:xfrm>
            <a:off x="1114639" y="4252767"/>
            <a:ext cx="1172735" cy="41638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topo#123</a:t>
            </a:r>
          </a:p>
        </p:txBody>
      </p: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F9F08141-6324-4A10-A3A4-4E166E5AD1EB}"/>
              </a:ext>
            </a:extLst>
          </p:cNvPr>
          <p:cNvCxnSpPr>
            <a:stCxn id="72" idx="2"/>
            <a:endCxn id="99" idx="3"/>
          </p:cNvCxnSpPr>
          <p:nvPr/>
        </p:nvCxnSpPr>
        <p:spPr>
          <a:xfrm rot="5400000">
            <a:off x="2616199" y="3556347"/>
            <a:ext cx="575787" cy="1233435"/>
          </a:xfrm>
          <a:prstGeom prst="bentConnector2">
            <a:avLst/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05CBC498-0FA1-4EA5-9D87-E8F2D2E45DEB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kstvak 101">
            <a:extLst>
              <a:ext uri="{FF2B5EF4-FFF2-40B4-BE49-F238E27FC236}">
                <a16:creationId xmlns:a16="http://schemas.microsoft.com/office/drawing/2014/main" id="{4EB0574F-1CFC-4E5E-9694-E7D6F5E7B102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5BA4D52B-5877-4A30-8026-3646777F47E0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F0A89B89-1314-49A7-8AEF-043BD8778FD2}"/>
              </a:ext>
            </a:extLst>
          </p:cNvPr>
          <p:cNvSpPr/>
          <p:nvPr/>
        </p:nvSpPr>
        <p:spPr>
          <a:xfrm>
            <a:off x="8371153" y="2816870"/>
            <a:ext cx="2575117" cy="77862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4A8F8DD2-8711-4176-8D91-889BECDB7E18}"/>
              </a:ext>
            </a:extLst>
          </p:cNvPr>
          <p:cNvGrpSpPr/>
          <p:nvPr/>
        </p:nvGrpSpPr>
        <p:grpSpPr>
          <a:xfrm>
            <a:off x="4668112" y="1273920"/>
            <a:ext cx="1117863" cy="1015663"/>
            <a:chOff x="2305544" y="2751633"/>
            <a:chExt cx="1117863" cy="1015663"/>
          </a:xfrm>
        </p:grpSpPr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299C88DF-A5A8-4BA1-9693-16857D71660F}"/>
                </a:ext>
              </a:extLst>
            </p:cNvPr>
            <p:cNvSpPr txBox="1"/>
            <p:nvPr/>
          </p:nvSpPr>
          <p:spPr>
            <a:xfrm>
              <a:off x="2305544" y="2751633"/>
              <a:ext cx="111786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must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of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category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Camera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Sensor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Beacon</a:t>
              </a:r>
              <a:endParaRPr lang="nl-NL" sz="1200" dirty="0">
                <a:effectLst/>
              </a:endParaRPr>
            </a:p>
          </p:txBody>
        </p:sp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A046D97-FB29-454F-A54E-210372F9A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898" y="3161235"/>
              <a:ext cx="186488" cy="18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C1BDFD9B-5DEE-479C-89D9-B4B54FB63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349428"/>
              <a:ext cx="185764" cy="185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A09D01A3-6923-4A56-A950-C224EE635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535192"/>
              <a:ext cx="185763" cy="18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59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5D1414B4-98D7-4BD8-BE31-4FA353CBBB33}"/>
              </a:ext>
            </a:extLst>
          </p:cNvPr>
          <p:cNvSpPr/>
          <p:nvPr/>
        </p:nvSpPr>
        <p:spPr>
          <a:xfrm>
            <a:off x="2661719" y="1345772"/>
            <a:ext cx="4454305" cy="890434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1" name="Picture 6" descr="CityBeacon, NextGen Intelligent Infrastructure">
            <a:extLst>
              <a:ext uri="{FF2B5EF4-FFF2-40B4-BE49-F238E27FC236}">
                <a16:creationId xmlns:a16="http://schemas.microsoft.com/office/drawing/2014/main" id="{D86E5506-207B-4C7D-8E3A-B002ECDCF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8953" y="1345772"/>
            <a:ext cx="1159767" cy="533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#3.4 </a:t>
            </a:r>
            <a:r>
              <a:rPr lang="nl-NL" sz="3200" spc="50" dirty="0">
                <a:ln w="9525">
                  <a:solidFill>
                    <a:srgbClr val="C00000"/>
                  </a:solidFill>
                  <a:miter lim="800000"/>
                </a:ln>
                <a:solidFill>
                  <a:srgbClr val="C00000"/>
                </a:solidFill>
              </a:rPr>
              <a:t>Sensors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in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CityBeacon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6205211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5113582" y="1438459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 flipV="1">
            <a:off x="4660481" y="1780248"/>
            <a:ext cx="453101" cy="130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Stroomdiagram: Proces 64">
            <a:extLst>
              <a:ext uri="{FF2B5EF4-FFF2-40B4-BE49-F238E27FC236}">
                <a16:creationId xmlns:a16="http://schemas.microsoft.com/office/drawing/2014/main" id="{2AA85B13-7AF5-4E56-800E-28A253D1951C}"/>
              </a:ext>
            </a:extLst>
          </p:cNvPr>
          <p:cNvSpPr/>
          <p:nvPr/>
        </p:nvSpPr>
        <p:spPr>
          <a:xfrm>
            <a:off x="2821945" y="1439762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Stroomdiagram: Proces 98">
            <a:extLst>
              <a:ext uri="{FF2B5EF4-FFF2-40B4-BE49-F238E27FC236}">
                <a16:creationId xmlns:a16="http://schemas.microsoft.com/office/drawing/2014/main" id="{E215B640-A197-4D73-9E6C-63E37B56E71E}"/>
              </a:ext>
            </a:extLst>
          </p:cNvPr>
          <p:cNvSpPr/>
          <p:nvPr/>
        </p:nvSpPr>
        <p:spPr>
          <a:xfrm>
            <a:off x="1114639" y="4252767"/>
            <a:ext cx="1172735" cy="41638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topo#123</a:t>
            </a:r>
          </a:p>
        </p:txBody>
      </p: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F9F08141-6324-4A10-A3A4-4E166E5AD1EB}"/>
              </a:ext>
            </a:extLst>
          </p:cNvPr>
          <p:cNvCxnSpPr>
            <a:cxnSpLocks/>
            <a:stCxn id="72" idx="2"/>
            <a:endCxn id="99" idx="0"/>
          </p:cNvCxnSpPr>
          <p:nvPr/>
        </p:nvCxnSpPr>
        <p:spPr>
          <a:xfrm rot="5400000">
            <a:off x="2799448" y="1023596"/>
            <a:ext cx="2130730" cy="4327612"/>
          </a:xfrm>
          <a:prstGeom prst="bentConnector3">
            <a:avLst>
              <a:gd name="adj1" fmla="val 13884"/>
            </a:avLst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hthoek 52">
            <a:extLst>
              <a:ext uri="{FF2B5EF4-FFF2-40B4-BE49-F238E27FC236}">
                <a16:creationId xmlns:a16="http://schemas.microsoft.com/office/drawing/2014/main" id="{3208DF16-F697-4B16-87B4-8C5F0C5378FF}"/>
              </a:ext>
            </a:extLst>
          </p:cNvPr>
          <p:cNvSpPr/>
          <p:nvPr/>
        </p:nvSpPr>
        <p:spPr>
          <a:xfrm>
            <a:off x="2661719" y="2792017"/>
            <a:ext cx="4454305" cy="890434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Stroomdiagram: Proces 53">
            <a:extLst>
              <a:ext uri="{FF2B5EF4-FFF2-40B4-BE49-F238E27FC236}">
                <a16:creationId xmlns:a16="http://schemas.microsoft.com/office/drawing/2014/main" id="{2685644A-5F45-4B9C-9758-B880FC20DB4B}"/>
              </a:ext>
            </a:extLst>
          </p:cNvPr>
          <p:cNvSpPr/>
          <p:nvPr/>
        </p:nvSpPr>
        <p:spPr>
          <a:xfrm>
            <a:off x="5113582" y="2884704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02972CB1-39E3-4FA3-9DEB-ED99AB53AFA4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4660481" y="3226493"/>
            <a:ext cx="453101" cy="130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troomdiagram: Proces 55">
            <a:extLst>
              <a:ext uri="{FF2B5EF4-FFF2-40B4-BE49-F238E27FC236}">
                <a16:creationId xmlns:a16="http://schemas.microsoft.com/office/drawing/2014/main" id="{61763FB4-9B8E-4DCC-B0E3-A207EEB5FF7B}"/>
              </a:ext>
            </a:extLst>
          </p:cNvPr>
          <p:cNvSpPr/>
          <p:nvPr/>
        </p:nvSpPr>
        <p:spPr>
          <a:xfrm>
            <a:off x="2821945" y="2886007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58857262-422C-47EB-A378-7B8034AC3654}"/>
              </a:ext>
            </a:extLst>
          </p:cNvPr>
          <p:cNvSpPr/>
          <p:nvPr/>
        </p:nvSpPr>
        <p:spPr>
          <a:xfrm>
            <a:off x="2661719" y="4233370"/>
            <a:ext cx="4454305" cy="890434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Stroomdiagram: Proces 58">
            <a:extLst>
              <a:ext uri="{FF2B5EF4-FFF2-40B4-BE49-F238E27FC236}">
                <a16:creationId xmlns:a16="http://schemas.microsoft.com/office/drawing/2014/main" id="{63377596-C6C2-401C-AA93-BB6D2C4D6134}"/>
              </a:ext>
            </a:extLst>
          </p:cNvPr>
          <p:cNvSpPr/>
          <p:nvPr/>
        </p:nvSpPr>
        <p:spPr>
          <a:xfrm>
            <a:off x="5113582" y="4326057"/>
            <a:ext cx="183007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baseObjectId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topo#123</a:t>
            </a:r>
          </a:p>
        </p:txBody>
      </p: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FA3B8F28-4C92-4E33-AF47-22DF94382E87}"/>
              </a:ext>
            </a:extLst>
          </p:cNvPr>
          <p:cNvCxnSpPr>
            <a:cxnSpLocks/>
            <a:stCxn id="62" idx="3"/>
            <a:endCxn id="59" idx="1"/>
          </p:cNvCxnSpPr>
          <p:nvPr/>
        </p:nvCxnSpPr>
        <p:spPr>
          <a:xfrm flipV="1">
            <a:off x="4660481" y="4667846"/>
            <a:ext cx="453101" cy="1303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Stroomdiagram: Proces 61">
            <a:extLst>
              <a:ext uri="{FF2B5EF4-FFF2-40B4-BE49-F238E27FC236}">
                <a16:creationId xmlns:a16="http://schemas.microsoft.com/office/drawing/2014/main" id="{8FA86064-CE47-4358-B20E-CB40EEF4EC8A}"/>
              </a:ext>
            </a:extLst>
          </p:cNvPr>
          <p:cNvSpPr/>
          <p:nvPr/>
        </p:nvSpPr>
        <p:spPr>
          <a:xfrm>
            <a:off x="2821945" y="4327360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</a:t>
            </a:r>
            <a:r>
              <a:rPr lang="nl-NL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beacon</a:t>
            </a:r>
            <a:endParaRPr lang="nl-NL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Verbindingslijn: gebogen 65">
            <a:extLst>
              <a:ext uri="{FF2B5EF4-FFF2-40B4-BE49-F238E27FC236}">
                <a16:creationId xmlns:a16="http://schemas.microsoft.com/office/drawing/2014/main" id="{B47F1F37-DA6E-41F7-A983-3C61E43D29D1}"/>
              </a:ext>
            </a:extLst>
          </p:cNvPr>
          <p:cNvCxnSpPr>
            <a:cxnSpLocks/>
            <a:stCxn id="54" idx="2"/>
            <a:endCxn id="99" idx="0"/>
          </p:cNvCxnSpPr>
          <p:nvPr/>
        </p:nvCxnSpPr>
        <p:spPr>
          <a:xfrm rot="5400000">
            <a:off x="3522571" y="1746718"/>
            <a:ext cx="684485" cy="4327612"/>
          </a:xfrm>
          <a:prstGeom prst="bentConnector3">
            <a:avLst>
              <a:gd name="adj1" fmla="val 50000"/>
            </a:avLst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ingslijn: gebogen 66">
            <a:extLst>
              <a:ext uri="{FF2B5EF4-FFF2-40B4-BE49-F238E27FC236}">
                <a16:creationId xmlns:a16="http://schemas.microsoft.com/office/drawing/2014/main" id="{59BF3E82-AC6D-4050-A556-DADF777663A1}"/>
              </a:ext>
            </a:extLst>
          </p:cNvPr>
          <p:cNvCxnSpPr>
            <a:cxnSpLocks/>
            <a:stCxn id="59" idx="2"/>
            <a:endCxn id="99" idx="2"/>
          </p:cNvCxnSpPr>
          <p:nvPr/>
        </p:nvCxnSpPr>
        <p:spPr>
          <a:xfrm rot="5400000" flipH="1">
            <a:off x="3694570" y="2675586"/>
            <a:ext cx="340486" cy="4327612"/>
          </a:xfrm>
          <a:prstGeom prst="bentConnector3">
            <a:avLst>
              <a:gd name="adj1" fmla="val -117659"/>
            </a:avLst>
          </a:prstGeom>
          <a:ln w="19050">
            <a:solidFill>
              <a:srgbClr val="4472C4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34569590-90FC-458C-A0CD-47B8E63BD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921" y="2965733"/>
            <a:ext cx="666843" cy="543001"/>
          </a:xfrm>
          <a:prstGeom prst="rect">
            <a:avLst/>
          </a:prstGeom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FA27DD0B-7A98-4C27-B2DF-27F82D6D5909}"/>
              </a:ext>
            </a:extLst>
          </p:cNvPr>
          <p:cNvSpPr txBox="1"/>
          <p:nvPr/>
        </p:nvSpPr>
        <p:spPr>
          <a:xfrm>
            <a:off x="9696261" y="3538901"/>
            <a:ext cx="143044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Calibri" panose="020F0502020204030204"/>
              </a:rPr>
              <a:t>Visualisatie in de viewer</a:t>
            </a:r>
          </a:p>
        </p:txBody>
      </p: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D07B0D0D-3394-4E3C-805B-4CB578EF6B0E}"/>
              </a:ext>
            </a:extLst>
          </p:cNvPr>
          <p:cNvCxnSpPr/>
          <p:nvPr/>
        </p:nvCxnSpPr>
        <p:spPr>
          <a:xfrm>
            <a:off x="9478979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6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In documentatie (GitHub)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 descr="SensRNet Datamodel Context">
            <a:extLst>
              <a:ext uri="{FF2B5EF4-FFF2-40B4-BE49-F238E27FC236}">
                <a16:creationId xmlns:a16="http://schemas.microsoft.com/office/drawing/2014/main" id="{F542F6D4-3F1E-4389-B5B8-35A6A391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62013"/>
            <a:ext cx="118110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A02D37C6-C74A-4610-8792-A448792BBB62}"/>
              </a:ext>
            </a:extLst>
          </p:cNvPr>
          <p:cNvSpPr txBox="1"/>
          <p:nvPr/>
        </p:nvSpPr>
        <p:spPr>
          <a:xfrm>
            <a:off x="-1587" y="6550223"/>
            <a:ext cx="7090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/>
              <a:t>laatste versie: </a:t>
            </a:r>
            <a:r>
              <a:rPr lang="nl-NL" sz="1400" dirty="0">
                <a:hlinkClick r:id="rId4"/>
              </a:rPr>
              <a:t>https://kadaster-labs.github.io/sensrnet-home/Model/</a:t>
            </a:r>
            <a:r>
              <a:rPr lang="nl-N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70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ensor View Model">
            <a:extLst>
              <a:ext uri="{FF2B5EF4-FFF2-40B4-BE49-F238E27FC236}">
                <a16:creationId xmlns:a16="http://schemas.microsoft.com/office/drawing/2014/main" id="{055F1985-314F-49A4-B45F-5299A1CB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0"/>
            <a:ext cx="11206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In documentatie (GitHub)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1A2E6A79-4E43-4316-AD46-CA657E1258E3}"/>
              </a:ext>
            </a:extLst>
          </p:cNvPr>
          <p:cNvSpPr txBox="1"/>
          <p:nvPr/>
        </p:nvSpPr>
        <p:spPr>
          <a:xfrm>
            <a:off x="-1587" y="6550223"/>
            <a:ext cx="7090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/>
              <a:t>laatste versie: </a:t>
            </a:r>
            <a:r>
              <a:rPr lang="nl-NL" sz="1400" dirty="0">
                <a:hlinkClick r:id="rId4"/>
              </a:rPr>
              <a:t>https://kadaster-labs.github.io/sensrnet-home/Model/</a:t>
            </a:r>
            <a:r>
              <a:rPr lang="nl-N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3080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9349" y="3570737"/>
            <a:ext cx="12192000" cy="1897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1733" b="1"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black">
                      <a:lumMod val="65000"/>
                      <a:lumOff val="35000"/>
                      <a:alpha val="60000"/>
                    </a:prstClr>
                  </a:glow>
                  <a:reflection blurRad="6350" stA="55000" endA="50" endPos="85000" dist="29997" dir="5400000" sy="-100000" algn="bl" rotWithShape="0"/>
                </a:effectLst>
                <a:latin typeface="Calibri" panose="020F050202020403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7868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Sensor …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D24605EE-33F7-47F4-A39C-08DF9EF4A3C9}"/>
              </a:ext>
            </a:extLst>
          </p:cNvPr>
          <p:cNvSpPr txBox="1"/>
          <p:nvPr/>
        </p:nvSpPr>
        <p:spPr>
          <a:xfrm>
            <a:off x="8189924" y="5225088"/>
            <a:ext cx="214820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sensor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kumimoji="0" lang="nl-NL" b="0" u="none" strike="noStrike" kern="1200" cap="none" spc="50" normalizeH="0" baseline="0" noProof="0" dirty="0" err="1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sensing</a:t>
            </a:r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 part)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1679938" y="4672769"/>
            <a:ext cx="214820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‘sensor’</a:t>
            </a:r>
          </a:p>
        </p:txBody>
      </p:sp>
      <p:pic>
        <p:nvPicPr>
          <p:cNvPr id="10" name="Picture 6" descr="In Leidschendam-Voorburg 598 camera's">
            <a:extLst>
              <a:ext uri="{FF2B5EF4-FFF2-40B4-BE49-F238E27FC236}">
                <a16:creationId xmlns:a16="http://schemas.microsoft.com/office/drawing/2014/main" id="{A7A8F90B-5189-4D6A-BCC4-54A44B93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1" y="2200536"/>
            <a:ext cx="4009143" cy="2360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35F316-B209-4135-8E37-A3C03AD6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184" y="1714940"/>
            <a:ext cx="3087688" cy="3428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Pijl: links/rechts 3">
            <a:extLst>
              <a:ext uri="{FF2B5EF4-FFF2-40B4-BE49-F238E27FC236}">
                <a16:creationId xmlns:a16="http://schemas.microsoft.com/office/drawing/2014/main" id="{03E3EAE2-3A87-4F87-AAE0-EE85C06F44FA}"/>
              </a:ext>
            </a:extLst>
          </p:cNvPr>
          <p:cNvSpPr/>
          <p:nvPr/>
        </p:nvSpPr>
        <p:spPr>
          <a:xfrm>
            <a:off x="5433526" y="3213322"/>
            <a:ext cx="1324947" cy="431356"/>
          </a:xfrm>
          <a:prstGeom prst="leftRightArrow">
            <a:avLst>
              <a:gd name="adj1" fmla="val 50000"/>
              <a:gd name="adj2" fmla="val 932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DC6BA92-D31C-41E7-8CC3-37D243F0F60E}"/>
              </a:ext>
            </a:extLst>
          </p:cNvPr>
          <p:cNvSpPr txBox="1"/>
          <p:nvPr/>
        </p:nvSpPr>
        <p:spPr>
          <a:xfrm>
            <a:off x="5021895" y="2244108"/>
            <a:ext cx="214820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sz="7200" b="1" u="none" strike="noStrike" kern="120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66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Sensor …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Pijl: links/rechts 3">
            <a:extLst>
              <a:ext uri="{FF2B5EF4-FFF2-40B4-BE49-F238E27FC236}">
                <a16:creationId xmlns:a16="http://schemas.microsoft.com/office/drawing/2014/main" id="{03E3EAE2-3A87-4F87-AAE0-EE85C06F44FA}"/>
              </a:ext>
            </a:extLst>
          </p:cNvPr>
          <p:cNvSpPr/>
          <p:nvPr/>
        </p:nvSpPr>
        <p:spPr>
          <a:xfrm>
            <a:off x="5433526" y="3213322"/>
            <a:ext cx="1324947" cy="431356"/>
          </a:xfrm>
          <a:prstGeom prst="leftRightArrow">
            <a:avLst>
              <a:gd name="adj1" fmla="val 50000"/>
              <a:gd name="adj2" fmla="val 932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DC6BA92-D31C-41E7-8CC3-37D243F0F60E}"/>
              </a:ext>
            </a:extLst>
          </p:cNvPr>
          <p:cNvSpPr txBox="1"/>
          <p:nvPr/>
        </p:nvSpPr>
        <p:spPr>
          <a:xfrm>
            <a:off x="5021895" y="2244108"/>
            <a:ext cx="214820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sz="7200" b="1" u="none" strike="noStrike" kern="120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Calibri" panose="020F0502020204030204"/>
              </a:rPr>
              <a:t>?</a:t>
            </a:r>
          </a:p>
        </p:txBody>
      </p:sp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6" y="1754545"/>
            <a:ext cx="4518020" cy="3388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7879507" y="561206"/>
            <a:ext cx="2769042" cy="2587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D24605EE-33F7-47F4-A39C-08DF9EF4A3C9}"/>
              </a:ext>
            </a:extLst>
          </p:cNvPr>
          <p:cNvSpPr txBox="1"/>
          <p:nvPr/>
        </p:nvSpPr>
        <p:spPr>
          <a:xfrm>
            <a:off x="8189924" y="3225998"/>
            <a:ext cx="214820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sensor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kumimoji="0" lang="nl-NL" b="0" u="none" strike="noStrike" kern="1200" cap="none" spc="50" normalizeH="0" baseline="0" noProof="0" dirty="0" err="1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sensing</a:t>
            </a:r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 part)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1825372" y="5235662"/>
            <a:ext cx="214820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‘sensor’</a:t>
            </a:r>
          </a:p>
        </p:txBody>
      </p:sp>
      <p:pic>
        <p:nvPicPr>
          <p:cNvPr id="10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878B74C9-3636-4F88-A8A6-791849D7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075" y="3966974"/>
            <a:ext cx="2627906" cy="2627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5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Sensor &amp; Sensordata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0" y="896129"/>
            <a:ext cx="3754333" cy="2815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3431559" y="686131"/>
            <a:ext cx="2769042" cy="2587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D24605EE-33F7-47F4-A39C-08DF9EF4A3C9}"/>
              </a:ext>
            </a:extLst>
          </p:cNvPr>
          <p:cNvSpPr txBox="1"/>
          <p:nvPr/>
        </p:nvSpPr>
        <p:spPr>
          <a:xfrm>
            <a:off x="4351422" y="3307320"/>
            <a:ext cx="214820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sensor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(</a:t>
            </a:r>
            <a:r>
              <a:rPr kumimoji="0" lang="nl-NL" b="0" u="none" strike="noStrike" kern="1200" cap="none" spc="50" normalizeH="0" baseline="0" noProof="0" dirty="0" err="1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sensing</a:t>
            </a:r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 part)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094" y="4718215"/>
            <a:ext cx="6636198" cy="1924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5559357" y="4708949"/>
            <a:ext cx="214820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De data (API)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457200" y="3335967"/>
            <a:ext cx="112522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‘sensor’</a:t>
            </a:r>
          </a:p>
        </p:txBody>
      </p:sp>
      <p:pic>
        <p:nvPicPr>
          <p:cNvPr id="13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2426463E-B073-43D3-8C4B-F243BB50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67" y="2455831"/>
            <a:ext cx="2437784" cy="2437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984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15583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0D4F00DD-AF55-4DCF-92BB-29266B89071F}"/>
              </a:ext>
            </a:extLst>
          </p:cNvPr>
          <p:cNvCxnSpPr>
            <a:cxnSpLocks/>
          </p:cNvCxnSpPr>
          <p:nvPr/>
        </p:nvCxnSpPr>
        <p:spPr>
          <a:xfrm>
            <a:off x="7669538" y="5137664"/>
            <a:ext cx="1875154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legal-hammer ~ GoSouth">
            <a:extLst>
              <a:ext uri="{FF2B5EF4-FFF2-40B4-BE49-F238E27FC236}">
                <a16:creationId xmlns:a16="http://schemas.microsoft.com/office/drawing/2014/main" id="{DBAE0AC3-A3B8-4EB0-A8B9-4196A4B7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1DAF37B6-2CC9-484B-B09B-5E346A8267EB}"/>
              </a:ext>
            </a:extLst>
          </p:cNvPr>
          <p:cNvCxnSpPr>
            <a:cxnSpLocks/>
          </p:cNvCxnSpPr>
          <p:nvPr/>
        </p:nvCxnSpPr>
        <p:spPr>
          <a:xfrm>
            <a:off x="1419225" y="2243335"/>
            <a:ext cx="1292165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Metadata van Sensor &amp; Sensordata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1" y="1633974"/>
            <a:ext cx="1566954" cy="117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1240620" y="2549824"/>
            <a:ext cx="46153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2973183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Stroomdiagram: Proces 15">
            <a:extLst>
              <a:ext uri="{FF2B5EF4-FFF2-40B4-BE49-F238E27FC236}">
                <a16:creationId xmlns:a16="http://schemas.microsoft.com/office/drawing/2014/main" id="{AD343905-1FAD-4691-AE4D-2BCD335EFC6D}"/>
              </a:ext>
            </a:extLst>
          </p:cNvPr>
          <p:cNvSpPr/>
          <p:nvPr/>
        </p:nvSpPr>
        <p:spPr>
          <a:xfrm>
            <a:off x="2711390" y="1505490"/>
            <a:ext cx="2213032" cy="1475690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Digitale representatie van de ‘sensor-installatie’</a:t>
            </a:r>
          </a:p>
        </p:txBody>
      </p:sp>
      <p:sp>
        <p:nvSpPr>
          <p:cNvPr id="18" name="Stroomdiagram: Proces 17">
            <a:extLst>
              <a:ext uri="{FF2B5EF4-FFF2-40B4-BE49-F238E27FC236}">
                <a16:creationId xmlns:a16="http://schemas.microsoft.com/office/drawing/2014/main" id="{409537A3-D0F7-4CFD-B5BE-89E9A2DC21D3}"/>
              </a:ext>
            </a:extLst>
          </p:cNvPr>
          <p:cNvSpPr/>
          <p:nvPr/>
        </p:nvSpPr>
        <p:spPr>
          <a:xfrm>
            <a:off x="5456506" y="1505490"/>
            <a:ext cx="2213032" cy="1475690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b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D3A88FFA-3BEC-4882-81DC-307D6A947DC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4924422" y="2243335"/>
            <a:ext cx="532084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627C3B-A757-468A-AFCA-CA18DA6453A0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451ACC8-0D57-48A8-BE30-342FEE7837AF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7D98E3AC-87A8-4596-B70D-D8129D41281F}"/>
              </a:ext>
            </a:extLst>
          </p:cNvPr>
          <p:cNvCxnSpPr>
            <a:cxnSpLocks/>
          </p:cNvCxnSpPr>
          <p:nvPr/>
        </p:nvCxnSpPr>
        <p:spPr>
          <a:xfrm>
            <a:off x="8115583" y="3825012"/>
            <a:ext cx="4076417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F74DD658-6A1D-4473-AEA7-74AE423FD148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5456506" y="4399819"/>
            <a:ext cx="2213032" cy="1475690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b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Observatiedoel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6563022" y="2981180"/>
            <a:ext cx="0" cy="1418639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8C462765-53E7-445C-BC3C-B8BED4BA6C8F}"/>
              </a:ext>
            </a:extLst>
          </p:cNvPr>
          <p:cNvSpPr txBox="1"/>
          <p:nvPr/>
        </p:nvSpPr>
        <p:spPr>
          <a:xfrm>
            <a:off x="4898520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DFC5AE8E-B912-4D79-BE22-B3339FC37E57}"/>
              </a:ext>
            </a:extLst>
          </p:cNvPr>
          <p:cNvSpPr txBox="1"/>
          <p:nvPr/>
        </p:nvSpPr>
        <p:spPr>
          <a:xfrm>
            <a:off x="5237047" y="194681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320839" y="404373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320839" y="2994430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0102556-8787-453C-8CF5-16879900A9C7}"/>
              </a:ext>
            </a:extLst>
          </p:cNvPr>
          <p:cNvSpPr txBox="1"/>
          <p:nvPr/>
        </p:nvSpPr>
        <p:spPr>
          <a:xfrm>
            <a:off x="2501571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5CB9C1B-8E83-47E6-946B-92C8EA6CE724}"/>
              </a:ext>
            </a:extLst>
          </p:cNvPr>
          <p:cNvSpPr txBox="1"/>
          <p:nvPr/>
        </p:nvSpPr>
        <p:spPr>
          <a:xfrm>
            <a:off x="1895140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44B6E8-17AC-4F8E-94AA-1514D791A5BC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D9E654ED-C686-48D1-96E0-7CBCAFCB2B79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pic>
        <p:nvPicPr>
          <p:cNvPr id="35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66AA38CE-F2B7-4574-B1CA-115EE517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" y="2549825"/>
            <a:ext cx="43135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847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8" grpId="0" animBg="1"/>
      <p:bldP spid="23" grpId="0"/>
      <p:bldP spid="24" grpId="0"/>
      <p:bldP spid="26" grpId="0"/>
      <p:bldP spid="31" grpId="0"/>
      <p:bldP spid="33" grpId="0" animBg="1"/>
      <p:bldP spid="40" grpId="0"/>
      <p:bldP spid="41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4EE99393-CC05-4939-A918-A9AD1A867598}"/>
              </a:ext>
            </a:extLst>
          </p:cNvPr>
          <p:cNvSpPr/>
          <p:nvPr/>
        </p:nvSpPr>
        <p:spPr>
          <a:xfrm>
            <a:off x="2798449" y="1395981"/>
            <a:ext cx="2983807" cy="4236066"/>
          </a:xfrm>
          <a:prstGeom prst="flowChartProcess">
            <a:avLst/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Digitale representatie van de ‘sensor-installatie’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15583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0D4F00DD-AF55-4DCF-92BB-29266B89071F}"/>
              </a:ext>
            </a:extLst>
          </p:cNvPr>
          <p:cNvCxnSpPr>
            <a:cxnSpLocks/>
          </p:cNvCxnSpPr>
          <p:nvPr/>
        </p:nvCxnSpPr>
        <p:spPr>
          <a:xfrm>
            <a:off x="7669538" y="5137664"/>
            <a:ext cx="1875154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legal-hammer ~ GoSouth">
            <a:extLst>
              <a:ext uri="{FF2B5EF4-FFF2-40B4-BE49-F238E27FC236}">
                <a16:creationId xmlns:a16="http://schemas.microsoft.com/office/drawing/2014/main" id="{DBAE0AC3-A3B8-4EB0-A8B9-4196A4B7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1DAF37B6-2CC9-484B-B09B-5E346A8267E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419225" y="2243335"/>
            <a:ext cx="2203427" cy="401783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Metadata van Sensor &amp; Sensordata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1" y="1633974"/>
            <a:ext cx="1566954" cy="117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1240620" y="2549824"/>
            <a:ext cx="46153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2973183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627C3B-A757-468A-AFCA-CA18DA6453A0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451ACC8-0D57-48A8-BE30-342FEE7837AF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7D98E3AC-87A8-4596-B70D-D8129D41281F}"/>
              </a:ext>
            </a:extLst>
          </p:cNvPr>
          <p:cNvCxnSpPr>
            <a:cxnSpLocks/>
          </p:cNvCxnSpPr>
          <p:nvPr/>
        </p:nvCxnSpPr>
        <p:spPr>
          <a:xfrm>
            <a:off x="8115583" y="3825012"/>
            <a:ext cx="4076417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F74DD658-6A1D-4473-AEA7-74AE423FD148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4651398"/>
            <a:ext cx="1660639" cy="95123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6832762" y="2737718"/>
            <a:ext cx="4258" cy="191368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430213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0102556-8787-453C-8CF5-16879900A9C7}"/>
              </a:ext>
            </a:extLst>
          </p:cNvPr>
          <p:cNvSpPr txBox="1"/>
          <p:nvPr/>
        </p:nvSpPr>
        <p:spPr>
          <a:xfrm>
            <a:off x="3379926" y="2266918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5CB9C1B-8E83-47E6-946B-92C8EA6CE724}"/>
              </a:ext>
            </a:extLst>
          </p:cNvPr>
          <p:cNvSpPr txBox="1"/>
          <p:nvPr/>
        </p:nvSpPr>
        <p:spPr>
          <a:xfrm>
            <a:off x="1895140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44B6E8-17AC-4F8E-94AA-1514D791A5BC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D9E654ED-C686-48D1-96E0-7CBCAFCB2B79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F951188E-FA36-461E-B325-28303ABEFE9C}"/>
              </a:ext>
            </a:extLst>
          </p:cNvPr>
          <p:cNvSpPr txBox="1"/>
          <p:nvPr/>
        </p:nvSpPr>
        <p:spPr>
          <a:xfrm>
            <a:off x="4324738" y="2655618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2D35248C-9E91-4571-900F-67145B7C83A4}"/>
              </a:ext>
            </a:extLst>
          </p:cNvPr>
          <p:cNvSpPr txBox="1"/>
          <p:nvPr/>
        </p:nvSpPr>
        <p:spPr>
          <a:xfrm>
            <a:off x="5720722" y="179037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1" name="Stroomdiagram: Proces 70">
            <a:extLst>
              <a:ext uri="{FF2B5EF4-FFF2-40B4-BE49-F238E27FC236}">
                <a16:creationId xmlns:a16="http://schemas.microsoft.com/office/drawing/2014/main" id="{3D8D28B1-7443-461A-9931-69281F94567B}"/>
              </a:ext>
            </a:extLst>
          </p:cNvPr>
          <p:cNvSpPr/>
          <p:nvPr/>
        </p:nvSpPr>
        <p:spPr>
          <a:xfrm>
            <a:off x="2894295" y="2645118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894295" y="4481668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Stroomdiagram: Proces 72">
            <a:extLst>
              <a:ext uri="{FF2B5EF4-FFF2-40B4-BE49-F238E27FC236}">
                <a16:creationId xmlns:a16="http://schemas.microsoft.com/office/drawing/2014/main" id="{11334378-DF8B-4737-89A1-00A239794613}"/>
              </a:ext>
            </a:extLst>
          </p:cNvPr>
          <p:cNvSpPr/>
          <p:nvPr/>
        </p:nvSpPr>
        <p:spPr>
          <a:xfrm>
            <a:off x="3845674" y="3609392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97A48513-5D90-489E-B606-F8EFF3550D0E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351009" y="2071176"/>
            <a:ext cx="1684743" cy="91573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3622652" y="3328696"/>
            <a:ext cx="0" cy="1152972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5E7FDE6E-34C9-4EFE-9856-AEE21E8A0035}"/>
              </a:ext>
            </a:extLst>
          </p:cNvPr>
          <p:cNvCxnSpPr>
            <a:cxnSpLocks/>
            <a:stCxn id="73" idx="3"/>
            <a:endCxn id="64" idx="1"/>
          </p:cNvCxnSpPr>
          <p:nvPr/>
        </p:nvCxnSpPr>
        <p:spPr>
          <a:xfrm flipV="1">
            <a:off x="5302388" y="2324330"/>
            <a:ext cx="700054" cy="162685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4667D811-554F-4A20-BCEA-49790F1A1381}"/>
              </a:ext>
            </a:extLst>
          </p:cNvPr>
          <p:cNvSpPr txBox="1"/>
          <p:nvPr/>
        </p:nvSpPr>
        <p:spPr>
          <a:xfrm>
            <a:off x="5735328" y="22862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1DDFDA0F-8258-49BB-8F71-44B20ED832A4}"/>
              </a:ext>
            </a:extLst>
          </p:cNvPr>
          <p:cNvSpPr txBox="1"/>
          <p:nvPr/>
        </p:nvSpPr>
        <p:spPr>
          <a:xfrm>
            <a:off x="5291268" y="364150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391017" y="416188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186C612D-F942-4DD0-A9F5-B02FD9009A44}"/>
              </a:ext>
            </a:extLst>
          </p:cNvPr>
          <p:cNvSpPr txBox="1"/>
          <p:nvPr/>
        </p:nvSpPr>
        <p:spPr>
          <a:xfrm>
            <a:off x="3391017" y="327637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0CAC9B99-14BC-4480-BCB1-1E9DD11BE615}"/>
              </a:ext>
            </a:extLst>
          </p:cNvPr>
          <p:cNvSpPr/>
          <p:nvPr/>
        </p:nvSpPr>
        <p:spPr>
          <a:xfrm>
            <a:off x="6002442" y="1910942"/>
            <a:ext cx="1660639" cy="826776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pic>
        <p:nvPicPr>
          <p:cNvPr id="43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AF62670A-AFBA-4884-8C75-5A1BBA606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" y="2549825"/>
            <a:ext cx="43135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0" name="Tekstvak 49">
            <a:extLst>
              <a:ext uri="{FF2B5EF4-FFF2-40B4-BE49-F238E27FC236}">
                <a16:creationId xmlns:a16="http://schemas.microsoft.com/office/drawing/2014/main" id="{2733755B-F129-4415-83A8-22E44262EA6A}"/>
              </a:ext>
            </a:extLst>
          </p:cNvPr>
          <p:cNvSpPr txBox="1"/>
          <p:nvPr/>
        </p:nvSpPr>
        <p:spPr>
          <a:xfrm>
            <a:off x="3233243" y="2600055"/>
            <a:ext cx="124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nl-NL" dirty="0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F3A0126-4259-440B-AC53-8A176877A007}"/>
              </a:ext>
            </a:extLst>
          </p:cNvPr>
          <p:cNvCxnSpPr/>
          <p:nvPr/>
        </p:nvCxnSpPr>
        <p:spPr>
          <a:xfrm>
            <a:off x="3233243" y="2990705"/>
            <a:ext cx="840816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0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4EE99393-CC05-4939-A918-A9AD1A867598}"/>
              </a:ext>
            </a:extLst>
          </p:cNvPr>
          <p:cNvSpPr/>
          <p:nvPr/>
        </p:nvSpPr>
        <p:spPr>
          <a:xfrm>
            <a:off x="2798449" y="1395981"/>
            <a:ext cx="2983807" cy="4236066"/>
          </a:xfrm>
          <a:prstGeom prst="flowChartProcess">
            <a:avLst/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Digitale representatie van de ‘sensor-installatie’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15583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0D4F00DD-AF55-4DCF-92BB-29266B89071F}"/>
              </a:ext>
            </a:extLst>
          </p:cNvPr>
          <p:cNvCxnSpPr>
            <a:cxnSpLocks/>
          </p:cNvCxnSpPr>
          <p:nvPr/>
        </p:nvCxnSpPr>
        <p:spPr>
          <a:xfrm>
            <a:off x="7669538" y="5137664"/>
            <a:ext cx="1875154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legal-hammer ~ GoSouth">
            <a:extLst>
              <a:ext uri="{FF2B5EF4-FFF2-40B4-BE49-F238E27FC236}">
                <a16:creationId xmlns:a16="http://schemas.microsoft.com/office/drawing/2014/main" id="{DBAE0AC3-A3B8-4EB0-A8B9-4196A4B7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1DAF37B6-2CC9-484B-B09B-5E346A8267E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419225" y="2243335"/>
            <a:ext cx="2203427" cy="401783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Metadata van Sensor &amp; Sensordata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1" y="1633974"/>
            <a:ext cx="1566954" cy="117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1240620" y="2549824"/>
            <a:ext cx="46153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2973183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627C3B-A757-468A-AFCA-CA18DA6453A0}"/>
              </a:ext>
            </a:extLst>
          </p:cNvPr>
          <p:cNvCxnSpPr>
            <a:cxnSpLocks/>
          </p:cNvCxnSpPr>
          <p:nvPr/>
        </p:nvCxnSpPr>
        <p:spPr>
          <a:xfrm>
            <a:off x="7669538" y="2243335"/>
            <a:ext cx="701615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451ACC8-0D57-48A8-BE30-342FEE7837AF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7D98E3AC-87A8-4596-B70D-D8129D41281F}"/>
              </a:ext>
            </a:extLst>
          </p:cNvPr>
          <p:cNvCxnSpPr>
            <a:cxnSpLocks/>
          </p:cNvCxnSpPr>
          <p:nvPr/>
        </p:nvCxnSpPr>
        <p:spPr>
          <a:xfrm>
            <a:off x="8115583" y="3825012"/>
            <a:ext cx="4076417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F74DD658-6A1D-4473-AEA7-74AE423FD148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4651398"/>
            <a:ext cx="1660639" cy="95123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6832762" y="2737718"/>
            <a:ext cx="4258" cy="191368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430213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0102556-8787-453C-8CF5-16879900A9C7}"/>
              </a:ext>
            </a:extLst>
          </p:cNvPr>
          <p:cNvSpPr txBox="1"/>
          <p:nvPr/>
        </p:nvSpPr>
        <p:spPr>
          <a:xfrm>
            <a:off x="3379926" y="2266918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5CB9C1B-8E83-47E6-946B-92C8EA6CE724}"/>
              </a:ext>
            </a:extLst>
          </p:cNvPr>
          <p:cNvSpPr txBox="1"/>
          <p:nvPr/>
        </p:nvSpPr>
        <p:spPr>
          <a:xfrm>
            <a:off x="1895140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44B6E8-17AC-4F8E-94AA-1514D791A5BC}"/>
              </a:ext>
            </a:extLst>
          </p:cNvPr>
          <p:cNvSpPr txBox="1"/>
          <p:nvPr/>
        </p:nvSpPr>
        <p:spPr>
          <a:xfrm>
            <a:off x="7658418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D9E654ED-C686-48D1-96E0-7CBCAFCB2B79}"/>
              </a:ext>
            </a:extLst>
          </p:cNvPr>
          <p:cNvSpPr txBox="1"/>
          <p:nvPr/>
        </p:nvSpPr>
        <p:spPr>
          <a:xfrm>
            <a:off x="8148227" y="1905242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F951188E-FA36-461E-B325-28303ABEFE9C}"/>
              </a:ext>
            </a:extLst>
          </p:cNvPr>
          <p:cNvSpPr txBox="1"/>
          <p:nvPr/>
        </p:nvSpPr>
        <p:spPr>
          <a:xfrm>
            <a:off x="4324738" y="2655618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2D35248C-9E91-4571-900F-67145B7C83A4}"/>
              </a:ext>
            </a:extLst>
          </p:cNvPr>
          <p:cNvSpPr txBox="1"/>
          <p:nvPr/>
        </p:nvSpPr>
        <p:spPr>
          <a:xfrm>
            <a:off x="5720722" y="179037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1" name="Stroomdiagram: Proces 70">
            <a:extLst>
              <a:ext uri="{FF2B5EF4-FFF2-40B4-BE49-F238E27FC236}">
                <a16:creationId xmlns:a16="http://schemas.microsoft.com/office/drawing/2014/main" id="{3D8D28B1-7443-461A-9931-69281F94567B}"/>
              </a:ext>
            </a:extLst>
          </p:cNvPr>
          <p:cNvSpPr/>
          <p:nvPr/>
        </p:nvSpPr>
        <p:spPr>
          <a:xfrm>
            <a:off x="2894295" y="2645118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894295" y="4481668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Stroomdiagram: Proces 72">
            <a:extLst>
              <a:ext uri="{FF2B5EF4-FFF2-40B4-BE49-F238E27FC236}">
                <a16:creationId xmlns:a16="http://schemas.microsoft.com/office/drawing/2014/main" id="{11334378-DF8B-4737-89A1-00A239794613}"/>
              </a:ext>
            </a:extLst>
          </p:cNvPr>
          <p:cNvSpPr/>
          <p:nvPr/>
        </p:nvSpPr>
        <p:spPr>
          <a:xfrm>
            <a:off x="3845674" y="3609392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97A48513-5D90-489E-B606-F8EFF3550D0E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351009" y="2071176"/>
            <a:ext cx="1684743" cy="91573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3622652" y="3328696"/>
            <a:ext cx="0" cy="1152972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5E7FDE6E-34C9-4EFE-9856-AEE21E8A0035}"/>
              </a:ext>
            </a:extLst>
          </p:cNvPr>
          <p:cNvCxnSpPr>
            <a:cxnSpLocks/>
            <a:stCxn id="73" idx="3"/>
            <a:endCxn id="64" idx="1"/>
          </p:cNvCxnSpPr>
          <p:nvPr/>
        </p:nvCxnSpPr>
        <p:spPr>
          <a:xfrm flipV="1">
            <a:off x="5302388" y="2324330"/>
            <a:ext cx="700054" cy="162685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4667D811-554F-4A20-BCEA-49790F1A1381}"/>
              </a:ext>
            </a:extLst>
          </p:cNvPr>
          <p:cNvSpPr txBox="1"/>
          <p:nvPr/>
        </p:nvSpPr>
        <p:spPr>
          <a:xfrm>
            <a:off x="5735328" y="22862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1DDFDA0F-8258-49BB-8F71-44B20ED832A4}"/>
              </a:ext>
            </a:extLst>
          </p:cNvPr>
          <p:cNvSpPr txBox="1"/>
          <p:nvPr/>
        </p:nvSpPr>
        <p:spPr>
          <a:xfrm>
            <a:off x="5291268" y="364150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391017" y="416188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186C612D-F942-4DD0-A9F5-B02FD9009A44}"/>
              </a:ext>
            </a:extLst>
          </p:cNvPr>
          <p:cNvSpPr txBox="1"/>
          <p:nvPr/>
        </p:nvSpPr>
        <p:spPr>
          <a:xfrm>
            <a:off x="3391017" y="327637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0CAC9B99-14BC-4480-BCB1-1E9DD11BE615}"/>
              </a:ext>
            </a:extLst>
          </p:cNvPr>
          <p:cNvSpPr/>
          <p:nvPr/>
        </p:nvSpPr>
        <p:spPr>
          <a:xfrm>
            <a:off x="6002442" y="1910942"/>
            <a:ext cx="1660639" cy="826776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pic>
        <p:nvPicPr>
          <p:cNvPr id="43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AF62670A-AFBA-4884-8C75-5A1BBA606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" y="2549825"/>
            <a:ext cx="43135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" name="Groep 7">
            <a:extLst>
              <a:ext uri="{FF2B5EF4-FFF2-40B4-BE49-F238E27FC236}">
                <a16:creationId xmlns:a16="http://schemas.microsoft.com/office/drawing/2014/main" id="{0457EAA3-C68E-4BB7-BB29-561ACDABDA4C}"/>
              </a:ext>
            </a:extLst>
          </p:cNvPr>
          <p:cNvGrpSpPr/>
          <p:nvPr/>
        </p:nvGrpSpPr>
        <p:grpSpPr>
          <a:xfrm>
            <a:off x="2215415" y="3158840"/>
            <a:ext cx="1117863" cy="1015663"/>
            <a:chOff x="2305544" y="2751633"/>
            <a:chExt cx="1117863" cy="1015663"/>
          </a:xfrm>
        </p:grpSpPr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C4B4BA64-2981-4BF0-95B7-85774C2D31A2}"/>
                </a:ext>
              </a:extLst>
            </p:cNvPr>
            <p:cNvSpPr txBox="1"/>
            <p:nvPr/>
          </p:nvSpPr>
          <p:spPr>
            <a:xfrm>
              <a:off x="2305544" y="2751633"/>
              <a:ext cx="111786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must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of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category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Camera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Sensor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Beacon</a:t>
              </a:r>
              <a:endParaRPr lang="nl-NL" sz="1200" dirty="0">
                <a:effectLst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B0E3223-C629-4DD6-BDAA-73F3B2FEB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898" y="3161235"/>
              <a:ext cx="186488" cy="18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F94F07B-4671-431B-B300-5B040896A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349428"/>
              <a:ext cx="185764" cy="185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7ECC82F-77C8-468C-9073-AABAED9A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535192"/>
              <a:ext cx="185763" cy="18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9010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ep 42">
            <a:extLst>
              <a:ext uri="{FF2B5EF4-FFF2-40B4-BE49-F238E27FC236}">
                <a16:creationId xmlns:a16="http://schemas.microsoft.com/office/drawing/2014/main" id="{885196AD-917C-4FBF-9DD6-1A83A7B77161}"/>
              </a:ext>
            </a:extLst>
          </p:cNvPr>
          <p:cNvGrpSpPr/>
          <p:nvPr/>
        </p:nvGrpSpPr>
        <p:grpSpPr>
          <a:xfrm>
            <a:off x="5364616" y="955169"/>
            <a:ext cx="6800008" cy="5293687"/>
            <a:chOff x="5364617" y="1520982"/>
            <a:chExt cx="6800008" cy="5293687"/>
          </a:xfrm>
        </p:grpSpPr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9FA00D07-5832-4378-AE3C-240122055C6D}"/>
                </a:ext>
              </a:extLst>
            </p:cNvPr>
            <p:cNvSpPr/>
            <p:nvPr/>
          </p:nvSpPr>
          <p:spPr>
            <a:xfrm>
              <a:off x="5364617" y="1520982"/>
              <a:ext cx="6800007" cy="50933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699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SensorThingsAPI</a:t>
              </a:r>
              <a:endParaRPr 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B9F4CF26-8730-45E0-BBD1-42AAE90D3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883" y="1948604"/>
              <a:ext cx="6792742" cy="4673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A18C3959-04B8-45D4-86EE-500D3390241C}"/>
                </a:ext>
              </a:extLst>
            </p:cNvPr>
            <p:cNvSpPr/>
            <p:nvPr/>
          </p:nvSpPr>
          <p:spPr>
            <a:xfrm>
              <a:off x="5364617" y="6614348"/>
              <a:ext cx="2708934" cy="200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000" dirty="0">
                  <a:hlinkClick r:id="rId3"/>
                </a:rPr>
                <a:t>https://en.wikipedia.org/wiki/SensorThings_API</a:t>
              </a:r>
              <a:endParaRPr lang="nl-NL" sz="1000" dirty="0"/>
            </a:p>
          </p:txBody>
        </p:sp>
      </p:grpSp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4EE99393-CC05-4939-A918-A9AD1A867598}"/>
              </a:ext>
            </a:extLst>
          </p:cNvPr>
          <p:cNvSpPr/>
          <p:nvPr/>
        </p:nvSpPr>
        <p:spPr>
          <a:xfrm>
            <a:off x="109570" y="1395981"/>
            <a:ext cx="2983807" cy="4236066"/>
          </a:xfrm>
          <a:prstGeom prst="flowChartProcess">
            <a:avLst/>
          </a:prstGeom>
          <a:ln w="158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Digitale representatie van de ‘sensor-installatie’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5218474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Model van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obv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</a:t>
            </a:r>
            <a:r>
              <a:rPr lang="nl-NL" sz="3200" b="1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SensorThingsAPI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standaard</a:t>
            </a: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804177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3317821" y="4651398"/>
            <a:ext cx="1660639" cy="95123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stCxn id="64" idx="2"/>
            <a:endCxn id="33" idx="0"/>
          </p:cNvCxnSpPr>
          <p:nvPr/>
        </p:nvCxnSpPr>
        <p:spPr>
          <a:xfrm>
            <a:off x="4143883" y="2737718"/>
            <a:ext cx="4258" cy="191368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3910444" y="430213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3910444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F951188E-FA36-461E-B325-28303ABEFE9C}"/>
              </a:ext>
            </a:extLst>
          </p:cNvPr>
          <p:cNvSpPr txBox="1"/>
          <p:nvPr/>
        </p:nvSpPr>
        <p:spPr>
          <a:xfrm>
            <a:off x="1635859" y="2655618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2D35248C-9E91-4571-900F-67145B7C83A4}"/>
              </a:ext>
            </a:extLst>
          </p:cNvPr>
          <p:cNvSpPr txBox="1"/>
          <p:nvPr/>
        </p:nvSpPr>
        <p:spPr>
          <a:xfrm>
            <a:off x="3031843" y="1790377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1" name="Stroomdiagram: Proces 70">
            <a:extLst>
              <a:ext uri="{FF2B5EF4-FFF2-40B4-BE49-F238E27FC236}">
                <a16:creationId xmlns:a16="http://schemas.microsoft.com/office/drawing/2014/main" id="{3D8D28B1-7443-461A-9931-69281F94567B}"/>
              </a:ext>
            </a:extLst>
          </p:cNvPr>
          <p:cNvSpPr/>
          <p:nvPr/>
        </p:nvSpPr>
        <p:spPr>
          <a:xfrm>
            <a:off x="205416" y="2645118"/>
            <a:ext cx="1456714" cy="683578"/>
          </a:xfrm>
          <a:prstGeom prst="flowChartProcess">
            <a:avLst/>
          </a:prstGeom>
          <a:solidFill>
            <a:srgbClr val="FAC710">
              <a:alpha val="60000"/>
            </a:srgb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05416" y="4481668"/>
            <a:ext cx="1456714" cy="683578"/>
          </a:xfrm>
          <a:prstGeom prst="flowChartProcess">
            <a:avLst/>
          </a:prstGeom>
          <a:solidFill>
            <a:srgbClr val="FAC710">
              <a:alpha val="60000"/>
            </a:srgb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Stroomdiagram: Proces 72">
            <a:extLst>
              <a:ext uri="{FF2B5EF4-FFF2-40B4-BE49-F238E27FC236}">
                <a16:creationId xmlns:a16="http://schemas.microsoft.com/office/drawing/2014/main" id="{11334378-DF8B-4737-89A1-00A239794613}"/>
              </a:ext>
            </a:extLst>
          </p:cNvPr>
          <p:cNvSpPr/>
          <p:nvPr/>
        </p:nvSpPr>
        <p:spPr>
          <a:xfrm>
            <a:off x="1156795" y="3609392"/>
            <a:ext cx="1456714" cy="683578"/>
          </a:xfrm>
          <a:prstGeom prst="flowChartProcess">
            <a:avLst/>
          </a:prstGeom>
          <a:solidFill>
            <a:srgbClr val="FAC710">
              <a:alpha val="60000"/>
            </a:srgb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97A48513-5D90-489E-B606-F8EFF3550D0E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662130" y="2071176"/>
            <a:ext cx="1684743" cy="91573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933773" y="3328696"/>
            <a:ext cx="0" cy="1152972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5E7FDE6E-34C9-4EFE-9856-AEE21E8A0035}"/>
              </a:ext>
            </a:extLst>
          </p:cNvPr>
          <p:cNvCxnSpPr>
            <a:cxnSpLocks/>
            <a:stCxn id="73" idx="3"/>
            <a:endCxn id="64" idx="1"/>
          </p:cNvCxnSpPr>
          <p:nvPr/>
        </p:nvCxnSpPr>
        <p:spPr>
          <a:xfrm flipV="1">
            <a:off x="2613509" y="2324330"/>
            <a:ext cx="700054" cy="162685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4667D811-554F-4A20-BCEA-49790F1A1381}"/>
              </a:ext>
            </a:extLst>
          </p:cNvPr>
          <p:cNvSpPr txBox="1"/>
          <p:nvPr/>
        </p:nvSpPr>
        <p:spPr>
          <a:xfrm>
            <a:off x="3046449" y="228628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1DDFDA0F-8258-49BB-8F71-44B20ED832A4}"/>
              </a:ext>
            </a:extLst>
          </p:cNvPr>
          <p:cNvSpPr txBox="1"/>
          <p:nvPr/>
        </p:nvSpPr>
        <p:spPr>
          <a:xfrm>
            <a:off x="2602389" y="364150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702138" y="416188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186C612D-F942-4DD0-A9F5-B02FD9009A44}"/>
              </a:ext>
            </a:extLst>
          </p:cNvPr>
          <p:cNvSpPr txBox="1"/>
          <p:nvPr/>
        </p:nvSpPr>
        <p:spPr>
          <a:xfrm>
            <a:off x="702138" y="327637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4" name="Stroomdiagram: Proces 63">
            <a:extLst>
              <a:ext uri="{FF2B5EF4-FFF2-40B4-BE49-F238E27FC236}">
                <a16:creationId xmlns:a16="http://schemas.microsoft.com/office/drawing/2014/main" id="{0CAC9B99-14BC-4480-BCB1-1E9DD11BE615}"/>
              </a:ext>
            </a:extLst>
          </p:cNvPr>
          <p:cNvSpPr/>
          <p:nvPr/>
        </p:nvSpPr>
        <p:spPr>
          <a:xfrm>
            <a:off x="3313563" y="1910942"/>
            <a:ext cx="1660639" cy="826776"/>
          </a:xfrm>
          <a:prstGeom prst="flowChartProcess">
            <a:avLst/>
          </a:prstGeom>
          <a:solidFill>
            <a:srgbClr val="FAC710">
              <a:alpha val="60000"/>
            </a:srgb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</a:t>
            </a:r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3B35BE72-E21B-47C8-BDBD-068B434ACDDE}"/>
              </a:ext>
            </a:extLst>
          </p:cNvPr>
          <p:cNvSpPr/>
          <p:nvPr/>
        </p:nvSpPr>
        <p:spPr>
          <a:xfrm>
            <a:off x="7479268" y="2849003"/>
            <a:ext cx="1773374" cy="11017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70FFF20C-C2CD-432E-B3E2-6140763D40CB}"/>
              </a:ext>
            </a:extLst>
          </p:cNvPr>
          <p:cNvSpPr/>
          <p:nvPr/>
        </p:nvSpPr>
        <p:spPr>
          <a:xfrm>
            <a:off x="6183773" y="1588006"/>
            <a:ext cx="1295495" cy="7363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9C12C1F5-9E94-4189-BD7E-70BA18EE8A48}"/>
              </a:ext>
            </a:extLst>
          </p:cNvPr>
          <p:cNvSpPr/>
          <p:nvPr/>
        </p:nvSpPr>
        <p:spPr>
          <a:xfrm>
            <a:off x="5543068" y="4170212"/>
            <a:ext cx="1672544" cy="640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DA5168B8-FA2C-4691-AE23-634A05D36E04}"/>
              </a:ext>
            </a:extLst>
          </p:cNvPr>
          <p:cNvSpPr/>
          <p:nvPr/>
        </p:nvSpPr>
        <p:spPr>
          <a:xfrm>
            <a:off x="5420916" y="5268297"/>
            <a:ext cx="1342023" cy="7802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D4692E80-98C9-4C10-B4ED-1684136EF74D}"/>
              </a:ext>
            </a:extLst>
          </p:cNvPr>
          <p:cNvSpPr/>
          <p:nvPr/>
        </p:nvSpPr>
        <p:spPr>
          <a:xfrm>
            <a:off x="7864662" y="1379574"/>
            <a:ext cx="1478514" cy="780135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16F8FC51-469A-452A-9020-AB8CE376A767}"/>
              </a:ext>
            </a:extLst>
          </p:cNvPr>
          <p:cNvSpPr/>
          <p:nvPr/>
        </p:nvSpPr>
        <p:spPr>
          <a:xfrm>
            <a:off x="10674914" y="4602063"/>
            <a:ext cx="1478514" cy="780135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641E9B0-6601-494E-90F2-8C021740E7FD}"/>
              </a:ext>
            </a:extLst>
          </p:cNvPr>
          <p:cNvSpPr/>
          <p:nvPr/>
        </p:nvSpPr>
        <p:spPr>
          <a:xfrm>
            <a:off x="3367088" y="4700589"/>
            <a:ext cx="1566862" cy="85270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6208ADD4-0971-4242-92CB-CCE5ACB98436}"/>
              </a:ext>
            </a:extLst>
          </p:cNvPr>
          <p:cNvSpPr txBox="1"/>
          <p:nvPr/>
        </p:nvSpPr>
        <p:spPr>
          <a:xfrm>
            <a:off x="5380110" y="4142924"/>
            <a:ext cx="106021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98388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15ACC13E-812F-497D-B170-3FD300785DC6}"/>
              </a:ext>
            </a:extLst>
          </p:cNvPr>
          <p:cNvCxnSpPr/>
          <p:nvPr/>
        </p:nvCxnSpPr>
        <p:spPr>
          <a:xfrm>
            <a:off x="2372008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4468053E-86D9-4178-B868-8D634F536FE0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769548" y="2189032"/>
            <a:ext cx="904934" cy="1924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2AAF8361-09C3-436A-9A53-5021C5319B90}"/>
              </a:ext>
            </a:extLst>
          </p:cNvPr>
          <p:cNvCxnSpPr/>
          <p:nvPr/>
        </p:nvCxnSpPr>
        <p:spPr>
          <a:xfrm>
            <a:off x="8169901" y="715224"/>
            <a:ext cx="0" cy="6065976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3C19EB-0CF4-4C6A-A62A-7D285286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9633" y="116000"/>
            <a:ext cx="12002367" cy="43135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defTabSz="444500">
              <a:lnSpc>
                <a:spcPct val="95000"/>
              </a:lnSpc>
              <a:spcBef>
                <a:spcPts val="400"/>
              </a:spcBef>
              <a:buClr>
                <a:schemeClr val="accent1"/>
              </a:buClr>
              <a:buSzPct val="200000"/>
              <a:buNone/>
            </a:pP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SensRNet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 – Voorbeeld #1 </a:t>
            </a:r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rgbClr val="002060"/>
                </a:solidFill>
              </a:rPr>
              <a:t>Luchtkwaliteitsensor</a:t>
            </a:r>
            <a:endParaRPr lang="nl-NL" sz="3200" spc="50" dirty="0">
              <a:ln w="9525">
                <a:solidFill>
                  <a:schemeClr val="tx2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pic>
        <p:nvPicPr>
          <p:cNvPr id="7" name="Afbeelding 6" descr="Afbeelding met geel, zitten, man&#10;&#10;Automatisch gegenereerde beschrijving">
            <a:extLst>
              <a:ext uri="{FF2B5EF4-FFF2-40B4-BE49-F238E27FC236}">
                <a16:creationId xmlns:a16="http://schemas.microsoft.com/office/drawing/2014/main" id="{F1B36F4A-8D07-4505-893A-F781B571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8627" y="6171111"/>
            <a:ext cx="1100665" cy="61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4" descr="Laurent Spinelle (@barylauch) | Twitter">
            <a:extLst>
              <a:ext uri="{FF2B5EF4-FFF2-40B4-BE49-F238E27FC236}">
                <a16:creationId xmlns:a16="http://schemas.microsoft.com/office/drawing/2014/main" id="{4898C5F0-54DE-42D1-AE77-231347AA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1" y="1633974"/>
            <a:ext cx="1566954" cy="117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MQ135 MQ 135 Air Quality Sensor Gevaarlijke Gasdetectie Module Voor Arduino  Nieuw|gas detection module|gas detectiongas module - AliExpress">
            <a:extLst>
              <a:ext uri="{FF2B5EF4-FFF2-40B4-BE49-F238E27FC236}">
                <a16:creationId xmlns:a16="http://schemas.microsoft.com/office/drawing/2014/main" id="{E07A8316-7025-4FC9-8587-CD6DB5537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 bwMode="auto">
          <a:xfrm>
            <a:off x="1240620" y="2549824"/>
            <a:ext cx="46153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Breng sensordata tot leven met de ZENSIE grafieken – 30MHz">
            <a:extLst>
              <a:ext uri="{FF2B5EF4-FFF2-40B4-BE49-F238E27FC236}">
                <a16:creationId xmlns:a16="http://schemas.microsoft.com/office/drawing/2014/main" id="{DC9B37FC-532C-4384-B306-74AD11CB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24" y="1708601"/>
            <a:ext cx="3567278" cy="103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3485C13-9862-4E3B-9592-C87D4AD30C83}"/>
              </a:ext>
            </a:extLst>
          </p:cNvPr>
          <p:cNvSpPr txBox="1"/>
          <p:nvPr/>
        </p:nvSpPr>
        <p:spPr>
          <a:xfrm>
            <a:off x="8225148" y="2756430"/>
            <a:ext cx="2597815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‘Digitale waarneming’ van de ‘sensor’(data)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05169F-F729-466E-83C3-F8E4742EEE1F}"/>
              </a:ext>
            </a:extLst>
          </p:cNvPr>
          <p:cNvSpPr txBox="1"/>
          <p:nvPr/>
        </p:nvSpPr>
        <p:spPr>
          <a:xfrm>
            <a:off x="36214" y="2973183"/>
            <a:ext cx="2408222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Fysieke waarneming van de ‘sensor’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4C8BF3-54D1-4D47-9E29-F772097B48F6}"/>
              </a:ext>
            </a:extLst>
          </p:cNvPr>
          <p:cNvSpPr txBox="1"/>
          <p:nvPr/>
        </p:nvSpPr>
        <p:spPr>
          <a:xfrm>
            <a:off x="196608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‘fysieke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68627C3B-A757-468A-AFCA-CA18DA6453A0}"/>
              </a:ext>
            </a:extLst>
          </p:cNvPr>
          <p:cNvCxnSpPr>
            <a:cxnSpLocks/>
            <a:stCxn id="85" idx="3"/>
            <a:endCxn id="70" idx="1"/>
          </p:cNvCxnSpPr>
          <p:nvPr/>
        </p:nvCxnSpPr>
        <p:spPr>
          <a:xfrm>
            <a:off x="7978762" y="1471377"/>
            <a:ext cx="678952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809951D6-0D12-44F2-B90C-5DE2EEFA8F6D}"/>
              </a:ext>
            </a:extLst>
          </p:cNvPr>
          <p:cNvSpPr txBox="1"/>
          <p:nvPr/>
        </p:nvSpPr>
        <p:spPr>
          <a:xfrm>
            <a:off x="8419724" y="806717"/>
            <a:ext cx="192190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‘digitale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7C13910-2632-46F3-B8A6-65DE52ACBCFA}"/>
              </a:ext>
            </a:extLst>
          </p:cNvPr>
          <p:cNvSpPr txBox="1"/>
          <p:nvPr/>
        </p:nvSpPr>
        <p:spPr>
          <a:xfrm>
            <a:off x="3493056" y="806717"/>
            <a:ext cx="338399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‘registratieve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024883E3-041F-41FB-8D5D-7BDC4AA779FC}"/>
              </a:ext>
            </a:extLst>
          </p:cNvPr>
          <p:cNvSpPr/>
          <p:nvPr/>
        </p:nvSpPr>
        <p:spPr>
          <a:xfrm>
            <a:off x="6006700" y="5910647"/>
            <a:ext cx="1660639" cy="683578"/>
          </a:xfrm>
          <a:prstGeom prst="flowChartProcess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Observatie-doel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372079B-CD72-46D8-A4A2-BBAA6A6B305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837020" y="1577353"/>
            <a:ext cx="0" cy="433329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264B3AC-62F5-493B-AB15-3835975C505C}"/>
              </a:ext>
            </a:extLst>
          </p:cNvPr>
          <p:cNvSpPr txBox="1"/>
          <p:nvPr/>
        </p:nvSpPr>
        <p:spPr>
          <a:xfrm>
            <a:off x="6599323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B52F2AD-0EA9-4534-9229-3B3866BFF519}"/>
              </a:ext>
            </a:extLst>
          </p:cNvPr>
          <p:cNvSpPr txBox="1"/>
          <p:nvPr/>
        </p:nvSpPr>
        <p:spPr>
          <a:xfrm>
            <a:off x="6599323" y="271026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E0102556-8787-453C-8CF5-16879900A9C7}"/>
              </a:ext>
            </a:extLst>
          </p:cNvPr>
          <p:cNvSpPr txBox="1"/>
          <p:nvPr/>
        </p:nvSpPr>
        <p:spPr>
          <a:xfrm>
            <a:off x="2429575" y="1874003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5CB9C1B-8E83-47E6-946B-92C8EA6CE724}"/>
              </a:ext>
            </a:extLst>
          </p:cNvPr>
          <p:cNvSpPr txBox="1"/>
          <p:nvPr/>
        </p:nvSpPr>
        <p:spPr>
          <a:xfrm>
            <a:off x="1849722" y="187695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0F44B6E8-17AC-4F8E-94AA-1514D791A5BC}"/>
              </a:ext>
            </a:extLst>
          </p:cNvPr>
          <p:cNvSpPr txBox="1"/>
          <p:nvPr/>
        </p:nvSpPr>
        <p:spPr>
          <a:xfrm>
            <a:off x="7954100" y="109571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D9E654ED-C686-48D1-96E0-7CBCAFCB2B79}"/>
              </a:ext>
            </a:extLst>
          </p:cNvPr>
          <p:cNvSpPr txBox="1"/>
          <p:nvPr/>
        </p:nvSpPr>
        <p:spPr>
          <a:xfrm>
            <a:off x="8407705" y="109992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F951188E-FA36-461E-B325-28303ABEFE9C}"/>
              </a:ext>
            </a:extLst>
          </p:cNvPr>
          <p:cNvSpPr txBox="1"/>
          <p:nvPr/>
        </p:nvSpPr>
        <p:spPr>
          <a:xfrm>
            <a:off x="4495367" y="1852249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1" name="Stroomdiagram: Proces 70">
            <a:extLst>
              <a:ext uri="{FF2B5EF4-FFF2-40B4-BE49-F238E27FC236}">
                <a16:creationId xmlns:a16="http://schemas.microsoft.com/office/drawing/2014/main" id="{3D8D28B1-7443-461A-9931-69281F94567B}"/>
              </a:ext>
            </a:extLst>
          </p:cNvPr>
          <p:cNvSpPr/>
          <p:nvPr/>
        </p:nvSpPr>
        <p:spPr>
          <a:xfrm>
            <a:off x="2674482" y="1849167"/>
            <a:ext cx="1838536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category:sensor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Stroomdiagram: Proces 71">
            <a:extLst>
              <a:ext uri="{FF2B5EF4-FFF2-40B4-BE49-F238E27FC236}">
                <a16:creationId xmlns:a16="http://schemas.microsoft.com/office/drawing/2014/main" id="{327161C8-21B3-4A96-B357-1927E6823DE5}"/>
              </a:ext>
            </a:extLst>
          </p:cNvPr>
          <p:cNvSpPr/>
          <p:nvPr/>
        </p:nvSpPr>
        <p:spPr>
          <a:xfrm>
            <a:off x="2859131" y="5913397"/>
            <a:ext cx="1456714" cy="683578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Verbindingslijn: gebogen 73">
            <a:extLst>
              <a:ext uri="{FF2B5EF4-FFF2-40B4-BE49-F238E27FC236}">
                <a16:creationId xmlns:a16="http://schemas.microsoft.com/office/drawing/2014/main" id="{97A48513-5D90-489E-B606-F8EFF3550D0E}"/>
              </a:ext>
            </a:extLst>
          </p:cNvPr>
          <p:cNvCxnSpPr>
            <a:cxnSpLocks/>
            <a:stCxn id="71" idx="3"/>
            <a:endCxn id="85" idx="1"/>
          </p:cNvCxnSpPr>
          <p:nvPr/>
        </p:nvCxnSpPr>
        <p:spPr>
          <a:xfrm flipV="1">
            <a:off x="4513018" y="1471377"/>
            <a:ext cx="757505" cy="719579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813447F5-A344-494C-BEC2-5BFB5EDAA923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3587488" y="2532745"/>
            <a:ext cx="6262" cy="3380652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5E7FDE6E-34C9-4EFE-9856-AEE21E8A0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60463" y="3370548"/>
            <a:ext cx="1798673" cy="221449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4667D811-554F-4A20-BCEA-49790F1A1381}"/>
              </a:ext>
            </a:extLst>
          </p:cNvPr>
          <p:cNvSpPr txBox="1"/>
          <p:nvPr/>
        </p:nvSpPr>
        <p:spPr>
          <a:xfrm>
            <a:off x="5020090" y="2566794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*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1DDFDA0F-8258-49BB-8F71-44B20ED832A4}"/>
              </a:ext>
            </a:extLst>
          </p:cNvPr>
          <p:cNvSpPr txBox="1"/>
          <p:nvPr/>
        </p:nvSpPr>
        <p:spPr>
          <a:xfrm>
            <a:off x="4796189" y="3973540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94242B54-037E-4062-91C5-52CABFE1436F}"/>
              </a:ext>
            </a:extLst>
          </p:cNvPr>
          <p:cNvSpPr txBox="1"/>
          <p:nvPr/>
        </p:nvSpPr>
        <p:spPr>
          <a:xfrm>
            <a:off x="3337872" y="5584666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186C612D-F942-4DD0-A9F5-B02FD9009A44}"/>
              </a:ext>
            </a:extLst>
          </p:cNvPr>
          <p:cNvSpPr txBox="1"/>
          <p:nvPr/>
        </p:nvSpPr>
        <p:spPr>
          <a:xfrm>
            <a:off x="3337872" y="2480425"/>
            <a:ext cx="25384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nl-NL" dirty="0"/>
              <a:t>1</a:t>
            </a:r>
          </a:p>
        </p:txBody>
      </p:sp>
      <p:sp>
        <p:nvSpPr>
          <p:cNvPr id="70" name="Stroomdiagram: Proces 69">
            <a:extLst>
              <a:ext uri="{FF2B5EF4-FFF2-40B4-BE49-F238E27FC236}">
                <a16:creationId xmlns:a16="http://schemas.microsoft.com/office/drawing/2014/main" id="{994F5262-1BEF-4E2C-9FF5-06139D806D06}"/>
              </a:ext>
            </a:extLst>
          </p:cNvPr>
          <p:cNvSpPr/>
          <p:nvPr/>
        </p:nvSpPr>
        <p:spPr>
          <a:xfrm>
            <a:off x="8657714" y="1341646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nl-NL" sz="1400" b="1" baseline="30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◦</a:t>
            </a:r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81" name="Stroomdiagram: Proces 80">
            <a:extLst>
              <a:ext uri="{FF2B5EF4-FFF2-40B4-BE49-F238E27FC236}">
                <a16:creationId xmlns:a16="http://schemas.microsoft.com/office/drawing/2014/main" id="{40895ACD-8D9B-4F10-8946-49801D03EB55}"/>
              </a:ext>
            </a:extLst>
          </p:cNvPr>
          <p:cNvSpPr/>
          <p:nvPr/>
        </p:nvSpPr>
        <p:spPr>
          <a:xfrm>
            <a:off x="8657714" y="1651820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µg/m3</a:t>
            </a:r>
          </a:p>
        </p:txBody>
      </p:sp>
      <p:sp>
        <p:nvSpPr>
          <p:cNvPr id="82" name="Stroomdiagram: Proces 81">
            <a:extLst>
              <a:ext uri="{FF2B5EF4-FFF2-40B4-BE49-F238E27FC236}">
                <a16:creationId xmlns:a16="http://schemas.microsoft.com/office/drawing/2014/main" id="{BCD5DE5C-6DE4-42FB-9684-5B495A015365}"/>
              </a:ext>
            </a:extLst>
          </p:cNvPr>
          <p:cNvSpPr/>
          <p:nvPr/>
        </p:nvSpPr>
        <p:spPr>
          <a:xfrm>
            <a:off x="8657714" y="1961994"/>
            <a:ext cx="1728783" cy="259462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µg/m3</a:t>
            </a:r>
          </a:p>
        </p:txBody>
      </p:sp>
      <p:sp>
        <p:nvSpPr>
          <p:cNvPr id="83" name="Stroomdiagram: Proces 82">
            <a:extLst>
              <a:ext uri="{FF2B5EF4-FFF2-40B4-BE49-F238E27FC236}">
                <a16:creationId xmlns:a16="http://schemas.microsoft.com/office/drawing/2014/main" id="{84ACE532-9C1C-4E9B-BE83-084DAB5E96AC}"/>
              </a:ext>
            </a:extLst>
          </p:cNvPr>
          <p:cNvSpPr/>
          <p:nvPr/>
        </p:nvSpPr>
        <p:spPr>
          <a:xfrm>
            <a:off x="8657714" y="2276882"/>
            <a:ext cx="1728783" cy="479547"/>
          </a:xfrm>
          <a:prstGeom prst="flowChartProcess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60%</a:t>
            </a:r>
          </a:p>
        </p:txBody>
      </p:sp>
      <p:sp>
        <p:nvSpPr>
          <p:cNvPr id="85" name="Stroomdiagram: Proces 84">
            <a:extLst>
              <a:ext uri="{FF2B5EF4-FFF2-40B4-BE49-F238E27FC236}">
                <a16:creationId xmlns:a16="http://schemas.microsoft.com/office/drawing/2014/main" id="{CA06BB96-06FB-4024-AE47-DA54CD20F5CB}"/>
              </a:ext>
            </a:extLst>
          </p:cNvPr>
          <p:cNvSpPr/>
          <p:nvPr/>
        </p:nvSpPr>
        <p:spPr>
          <a:xfrm>
            <a:off x="5270523" y="1341646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Stroomdiagram: Proces 85">
            <a:extLst>
              <a:ext uri="{FF2B5EF4-FFF2-40B4-BE49-F238E27FC236}">
                <a16:creationId xmlns:a16="http://schemas.microsoft.com/office/drawing/2014/main" id="{7B94F0CF-5CE5-40DD-B0BF-9E0E7C73B7ED}"/>
              </a:ext>
            </a:extLst>
          </p:cNvPr>
          <p:cNvSpPr/>
          <p:nvPr/>
        </p:nvSpPr>
        <p:spPr>
          <a:xfrm>
            <a:off x="5270523" y="1651820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pm2,5</a:t>
            </a:r>
          </a:p>
        </p:txBody>
      </p:sp>
      <p:sp>
        <p:nvSpPr>
          <p:cNvPr id="87" name="Stroomdiagram: Proces 86">
            <a:extLst>
              <a:ext uri="{FF2B5EF4-FFF2-40B4-BE49-F238E27FC236}">
                <a16:creationId xmlns:a16="http://schemas.microsoft.com/office/drawing/2014/main" id="{84CE4301-A108-4978-89E3-80519550A48B}"/>
              </a:ext>
            </a:extLst>
          </p:cNvPr>
          <p:cNvSpPr/>
          <p:nvPr/>
        </p:nvSpPr>
        <p:spPr>
          <a:xfrm>
            <a:off x="5270523" y="1961994"/>
            <a:ext cx="2708239" cy="25946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pm10</a:t>
            </a:r>
          </a:p>
        </p:txBody>
      </p:sp>
      <p:sp>
        <p:nvSpPr>
          <p:cNvPr id="88" name="Stroomdiagram: Proces 87">
            <a:extLst>
              <a:ext uri="{FF2B5EF4-FFF2-40B4-BE49-F238E27FC236}">
                <a16:creationId xmlns:a16="http://schemas.microsoft.com/office/drawing/2014/main" id="{CAF77FA0-D423-4F56-B642-F00D8FC03547}"/>
              </a:ext>
            </a:extLst>
          </p:cNvPr>
          <p:cNvSpPr/>
          <p:nvPr/>
        </p:nvSpPr>
        <p:spPr>
          <a:xfrm>
            <a:off x="5270523" y="2276882"/>
            <a:ext cx="2708239" cy="479547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Datastream: luchtvochtigheid</a:t>
            </a:r>
          </a:p>
        </p:txBody>
      </p: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E5FE6E86-7ADA-4EF6-8C05-17385DECE66D}"/>
              </a:ext>
            </a:extLst>
          </p:cNvPr>
          <p:cNvCxnSpPr>
            <a:cxnSpLocks/>
            <a:stCxn id="86" idx="3"/>
            <a:endCxn id="81" idx="1"/>
          </p:cNvCxnSpPr>
          <p:nvPr/>
        </p:nvCxnSpPr>
        <p:spPr>
          <a:xfrm>
            <a:off x="7978762" y="1781551"/>
            <a:ext cx="678952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90">
            <a:extLst>
              <a:ext uri="{FF2B5EF4-FFF2-40B4-BE49-F238E27FC236}">
                <a16:creationId xmlns:a16="http://schemas.microsoft.com/office/drawing/2014/main" id="{3745532C-4DC9-48FC-87C2-37C6FD24E3D6}"/>
              </a:ext>
            </a:extLst>
          </p:cNvPr>
          <p:cNvCxnSpPr>
            <a:cxnSpLocks/>
            <a:stCxn id="87" idx="3"/>
            <a:endCxn id="82" idx="1"/>
          </p:cNvCxnSpPr>
          <p:nvPr/>
        </p:nvCxnSpPr>
        <p:spPr>
          <a:xfrm>
            <a:off x="7978762" y="2091725"/>
            <a:ext cx="678952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91">
            <a:extLst>
              <a:ext uri="{FF2B5EF4-FFF2-40B4-BE49-F238E27FC236}">
                <a16:creationId xmlns:a16="http://schemas.microsoft.com/office/drawing/2014/main" id="{FA979EA8-BC2E-49D6-B182-C1C1136B5360}"/>
              </a:ext>
            </a:extLst>
          </p:cNvPr>
          <p:cNvCxnSpPr>
            <a:cxnSpLocks/>
            <a:stCxn id="88" idx="3"/>
            <a:endCxn id="83" idx="1"/>
          </p:cNvCxnSpPr>
          <p:nvPr/>
        </p:nvCxnSpPr>
        <p:spPr>
          <a:xfrm>
            <a:off x="7978762" y="2516656"/>
            <a:ext cx="678952" cy="0"/>
          </a:xfrm>
          <a:prstGeom prst="line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Verbindingslijn: gebogen 96">
            <a:extLst>
              <a:ext uri="{FF2B5EF4-FFF2-40B4-BE49-F238E27FC236}">
                <a16:creationId xmlns:a16="http://schemas.microsoft.com/office/drawing/2014/main" id="{944ED920-C8C0-485E-A2C1-834A6D5B1976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4513018" y="1781551"/>
            <a:ext cx="757505" cy="409405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ingslijn: gebogen 99">
            <a:extLst>
              <a:ext uri="{FF2B5EF4-FFF2-40B4-BE49-F238E27FC236}">
                <a16:creationId xmlns:a16="http://schemas.microsoft.com/office/drawing/2014/main" id="{6C7B27D7-2762-4C41-97F6-BAE8734051F5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 flipV="1">
            <a:off x="4513018" y="2091725"/>
            <a:ext cx="757505" cy="99231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Verbindingslijn: gebogen 102">
            <a:extLst>
              <a:ext uri="{FF2B5EF4-FFF2-40B4-BE49-F238E27FC236}">
                <a16:creationId xmlns:a16="http://schemas.microsoft.com/office/drawing/2014/main" id="{6BDFC23A-150F-417D-B317-71C973C32657}"/>
              </a:ext>
            </a:extLst>
          </p:cNvPr>
          <p:cNvCxnSpPr>
            <a:cxnSpLocks/>
            <a:stCxn id="71" idx="3"/>
            <a:endCxn id="88" idx="1"/>
          </p:cNvCxnSpPr>
          <p:nvPr/>
        </p:nvCxnSpPr>
        <p:spPr>
          <a:xfrm>
            <a:off x="4513018" y="2190956"/>
            <a:ext cx="757505" cy="325700"/>
          </a:xfrm>
          <a:prstGeom prst="bentConnector3">
            <a:avLst>
              <a:gd name="adj1" fmla="val 50000"/>
            </a:avLst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8F8EF963-AD22-4B9A-B1DC-C1220BFCEC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7997" y="3158082"/>
            <a:ext cx="2223604" cy="221449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Verbindingslijn: gebogen 109">
            <a:extLst>
              <a:ext uri="{FF2B5EF4-FFF2-40B4-BE49-F238E27FC236}">
                <a16:creationId xmlns:a16="http://schemas.microsoft.com/office/drawing/2014/main" id="{55648E10-AA7D-4C2B-953C-1756B153F4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87500" y="3006437"/>
            <a:ext cx="2542631" cy="223418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ingslijn: gebogen 112">
            <a:extLst>
              <a:ext uri="{FF2B5EF4-FFF2-40B4-BE49-F238E27FC236}">
                <a16:creationId xmlns:a16="http://schemas.microsoft.com/office/drawing/2014/main" id="{50F29E81-82C7-40FD-87E9-AE5125AEC0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37823" y="2847908"/>
            <a:ext cx="2843952" cy="221449"/>
          </a:xfrm>
          <a:prstGeom prst="bentConnector2">
            <a:avLst/>
          </a:prstGeom>
          <a:ln w="190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Stroomdiagram: Proces 72">
            <a:extLst>
              <a:ext uri="{FF2B5EF4-FFF2-40B4-BE49-F238E27FC236}">
                <a16:creationId xmlns:a16="http://schemas.microsoft.com/office/drawing/2014/main" id="{11334378-DF8B-4737-89A1-00A239794613}"/>
              </a:ext>
            </a:extLst>
          </p:cNvPr>
          <p:cNvSpPr/>
          <p:nvPr/>
        </p:nvSpPr>
        <p:spPr>
          <a:xfrm>
            <a:off x="3845674" y="4315329"/>
            <a:ext cx="2406800" cy="1025332"/>
          </a:xfrm>
          <a:prstGeom prst="flowChartProcess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type:</a:t>
            </a:r>
          </a:p>
          <a:p>
            <a:pPr algn="ctr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luchtkwaliteit-sensor(installatie)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C0B5AA6C-5CDF-43EE-975C-356A3D3B747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667339" y="5137664"/>
            <a:ext cx="1877353" cy="11147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2" descr="legal-hammer ~ GoSouth">
            <a:extLst>
              <a:ext uri="{FF2B5EF4-FFF2-40B4-BE49-F238E27FC236}">
                <a16:creationId xmlns:a16="http://schemas.microsoft.com/office/drawing/2014/main" id="{7FA44E20-8F22-40A3-A1B6-145C568A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25" y="4486800"/>
            <a:ext cx="2362531" cy="1280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0" name="Tekstvak 119">
            <a:extLst>
              <a:ext uri="{FF2B5EF4-FFF2-40B4-BE49-F238E27FC236}">
                <a16:creationId xmlns:a16="http://schemas.microsoft.com/office/drawing/2014/main" id="{E9AC273F-B2EA-4304-A134-D02333BB4545}"/>
              </a:ext>
            </a:extLst>
          </p:cNvPr>
          <p:cNvSpPr txBox="1"/>
          <p:nvPr/>
        </p:nvSpPr>
        <p:spPr>
          <a:xfrm>
            <a:off x="8419723" y="3915855"/>
            <a:ext cx="23270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Calibri" panose="020F0502020204030204"/>
              </a:rPr>
              <a:t>‘bestuurlijke wereld’</a:t>
            </a:r>
            <a:endParaRPr lang="nl-NL" sz="1100" dirty="0">
              <a:ln w="9525">
                <a:solidFill>
                  <a:schemeClr val="bg1">
                    <a:lumMod val="50000"/>
                  </a:schemeClr>
                </a:solidFill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C5928CB4-9940-4BA6-8B67-2CFA2EE632D4}"/>
              </a:ext>
            </a:extLst>
          </p:cNvPr>
          <p:cNvCxnSpPr>
            <a:cxnSpLocks/>
          </p:cNvCxnSpPr>
          <p:nvPr/>
        </p:nvCxnSpPr>
        <p:spPr>
          <a:xfrm>
            <a:off x="8169901" y="3825012"/>
            <a:ext cx="4022099" cy="0"/>
          </a:xfrm>
          <a:prstGeom prst="line">
            <a:avLst/>
          </a:prstGeom>
          <a:ln>
            <a:prstDash val="dash"/>
            <a:tailEnd type="non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kstvak 121">
            <a:extLst>
              <a:ext uri="{FF2B5EF4-FFF2-40B4-BE49-F238E27FC236}">
                <a16:creationId xmlns:a16="http://schemas.microsoft.com/office/drawing/2014/main" id="{07046A5C-FDA9-462A-AD86-AC945DD27156}"/>
              </a:ext>
            </a:extLst>
          </p:cNvPr>
          <p:cNvSpPr txBox="1"/>
          <p:nvPr/>
        </p:nvSpPr>
        <p:spPr>
          <a:xfrm>
            <a:off x="8854883" y="4436572"/>
            <a:ext cx="1727494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Besluit, Doel </a:t>
            </a:r>
          </a:p>
          <a:p>
            <a:pPr algn="ctr"/>
            <a:r>
              <a:rPr kumimoji="0" lang="nl-NL" b="0" u="none" strike="noStrike" kern="1200" cap="none" spc="50" normalizeH="0" baseline="0" noProof="0" dirty="0">
                <a:ln w="9525">
                  <a:solidFill>
                    <a:srgbClr val="002060"/>
                  </a:solidFill>
                  <a:miter lim="800000"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&amp; Grondslag</a:t>
            </a:r>
            <a:endParaRPr lang="nl-NL" sz="1100" dirty="0">
              <a:ln w="9525">
                <a:solidFill>
                  <a:srgbClr val="002060"/>
                </a:solidFill>
                <a:miter lim="800000"/>
              </a:ln>
              <a:solidFill>
                <a:srgbClr val="002060"/>
              </a:solidFill>
            </a:endParaRPr>
          </a:p>
        </p:txBody>
      </p:sp>
      <p:sp>
        <p:nvSpPr>
          <p:cNvPr id="2069" name="Rechthoek 2068">
            <a:extLst>
              <a:ext uri="{FF2B5EF4-FFF2-40B4-BE49-F238E27FC236}">
                <a16:creationId xmlns:a16="http://schemas.microsoft.com/office/drawing/2014/main" id="{3E15EB0E-4C03-4E25-84C3-3A9D0A4544BB}"/>
              </a:ext>
            </a:extLst>
          </p:cNvPr>
          <p:cNvSpPr/>
          <p:nvPr/>
        </p:nvSpPr>
        <p:spPr>
          <a:xfrm>
            <a:off x="8914517" y="4389462"/>
            <a:ext cx="2575117" cy="16311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6" name="Picture 4" descr="dht11 Temperatuursensor en vochtigheidssensor - De voordeligste webwinkel  voor Arduino en hobby-elektronica">
            <a:extLst>
              <a:ext uri="{FF2B5EF4-FFF2-40B4-BE49-F238E27FC236}">
                <a16:creationId xmlns:a16="http://schemas.microsoft.com/office/drawing/2014/main" id="{59D0841A-51E8-458A-BF67-81FA5090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" y="2549825"/>
            <a:ext cx="431356" cy="43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9" name="Groep 58">
            <a:extLst>
              <a:ext uri="{FF2B5EF4-FFF2-40B4-BE49-F238E27FC236}">
                <a16:creationId xmlns:a16="http://schemas.microsoft.com/office/drawing/2014/main" id="{87C15E31-9B94-4E10-A846-F10686A83095}"/>
              </a:ext>
            </a:extLst>
          </p:cNvPr>
          <p:cNvGrpSpPr/>
          <p:nvPr/>
        </p:nvGrpSpPr>
        <p:grpSpPr>
          <a:xfrm>
            <a:off x="2577091" y="740141"/>
            <a:ext cx="1117863" cy="1015663"/>
            <a:chOff x="2305544" y="2751633"/>
            <a:chExt cx="1117863" cy="1015663"/>
          </a:xfrm>
        </p:grpSpPr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0D695009-16D5-4200-9FED-E5EF6071720B}"/>
                </a:ext>
              </a:extLst>
            </p:cNvPr>
            <p:cNvSpPr txBox="1"/>
            <p:nvPr/>
          </p:nvSpPr>
          <p:spPr>
            <a:xfrm>
              <a:off x="2305544" y="2751633"/>
              <a:ext cx="111786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must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of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category</a:t>
              </a:r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Camera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Sensor</a:t>
              </a:r>
            </a:p>
            <a:p>
              <a:pPr algn="ctr"/>
              <a:r>
                <a:rPr lang="nl-NL" sz="1200" b="1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nl-NL" sz="1200" b="1" dirty="0" err="1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Beacon</a:t>
              </a:r>
              <a:endParaRPr lang="nl-NL" sz="1200" dirty="0">
                <a:effectLst/>
              </a:endParaRPr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3401138-CDB6-4486-B0BA-6AA3DED38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898" y="3161235"/>
              <a:ext cx="186488" cy="18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">
              <a:extLst>
                <a:ext uri="{FF2B5EF4-FFF2-40B4-BE49-F238E27FC236}">
                  <a16:creationId xmlns:a16="http://schemas.microsoft.com/office/drawing/2014/main" id="{4F779875-0058-48F8-860D-2ADE3E031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349428"/>
              <a:ext cx="185764" cy="185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>
              <a:extLst>
                <a:ext uri="{FF2B5EF4-FFF2-40B4-BE49-F238E27FC236}">
                  <a16:creationId xmlns:a16="http://schemas.microsoft.com/office/drawing/2014/main" id="{5893F885-F95A-4081-9667-9A5E808A83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73" y="3535192"/>
              <a:ext cx="185763" cy="18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8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daster 2019">
  <a:themeElements>
    <a:clrScheme name="KADASTER">
      <a:dk1>
        <a:srgbClr val="000000"/>
      </a:dk1>
      <a:lt1>
        <a:sysClr val="window" lastClr="FFFFFF"/>
      </a:lt1>
      <a:dk2>
        <a:srgbClr val="003F79"/>
      </a:dk2>
      <a:lt2>
        <a:srgbClr val="007EA9"/>
      </a:lt2>
      <a:accent1>
        <a:srgbClr val="009EC2"/>
      </a:accent1>
      <a:accent2>
        <a:srgbClr val="003F79"/>
      </a:accent2>
      <a:accent3>
        <a:srgbClr val="008BC7"/>
      </a:accent3>
      <a:accent4>
        <a:srgbClr val="F2DC00"/>
      </a:accent4>
      <a:accent5>
        <a:srgbClr val="74AF27"/>
      </a:accent5>
      <a:accent6>
        <a:srgbClr val="E17000"/>
      </a:accent6>
      <a:hlink>
        <a:srgbClr val="0563C1"/>
      </a:hlink>
      <a:folHlink>
        <a:srgbClr val="B900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adaster_opstart.pptm" id="{70C2BFD0-BDE1-4996-AD20-633392189ADA}" vid="{44E978A4-9103-4FAE-937F-F3989E7D0B60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daster tes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3BE"/>
      </a:accent1>
      <a:accent2>
        <a:srgbClr val="004079"/>
      </a:accent2>
      <a:accent3>
        <a:srgbClr val="FF7400"/>
      </a:accent3>
      <a:accent4>
        <a:srgbClr val="079600"/>
      </a:accent4>
      <a:accent5>
        <a:srgbClr val="922997"/>
      </a:accent5>
      <a:accent6>
        <a:srgbClr val="F4EE00"/>
      </a:accent6>
      <a:hlink>
        <a:srgbClr val="0000FF"/>
      </a:hlink>
      <a:folHlink>
        <a:srgbClr val="0093BE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cs typeface="Courier New" panose="020703090202050204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adaster-style-201604.potx" id="{660564D8-5D69-46DB-B304-33C09B150D68}" vid="{3CFCFDB0-AB98-48A4-92DD-265F902DA7B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F813627296146AF8895B06EF96FE1" ma:contentTypeVersion="9" ma:contentTypeDescription="Create a new document." ma:contentTypeScope="" ma:versionID="dc65a105a5919804bd18e376b534aed0">
  <xsd:schema xmlns:xsd="http://www.w3.org/2001/XMLSchema" xmlns:xs="http://www.w3.org/2001/XMLSchema" xmlns:p="http://schemas.microsoft.com/office/2006/metadata/properties" xmlns:ns2="cc5c23f8-4375-47d4-bce4-4807598cac88" targetNamespace="http://schemas.microsoft.com/office/2006/metadata/properties" ma:root="true" ma:fieldsID="c6ea01186d00ba75ec7a6c30ddf137dd" ns2:_="">
    <xsd:import namespace="cc5c23f8-4375-47d4-bce4-4807598cac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5c23f8-4375-47d4-bce4-4807598ca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071825-D3A7-4967-9993-8A4814CC3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00CCDC-84C1-41F8-A5FB-DCF07BC95F5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c5c23f8-4375-47d4-bce4-4807598cac8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69A70D-0429-4787-99B3-F092BD65F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5c23f8-4375-47d4-bce4-4807598cac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7421</TotalTime>
  <Words>881</Words>
  <Application>Microsoft Office PowerPoint</Application>
  <PresentationFormat>Breedbeeld</PresentationFormat>
  <Paragraphs>315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Kadaster 2019</vt:lpstr>
      <vt:lpstr>2_Office Theme</vt:lpstr>
      <vt:lpstr>Kantoorthema</vt:lpstr>
      <vt:lpstr>SensRNet Datamodel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Badreddine Tazrouti</dc:creator>
  <cp:lastModifiedBy>Andel, Marc van</cp:lastModifiedBy>
  <cp:revision>185</cp:revision>
  <dcterms:created xsi:type="dcterms:W3CDTF">2020-09-03T21:32:06Z</dcterms:created>
  <dcterms:modified xsi:type="dcterms:W3CDTF">2021-03-01T19:11:47Z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0x01010062EF813627296146AF8895B06EF96FE1</vt:lpwstr>
  </property>
</Properties>
</file>