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  <p:sldMasterId id="2147483819" r:id="rId5"/>
  </p:sldMasterIdLst>
  <p:notesMasterIdLst>
    <p:notesMasterId r:id="rId8"/>
  </p:notesMasterIdLst>
  <p:handoutMasterIdLst>
    <p:handoutMasterId r:id="rId9"/>
  </p:handoutMasterIdLst>
  <p:sldIdLst>
    <p:sldId id="256" r:id="rId6"/>
    <p:sldId id="258" r:id="rId7"/>
  </p:sldIdLst>
  <p:sldSz cx="12192000" cy="6858000"/>
  <p:notesSz cx="6858000" cy="9144000"/>
  <p:custDataLst>
    <p:tags r:id="rId10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jolijn de Kruijff" initials="MdK" lastIdx="49" clrIdx="0"/>
  <p:cmAuthor id="2" name="Hoek, Suzie van den" initials="HSvd" lastIdx="13" clrIdx="1"/>
  <p:cmAuthor id="3" name="Rodney Assenberg" initials="RA" lastIdx="4" clrIdx="2"/>
  <p:cmAuthor id="4" name="Prepress" initials="" lastIdx="13" clrIdx="3"/>
  <p:cmAuthor id="5" name="Schrijver, Mario" initials="SM" lastIdx="1" clrIdx="4">
    <p:extLst>
      <p:ext uri="{19B8F6BF-5375-455C-9EA6-DF929625EA0E}">
        <p15:presenceInfo xmlns:p15="http://schemas.microsoft.com/office/powerpoint/2012/main" userId="S::Mario.Schrijver@kadaster.nl::8dbd2efe-ab78-415f-89cc-3478bae894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A9"/>
    <a:srgbClr val="FFFFFF"/>
    <a:srgbClr val="F8F8F8"/>
    <a:srgbClr val="7A3D00"/>
    <a:srgbClr val="DE6F00"/>
    <a:srgbClr val="A95400"/>
    <a:srgbClr val="713800"/>
    <a:srgbClr val="FF9225"/>
    <a:srgbClr val="FFA954"/>
    <a:srgbClr val="00A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81755-96CA-274B-873F-E4E02070D6CC}" type="datetimeFigureOut">
              <a:rPr lang="nl-NL" smtClean="0"/>
              <a:t>6-4-2022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9A3B5-6554-EC4B-819B-7BF5934B362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7295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6-4-2022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hthoek 1">
            <a:extLst>
              <a:ext uri="{FF2B5EF4-FFF2-40B4-BE49-F238E27FC236}">
                <a16:creationId xmlns:a16="http://schemas.microsoft.com/office/drawing/2014/main" id="{791D7213-6FDB-4559-B79A-F2059F03C2AF}"/>
              </a:ext>
            </a:extLst>
          </p:cNvPr>
          <p:cNvSpPr/>
          <p:nvPr userDrawn="1"/>
        </p:nvSpPr>
        <p:spPr>
          <a:xfrm>
            <a:off x="-2400" y="0"/>
            <a:ext cx="1219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GRENSLIJN">
            <a:extLst>
              <a:ext uri="{FF2B5EF4-FFF2-40B4-BE49-F238E27FC236}">
                <a16:creationId xmlns:a16="http://schemas.microsoft.com/office/drawing/2014/main" id="{425079AB-59C1-4E6E-B97B-D0CE340F1CC0}"/>
              </a:ext>
            </a:extLst>
          </p:cNvPr>
          <p:cNvCxnSpPr>
            <a:cxnSpLocks/>
          </p:cNvCxnSpPr>
          <p:nvPr userDrawn="1"/>
        </p:nvCxnSpPr>
        <p:spPr>
          <a:xfrm>
            <a:off x="11323168" y="0"/>
            <a:ext cx="0" cy="6858000"/>
          </a:xfrm>
          <a:prstGeom prst="line">
            <a:avLst/>
          </a:prstGeom>
          <a:noFill/>
          <a:ln w="76200" cap="rnd">
            <a:solidFill>
              <a:schemeClr val="bg1"/>
            </a:solidFill>
            <a:prstDash val="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hthoek 28">
            <a:extLst>
              <a:ext uri="{FF2B5EF4-FFF2-40B4-BE49-F238E27FC236}">
                <a16:creationId xmlns:a16="http://schemas.microsoft.com/office/drawing/2014/main" id="{5D0189BB-EEE2-4042-9590-39DF39B95D73}"/>
              </a:ext>
            </a:extLst>
          </p:cNvPr>
          <p:cNvSpPr/>
          <p:nvPr userDrawn="1"/>
        </p:nvSpPr>
        <p:spPr>
          <a:xfrm rot="10800000">
            <a:off x="-2400" y="6750000"/>
            <a:ext cx="121968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CHADUW">
            <a:extLst>
              <a:ext uri="{FF2B5EF4-FFF2-40B4-BE49-F238E27FC236}">
                <a16:creationId xmlns:a16="http://schemas.microsoft.com/office/drawing/2014/main" id="{00415798-FD3E-4305-A13B-57A9AC647679}"/>
              </a:ext>
            </a:extLst>
          </p:cNvPr>
          <p:cNvSpPr/>
          <p:nvPr userDrawn="1"/>
        </p:nvSpPr>
        <p:spPr>
          <a:xfrm rot="1800000">
            <a:off x="2391147" y="-486692"/>
            <a:ext cx="2744853" cy="783138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WIT">
            <a:extLst>
              <a:ext uri="{FF2B5EF4-FFF2-40B4-BE49-F238E27FC236}">
                <a16:creationId xmlns:a16="http://schemas.microsoft.com/office/drawing/2014/main" id="{7734F256-C44F-43DA-A8FD-545E07404952}"/>
              </a:ext>
            </a:extLst>
          </p:cNvPr>
          <p:cNvSpPr/>
          <p:nvPr userDrawn="1"/>
        </p:nvSpPr>
        <p:spPr>
          <a:xfrm>
            <a:off x="0" y="760"/>
            <a:ext cx="6400800" cy="6859023"/>
          </a:xfrm>
          <a:custGeom>
            <a:avLst/>
            <a:gdLst>
              <a:gd name="connsiteX0" fmla="*/ 0 w 6400800"/>
              <a:gd name="connsiteY0" fmla="*/ 0 h 6859023"/>
              <a:gd name="connsiteX1" fmla="*/ 6400800 w 6400800"/>
              <a:gd name="connsiteY1" fmla="*/ 0 h 6859023"/>
              <a:gd name="connsiteX2" fmla="*/ 2523463 w 6400800"/>
              <a:gd name="connsiteY2" fmla="*/ 6859023 h 6859023"/>
              <a:gd name="connsiteX3" fmla="*/ 0 w 6400800"/>
              <a:gd name="connsiteY3" fmla="*/ 6859023 h 685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0" h="6859023">
                <a:moveTo>
                  <a:pt x="0" y="0"/>
                </a:moveTo>
                <a:lnTo>
                  <a:pt x="6400800" y="0"/>
                </a:lnTo>
                <a:lnTo>
                  <a:pt x="2523463" y="6859023"/>
                </a:lnTo>
                <a:lnTo>
                  <a:pt x="0" y="6859023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4000">
                <a:srgbClr val="F2F8F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CD488DD5-6F91-4380-BE3A-FF83F576EA3C}"/>
              </a:ext>
            </a:extLst>
          </p:cNvPr>
          <p:cNvSpPr/>
          <p:nvPr userDrawn="1"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122" name="K">
            <a:extLst>
              <a:ext uri="{FF2B5EF4-FFF2-40B4-BE49-F238E27FC236}">
                <a16:creationId xmlns:a16="http://schemas.microsoft.com/office/drawing/2014/main" id="{A7C8FBA3-557B-408B-9D0B-E73615B70DCA}"/>
              </a:ext>
            </a:extLst>
          </p:cNvPr>
          <p:cNvSpPr>
            <a:spLocks/>
          </p:cNvSpPr>
          <p:nvPr userDrawn="1"/>
        </p:nvSpPr>
        <p:spPr bwMode="auto">
          <a:xfrm>
            <a:off x="874713" y="813043"/>
            <a:ext cx="158436" cy="295562"/>
          </a:xfrm>
          <a:custGeom>
            <a:avLst/>
            <a:gdLst>
              <a:gd name="T0" fmla="*/ 66 w 171"/>
              <a:gd name="T1" fmla="*/ 0 h 319"/>
              <a:gd name="T2" fmla="*/ 45 w 171"/>
              <a:gd name="T3" fmla="*/ 201 h 319"/>
              <a:gd name="T4" fmla="*/ 66 w 171"/>
              <a:gd name="T5" fmla="*/ 201 h 319"/>
              <a:gd name="T6" fmla="*/ 136 w 171"/>
              <a:gd name="T7" fmla="*/ 111 h 319"/>
              <a:gd name="T8" fmla="*/ 171 w 171"/>
              <a:gd name="T9" fmla="*/ 111 h 319"/>
              <a:gd name="T10" fmla="*/ 91 w 171"/>
              <a:gd name="T11" fmla="*/ 214 h 319"/>
              <a:gd name="T12" fmla="*/ 161 w 171"/>
              <a:gd name="T13" fmla="*/ 319 h 319"/>
              <a:gd name="T14" fmla="*/ 119 w 171"/>
              <a:gd name="T15" fmla="*/ 319 h 319"/>
              <a:gd name="T16" fmla="*/ 60 w 171"/>
              <a:gd name="T17" fmla="*/ 226 h 319"/>
              <a:gd name="T18" fmla="*/ 43 w 171"/>
              <a:gd name="T19" fmla="*/ 226 h 319"/>
              <a:gd name="T20" fmla="*/ 35 w 171"/>
              <a:gd name="T21" fmla="*/ 319 h 319"/>
              <a:gd name="T22" fmla="*/ 0 w 171"/>
              <a:gd name="T23" fmla="*/ 319 h 319"/>
              <a:gd name="T24" fmla="*/ 33 w 171"/>
              <a:gd name="T25" fmla="*/ 2 h 319"/>
              <a:gd name="T26" fmla="*/ 66 w 171"/>
              <a:gd name="T27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" h="319">
                <a:moveTo>
                  <a:pt x="66" y="0"/>
                </a:moveTo>
                <a:lnTo>
                  <a:pt x="45" y="201"/>
                </a:lnTo>
                <a:lnTo>
                  <a:pt x="66" y="201"/>
                </a:lnTo>
                <a:lnTo>
                  <a:pt x="136" y="111"/>
                </a:lnTo>
                <a:lnTo>
                  <a:pt x="171" y="111"/>
                </a:lnTo>
                <a:lnTo>
                  <a:pt x="91" y="214"/>
                </a:lnTo>
                <a:lnTo>
                  <a:pt x="161" y="319"/>
                </a:lnTo>
                <a:lnTo>
                  <a:pt x="119" y="319"/>
                </a:lnTo>
                <a:lnTo>
                  <a:pt x="60" y="226"/>
                </a:lnTo>
                <a:lnTo>
                  <a:pt x="43" y="226"/>
                </a:lnTo>
                <a:lnTo>
                  <a:pt x="35" y="319"/>
                </a:lnTo>
                <a:lnTo>
                  <a:pt x="0" y="319"/>
                </a:lnTo>
                <a:lnTo>
                  <a:pt x="33" y="2"/>
                </a:lnTo>
                <a:lnTo>
                  <a:pt x="66" y="0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3" name="a">
            <a:extLst>
              <a:ext uri="{FF2B5EF4-FFF2-40B4-BE49-F238E27FC236}">
                <a16:creationId xmlns:a16="http://schemas.microsoft.com/office/drawing/2014/main" id="{E2C8211E-CEC6-46BF-9AA1-9DDC6591AF2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55386" y="912182"/>
            <a:ext cx="152877" cy="198277"/>
          </a:xfrm>
          <a:custGeom>
            <a:avLst/>
            <a:gdLst>
              <a:gd name="T0" fmla="*/ 74 w 80"/>
              <a:gd name="T1" fmla="*/ 103 h 104"/>
              <a:gd name="T2" fmla="*/ 58 w 80"/>
              <a:gd name="T3" fmla="*/ 103 h 104"/>
              <a:gd name="T4" fmla="*/ 58 w 80"/>
              <a:gd name="T5" fmla="*/ 82 h 104"/>
              <a:gd name="T6" fmla="*/ 23 w 80"/>
              <a:gd name="T7" fmla="*/ 104 h 104"/>
              <a:gd name="T8" fmla="*/ 0 w 80"/>
              <a:gd name="T9" fmla="*/ 70 h 104"/>
              <a:gd name="T10" fmla="*/ 47 w 80"/>
              <a:gd name="T11" fmla="*/ 0 h 104"/>
              <a:gd name="T12" fmla="*/ 80 w 80"/>
              <a:gd name="T13" fmla="*/ 5 h 104"/>
              <a:gd name="T14" fmla="*/ 74 w 80"/>
              <a:gd name="T15" fmla="*/ 70 h 104"/>
              <a:gd name="T16" fmla="*/ 74 w 80"/>
              <a:gd name="T17" fmla="*/ 103 h 104"/>
              <a:gd name="T18" fmla="*/ 63 w 80"/>
              <a:gd name="T19" fmla="*/ 16 h 104"/>
              <a:gd name="T20" fmla="*/ 45 w 80"/>
              <a:gd name="T21" fmla="*/ 14 h 104"/>
              <a:gd name="T22" fmla="*/ 17 w 80"/>
              <a:gd name="T23" fmla="*/ 68 h 104"/>
              <a:gd name="T24" fmla="*/ 28 w 80"/>
              <a:gd name="T25" fmla="*/ 89 h 104"/>
              <a:gd name="T26" fmla="*/ 58 w 80"/>
              <a:gd name="T27" fmla="*/ 66 h 104"/>
              <a:gd name="T28" fmla="*/ 63 w 80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04">
                <a:moveTo>
                  <a:pt x="74" y="103"/>
                </a:moveTo>
                <a:cubicBezTo>
                  <a:pt x="58" y="103"/>
                  <a:pt x="58" y="103"/>
                  <a:pt x="58" y="103"/>
                </a:cubicBezTo>
                <a:cubicBezTo>
                  <a:pt x="58" y="82"/>
                  <a:pt x="58" y="82"/>
                  <a:pt x="58" y="82"/>
                </a:cubicBezTo>
                <a:cubicBezTo>
                  <a:pt x="39" y="101"/>
                  <a:pt x="33" y="104"/>
                  <a:pt x="23" y="104"/>
                </a:cubicBezTo>
                <a:cubicBezTo>
                  <a:pt x="10" y="104"/>
                  <a:pt x="0" y="95"/>
                  <a:pt x="0" y="70"/>
                </a:cubicBezTo>
                <a:cubicBezTo>
                  <a:pt x="0" y="26"/>
                  <a:pt x="18" y="0"/>
                  <a:pt x="47" y="0"/>
                </a:cubicBezTo>
                <a:cubicBezTo>
                  <a:pt x="57" y="0"/>
                  <a:pt x="70" y="2"/>
                  <a:pt x="80" y="5"/>
                </a:cubicBezTo>
                <a:cubicBezTo>
                  <a:pt x="74" y="70"/>
                  <a:pt x="74" y="70"/>
                  <a:pt x="74" y="70"/>
                </a:cubicBezTo>
                <a:lnTo>
                  <a:pt x="74" y="103"/>
                </a:lnTo>
                <a:close/>
                <a:moveTo>
                  <a:pt x="63" y="16"/>
                </a:moveTo>
                <a:cubicBezTo>
                  <a:pt x="58" y="15"/>
                  <a:pt x="51" y="14"/>
                  <a:pt x="45" y="14"/>
                </a:cubicBezTo>
                <a:cubicBezTo>
                  <a:pt x="27" y="14"/>
                  <a:pt x="17" y="33"/>
                  <a:pt x="17" y="68"/>
                </a:cubicBezTo>
                <a:cubicBezTo>
                  <a:pt x="17" y="83"/>
                  <a:pt x="21" y="89"/>
                  <a:pt x="28" y="89"/>
                </a:cubicBezTo>
                <a:cubicBezTo>
                  <a:pt x="33" y="89"/>
                  <a:pt x="40" y="84"/>
                  <a:pt x="58" y="66"/>
                </a:cubicBezTo>
                <a:lnTo>
                  <a:pt x="63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4" name="d">
            <a:extLst>
              <a:ext uri="{FF2B5EF4-FFF2-40B4-BE49-F238E27FC236}">
                <a16:creationId xmlns:a16="http://schemas.microsoft.com/office/drawing/2014/main" id="{FB35664D-F90A-413C-88D3-A8FD676A2DF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249957" y="813043"/>
            <a:ext cx="163995" cy="297415"/>
          </a:xfrm>
          <a:custGeom>
            <a:avLst/>
            <a:gdLst>
              <a:gd name="T0" fmla="*/ 47 w 86"/>
              <a:gd name="T1" fmla="*/ 52 h 156"/>
              <a:gd name="T2" fmla="*/ 64 w 86"/>
              <a:gd name="T3" fmla="*/ 54 h 156"/>
              <a:gd name="T4" fmla="*/ 70 w 86"/>
              <a:gd name="T5" fmla="*/ 1 h 156"/>
              <a:gd name="T6" fmla="*/ 86 w 86"/>
              <a:gd name="T7" fmla="*/ 0 h 156"/>
              <a:gd name="T8" fmla="*/ 74 w 86"/>
              <a:gd name="T9" fmla="*/ 122 h 156"/>
              <a:gd name="T10" fmla="*/ 74 w 86"/>
              <a:gd name="T11" fmla="*/ 155 h 156"/>
              <a:gd name="T12" fmla="*/ 59 w 86"/>
              <a:gd name="T13" fmla="*/ 155 h 156"/>
              <a:gd name="T14" fmla="*/ 58 w 86"/>
              <a:gd name="T15" fmla="*/ 134 h 156"/>
              <a:gd name="T16" fmla="*/ 23 w 86"/>
              <a:gd name="T17" fmla="*/ 156 h 156"/>
              <a:gd name="T18" fmla="*/ 0 w 86"/>
              <a:gd name="T19" fmla="*/ 122 h 156"/>
              <a:gd name="T20" fmla="*/ 47 w 86"/>
              <a:gd name="T21" fmla="*/ 52 h 156"/>
              <a:gd name="T22" fmla="*/ 28 w 86"/>
              <a:gd name="T23" fmla="*/ 141 h 156"/>
              <a:gd name="T24" fmla="*/ 58 w 86"/>
              <a:gd name="T25" fmla="*/ 118 h 156"/>
              <a:gd name="T26" fmla="*/ 63 w 86"/>
              <a:gd name="T27" fmla="*/ 68 h 156"/>
              <a:gd name="T28" fmla="*/ 46 w 86"/>
              <a:gd name="T29" fmla="*/ 66 h 156"/>
              <a:gd name="T30" fmla="*/ 17 w 86"/>
              <a:gd name="T31" fmla="*/ 120 h 156"/>
              <a:gd name="T32" fmla="*/ 28 w 86"/>
              <a:gd name="T33" fmla="*/ 14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6" h="156">
                <a:moveTo>
                  <a:pt x="47" y="52"/>
                </a:moveTo>
                <a:cubicBezTo>
                  <a:pt x="53" y="52"/>
                  <a:pt x="59" y="53"/>
                  <a:pt x="64" y="54"/>
                </a:cubicBezTo>
                <a:cubicBezTo>
                  <a:pt x="70" y="1"/>
                  <a:pt x="70" y="1"/>
                  <a:pt x="70" y="1"/>
                </a:cubicBezTo>
                <a:cubicBezTo>
                  <a:pt x="86" y="0"/>
                  <a:pt x="86" y="0"/>
                  <a:pt x="86" y="0"/>
                </a:cubicBezTo>
                <a:cubicBezTo>
                  <a:pt x="74" y="122"/>
                  <a:pt x="74" y="122"/>
                  <a:pt x="74" y="122"/>
                </a:cubicBezTo>
                <a:cubicBezTo>
                  <a:pt x="74" y="155"/>
                  <a:pt x="74" y="155"/>
                  <a:pt x="74" y="155"/>
                </a:cubicBezTo>
                <a:cubicBezTo>
                  <a:pt x="59" y="155"/>
                  <a:pt x="59" y="155"/>
                  <a:pt x="59" y="155"/>
                </a:cubicBezTo>
                <a:cubicBezTo>
                  <a:pt x="58" y="134"/>
                  <a:pt x="58" y="134"/>
                  <a:pt x="58" y="134"/>
                </a:cubicBezTo>
                <a:cubicBezTo>
                  <a:pt x="39" y="153"/>
                  <a:pt x="33" y="156"/>
                  <a:pt x="23" y="156"/>
                </a:cubicBezTo>
                <a:cubicBezTo>
                  <a:pt x="10" y="156"/>
                  <a:pt x="0" y="147"/>
                  <a:pt x="0" y="122"/>
                </a:cubicBezTo>
                <a:cubicBezTo>
                  <a:pt x="0" y="78"/>
                  <a:pt x="18" y="52"/>
                  <a:pt x="47" y="52"/>
                </a:cubicBezTo>
                <a:close/>
                <a:moveTo>
                  <a:pt x="28" y="141"/>
                </a:moveTo>
                <a:cubicBezTo>
                  <a:pt x="34" y="141"/>
                  <a:pt x="40" y="136"/>
                  <a:pt x="58" y="118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7"/>
                  <a:pt x="51" y="66"/>
                  <a:pt x="46" y="66"/>
                </a:cubicBezTo>
                <a:cubicBezTo>
                  <a:pt x="27" y="66"/>
                  <a:pt x="17" y="85"/>
                  <a:pt x="17" y="120"/>
                </a:cubicBezTo>
                <a:cubicBezTo>
                  <a:pt x="17" y="135"/>
                  <a:pt x="21" y="141"/>
                  <a:pt x="28" y="141"/>
                </a:cubicBez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5" name="a">
            <a:extLst>
              <a:ext uri="{FF2B5EF4-FFF2-40B4-BE49-F238E27FC236}">
                <a16:creationId xmlns:a16="http://schemas.microsoft.com/office/drawing/2014/main" id="{2932499B-B7D7-447A-8F7D-A505FDA2D5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444527" y="912182"/>
            <a:ext cx="151950" cy="198277"/>
          </a:xfrm>
          <a:custGeom>
            <a:avLst/>
            <a:gdLst>
              <a:gd name="T0" fmla="*/ 74 w 80"/>
              <a:gd name="T1" fmla="*/ 103 h 104"/>
              <a:gd name="T2" fmla="*/ 59 w 80"/>
              <a:gd name="T3" fmla="*/ 103 h 104"/>
              <a:gd name="T4" fmla="*/ 58 w 80"/>
              <a:gd name="T5" fmla="*/ 82 h 104"/>
              <a:gd name="T6" fmla="*/ 23 w 80"/>
              <a:gd name="T7" fmla="*/ 104 h 104"/>
              <a:gd name="T8" fmla="*/ 0 w 80"/>
              <a:gd name="T9" fmla="*/ 70 h 104"/>
              <a:gd name="T10" fmla="*/ 48 w 80"/>
              <a:gd name="T11" fmla="*/ 0 h 104"/>
              <a:gd name="T12" fmla="*/ 80 w 80"/>
              <a:gd name="T13" fmla="*/ 5 h 104"/>
              <a:gd name="T14" fmla="*/ 74 w 80"/>
              <a:gd name="T15" fmla="*/ 70 h 104"/>
              <a:gd name="T16" fmla="*/ 74 w 80"/>
              <a:gd name="T17" fmla="*/ 103 h 104"/>
              <a:gd name="T18" fmla="*/ 63 w 80"/>
              <a:gd name="T19" fmla="*/ 16 h 104"/>
              <a:gd name="T20" fmla="*/ 46 w 80"/>
              <a:gd name="T21" fmla="*/ 14 h 104"/>
              <a:gd name="T22" fmla="*/ 17 w 80"/>
              <a:gd name="T23" fmla="*/ 68 h 104"/>
              <a:gd name="T24" fmla="*/ 28 w 80"/>
              <a:gd name="T25" fmla="*/ 89 h 104"/>
              <a:gd name="T26" fmla="*/ 58 w 80"/>
              <a:gd name="T27" fmla="*/ 66 h 104"/>
              <a:gd name="T28" fmla="*/ 63 w 80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04">
                <a:moveTo>
                  <a:pt x="74" y="103"/>
                </a:moveTo>
                <a:cubicBezTo>
                  <a:pt x="59" y="103"/>
                  <a:pt x="59" y="103"/>
                  <a:pt x="59" y="103"/>
                </a:cubicBezTo>
                <a:cubicBezTo>
                  <a:pt x="58" y="82"/>
                  <a:pt x="58" y="82"/>
                  <a:pt x="58" y="82"/>
                </a:cubicBezTo>
                <a:cubicBezTo>
                  <a:pt x="39" y="101"/>
                  <a:pt x="33" y="104"/>
                  <a:pt x="23" y="104"/>
                </a:cubicBezTo>
                <a:cubicBezTo>
                  <a:pt x="10" y="104"/>
                  <a:pt x="0" y="95"/>
                  <a:pt x="0" y="70"/>
                </a:cubicBezTo>
                <a:cubicBezTo>
                  <a:pt x="0" y="26"/>
                  <a:pt x="18" y="0"/>
                  <a:pt x="48" y="0"/>
                </a:cubicBezTo>
                <a:cubicBezTo>
                  <a:pt x="57" y="0"/>
                  <a:pt x="70" y="2"/>
                  <a:pt x="80" y="5"/>
                </a:cubicBezTo>
                <a:cubicBezTo>
                  <a:pt x="74" y="70"/>
                  <a:pt x="74" y="70"/>
                  <a:pt x="74" y="70"/>
                </a:cubicBezTo>
                <a:lnTo>
                  <a:pt x="74" y="103"/>
                </a:lnTo>
                <a:close/>
                <a:moveTo>
                  <a:pt x="63" y="16"/>
                </a:moveTo>
                <a:cubicBezTo>
                  <a:pt x="58" y="15"/>
                  <a:pt x="51" y="14"/>
                  <a:pt x="46" y="14"/>
                </a:cubicBezTo>
                <a:cubicBezTo>
                  <a:pt x="27" y="14"/>
                  <a:pt x="17" y="33"/>
                  <a:pt x="17" y="68"/>
                </a:cubicBezTo>
                <a:cubicBezTo>
                  <a:pt x="17" y="83"/>
                  <a:pt x="21" y="89"/>
                  <a:pt x="28" y="89"/>
                </a:cubicBezTo>
                <a:cubicBezTo>
                  <a:pt x="34" y="89"/>
                  <a:pt x="40" y="84"/>
                  <a:pt x="58" y="66"/>
                </a:cubicBezTo>
                <a:lnTo>
                  <a:pt x="63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6" name="s">
            <a:extLst>
              <a:ext uri="{FF2B5EF4-FFF2-40B4-BE49-F238E27FC236}">
                <a16:creationId xmlns:a16="http://schemas.microsoft.com/office/drawing/2014/main" id="{E09B66B2-FA87-40CC-BAE6-C93C7AF81C6B}"/>
              </a:ext>
            </a:extLst>
          </p:cNvPr>
          <p:cNvSpPr>
            <a:spLocks/>
          </p:cNvSpPr>
          <p:nvPr userDrawn="1"/>
        </p:nvSpPr>
        <p:spPr bwMode="auto">
          <a:xfrm>
            <a:off x="1627052" y="912182"/>
            <a:ext cx="116742" cy="198277"/>
          </a:xfrm>
          <a:custGeom>
            <a:avLst/>
            <a:gdLst>
              <a:gd name="T0" fmla="*/ 58 w 61"/>
              <a:gd name="T1" fmla="*/ 16 h 104"/>
              <a:gd name="T2" fmla="*/ 38 w 61"/>
              <a:gd name="T3" fmla="*/ 13 h 104"/>
              <a:gd name="T4" fmla="*/ 25 w 61"/>
              <a:gd name="T5" fmla="*/ 25 h 104"/>
              <a:gd name="T6" fmla="*/ 37 w 61"/>
              <a:gd name="T7" fmla="*/ 45 h 104"/>
              <a:gd name="T8" fmla="*/ 59 w 61"/>
              <a:gd name="T9" fmla="*/ 77 h 104"/>
              <a:gd name="T10" fmla="*/ 28 w 61"/>
              <a:gd name="T11" fmla="*/ 104 h 104"/>
              <a:gd name="T12" fmla="*/ 0 w 61"/>
              <a:gd name="T13" fmla="*/ 97 h 104"/>
              <a:gd name="T14" fmla="*/ 4 w 61"/>
              <a:gd name="T15" fmla="*/ 84 h 104"/>
              <a:gd name="T16" fmla="*/ 29 w 61"/>
              <a:gd name="T17" fmla="*/ 91 h 104"/>
              <a:gd name="T18" fmla="*/ 44 w 61"/>
              <a:gd name="T19" fmla="*/ 79 h 104"/>
              <a:gd name="T20" fmla="*/ 28 w 61"/>
              <a:gd name="T21" fmla="*/ 58 h 104"/>
              <a:gd name="T22" fmla="*/ 9 w 61"/>
              <a:gd name="T23" fmla="*/ 27 h 104"/>
              <a:gd name="T24" fmla="*/ 38 w 61"/>
              <a:gd name="T25" fmla="*/ 0 h 104"/>
              <a:gd name="T26" fmla="*/ 61 w 61"/>
              <a:gd name="T27" fmla="*/ 4 h 104"/>
              <a:gd name="T28" fmla="*/ 58 w 61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" h="104">
                <a:moveTo>
                  <a:pt x="58" y="16"/>
                </a:moveTo>
                <a:cubicBezTo>
                  <a:pt x="51" y="14"/>
                  <a:pt x="45" y="13"/>
                  <a:pt x="38" y="13"/>
                </a:cubicBezTo>
                <a:cubicBezTo>
                  <a:pt x="29" y="13"/>
                  <a:pt x="25" y="19"/>
                  <a:pt x="25" y="25"/>
                </a:cubicBezTo>
                <a:cubicBezTo>
                  <a:pt x="25" y="33"/>
                  <a:pt x="27" y="37"/>
                  <a:pt x="37" y="45"/>
                </a:cubicBezTo>
                <a:cubicBezTo>
                  <a:pt x="56" y="61"/>
                  <a:pt x="59" y="67"/>
                  <a:pt x="59" y="77"/>
                </a:cubicBezTo>
                <a:cubicBezTo>
                  <a:pt x="59" y="93"/>
                  <a:pt x="48" y="104"/>
                  <a:pt x="28" y="104"/>
                </a:cubicBezTo>
                <a:cubicBezTo>
                  <a:pt x="18" y="104"/>
                  <a:pt x="8" y="102"/>
                  <a:pt x="0" y="97"/>
                </a:cubicBezTo>
                <a:cubicBezTo>
                  <a:pt x="4" y="84"/>
                  <a:pt x="4" y="84"/>
                  <a:pt x="4" y="84"/>
                </a:cubicBezTo>
                <a:cubicBezTo>
                  <a:pt x="13" y="88"/>
                  <a:pt x="22" y="91"/>
                  <a:pt x="29" y="91"/>
                </a:cubicBezTo>
                <a:cubicBezTo>
                  <a:pt x="39" y="91"/>
                  <a:pt x="44" y="86"/>
                  <a:pt x="44" y="79"/>
                </a:cubicBezTo>
                <a:cubicBezTo>
                  <a:pt x="44" y="72"/>
                  <a:pt x="41" y="69"/>
                  <a:pt x="28" y="58"/>
                </a:cubicBezTo>
                <a:cubicBezTo>
                  <a:pt x="13" y="47"/>
                  <a:pt x="9" y="38"/>
                  <a:pt x="9" y="27"/>
                </a:cubicBezTo>
                <a:cubicBezTo>
                  <a:pt x="9" y="13"/>
                  <a:pt x="19" y="0"/>
                  <a:pt x="38" y="0"/>
                </a:cubicBezTo>
                <a:cubicBezTo>
                  <a:pt x="48" y="0"/>
                  <a:pt x="55" y="1"/>
                  <a:pt x="61" y="4"/>
                </a:cubicBezTo>
                <a:lnTo>
                  <a:pt x="58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7" name="t">
            <a:extLst>
              <a:ext uri="{FF2B5EF4-FFF2-40B4-BE49-F238E27FC236}">
                <a16:creationId xmlns:a16="http://schemas.microsoft.com/office/drawing/2014/main" id="{2FEF6D2E-4FDF-4613-B6B5-D0E0D0E19213}"/>
              </a:ext>
            </a:extLst>
          </p:cNvPr>
          <p:cNvSpPr>
            <a:spLocks/>
          </p:cNvSpPr>
          <p:nvPr userDrawn="1"/>
        </p:nvSpPr>
        <p:spPr bwMode="auto">
          <a:xfrm>
            <a:off x="1774370" y="849178"/>
            <a:ext cx="108404" cy="261280"/>
          </a:xfrm>
          <a:custGeom>
            <a:avLst/>
            <a:gdLst>
              <a:gd name="T0" fmla="*/ 32 w 57"/>
              <a:gd name="T1" fmla="*/ 35 h 137"/>
              <a:gd name="T2" fmla="*/ 57 w 57"/>
              <a:gd name="T3" fmla="*/ 35 h 137"/>
              <a:gd name="T4" fmla="*/ 56 w 57"/>
              <a:gd name="T5" fmla="*/ 48 h 137"/>
              <a:gd name="T6" fmla="*/ 31 w 57"/>
              <a:gd name="T7" fmla="*/ 48 h 137"/>
              <a:gd name="T8" fmla="*/ 25 w 57"/>
              <a:gd name="T9" fmla="*/ 103 h 137"/>
              <a:gd name="T10" fmla="*/ 25 w 57"/>
              <a:gd name="T11" fmla="*/ 117 h 137"/>
              <a:gd name="T12" fmla="*/ 31 w 57"/>
              <a:gd name="T13" fmla="*/ 123 h 137"/>
              <a:gd name="T14" fmla="*/ 51 w 57"/>
              <a:gd name="T15" fmla="*/ 118 h 137"/>
              <a:gd name="T16" fmla="*/ 53 w 57"/>
              <a:gd name="T17" fmla="*/ 130 h 137"/>
              <a:gd name="T18" fmla="*/ 24 w 57"/>
              <a:gd name="T19" fmla="*/ 137 h 137"/>
              <a:gd name="T20" fmla="*/ 8 w 57"/>
              <a:gd name="T21" fmla="*/ 120 h 137"/>
              <a:gd name="T22" fmla="*/ 9 w 57"/>
              <a:gd name="T23" fmla="*/ 105 h 137"/>
              <a:gd name="T24" fmla="*/ 14 w 57"/>
              <a:gd name="T25" fmla="*/ 48 h 137"/>
              <a:gd name="T26" fmla="*/ 0 w 57"/>
              <a:gd name="T27" fmla="*/ 48 h 137"/>
              <a:gd name="T28" fmla="*/ 1 w 57"/>
              <a:gd name="T29" fmla="*/ 36 h 137"/>
              <a:gd name="T30" fmla="*/ 16 w 57"/>
              <a:gd name="T31" fmla="*/ 35 h 137"/>
              <a:gd name="T32" fmla="*/ 21 w 57"/>
              <a:gd name="T33" fmla="*/ 1 h 137"/>
              <a:gd name="T34" fmla="*/ 35 w 57"/>
              <a:gd name="T35" fmla="*/ 0 h 137"/>
              <a:gd name="T36" fmla="*/ 32 w 57"/>
              <a:gd name="T37" fmla="*/ 3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137">
                <a:moveTo>
                  <a:pt x="32" y="35"/>
                </a:moveTo>
                <a:cubicBezTo>
                  <a:pt x="57" y="35"/>
                  <a:pt x="57" y="35"/>
                  <a:pt x="57" y="35"/>
                </a:cubicBezTo>
                <a:cubicBezTo>
                  <a:pt x="56" y="48"/>
                  <a:pt x="56" y="48"/>
                  <a:pt x="56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25" y="103"/>
                  <a:pt x="25" y="103"/>
                  <a:pt x="25" y="103"/>
                </a:cubicBezTo>
                <a:cubicBezTo>
                  <a:pt x="25" y="108"/>
                  <a:pt x="25" y="113"/>
                  <a:pt x="25" y="117"/>
                </a:cubicBezTo>
                <a:cubicBezTo>
                  <a:pt x="25" y="122"/>
                  <a:pt x="27" y="123"/>
                  <a:pt x="31" y="123"/>
                </a:cubicBezTo>
                <a:cubicBezTo>
                  <a:pt x="34" y="123"/>
                  <a:pt x="41" y="121"/>
                  <a:pt x="51" y="118"/>
                </a:cubicBezTo>
                <a:cubicBezTo>
                  <a:pt x="53" y="130"/>
                  <a:pt x="53" y="130"/>
                  <a:pt x="53" y="130"/>
                </a:cubicBezTo>
                <a:cubicBezTo>
                  <a:pt x="42" y="135"/>
                  <a:pt x="33" y="137"/>
                  <a:pt x="24" y="137"/>
                </a:cubicBezTo>
                <a:cubicBezTo>
                  <a:pt x="13" y="137"/>
                  <a:pt x="8" y="132"/>
                  <a:pt x="8" y="120"/>
                </a:cubicBezTo>
                <a:cubicBezTo>
                  <a:pt x="8" y="116"/>
                  <a:pt x="8" y="112"/>
                  <a:pt x="9" y="105"/>
                </a:cubicBezTo>
                <a:cubicBezTo>
                  <a:pt x="14" y="48"/>
                  <a:pt x="14" y="48"/>
                  <a:pt x="14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36"/>
                  <a:pt x="1" y="36"/>
                  <a:pt x="1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21" y="1"/>
                  <a:pt x="21" y="1"/>
                  <a:pt x="21" y="1"/>
                </a:cubicBezTo>
                <a:cubicBezTo>
                  <a:pt x="35" y="0"/>
                  <a:pt x="35" y="0"/>
                  <a:pt x="35" y="0"/>
                </a:cubicBezTo>
                <a:lnTo>
                  <a:pt x="32" y="35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8" name="e">
            <a:extLst>
              <a:ext uri="{FF2B5EF4-FFF2-40B4-BE49-F238E27FC236}">
                <a16:creationId xmlns:a16="http://schemas.microsoft.com/office/drawing/2014/main" id="{4A623B5E-1BE9-421F-9A1F-9BBA477AA68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909643" y="912182"/>
            <a:ext cx="140832" cy="198277"/>
          </a:xfrm>
          <a:custGeom>
            <a:avLst/>
            <a:gdLst>
              <a:gd name="T0" fmla="*/ 17 w 74"/>
              <a:gd name="T1" fmla="*/ 56 h 104"/>
              <a:gd name="T2" fmla="*/ 17 w 74"/>
              <a:gd name="T3" fmla="*/ 63 h 104"/>
              <a:gd name="T4" fmla="*/ 36 w 74"/>
              <a:gd name="T5" fmla="*/ 91 h 104"/>
              <a:gd name="T6" fmla="*/ 69 w 74"/>
              <a:gd name="T7" fmla="*/ 80 h 104"/>
              <a:gd name="T8" fmla="*/ 74 w 74"/>
              <a:gd name="T9" fmla="*/ 93 h 104"/>
              <a:gd name="T10" fmla="*/ 32 w 74"/>
              <a:gd name="T11" fmla="*/ 104 h 104"/>
              <a:gd name="T12" fmla="*/ 0 w 74"/>
              <a:gd name="T13" fmla="*/ 65 h 104"/>
              <a:gd name="T14" fmla="*/ 44 w 74"/>
              <a:gd name="T15" fmla="*/ 0 h 104"/>
              <a:gd name="T16" fmla="*/ 71 w 74"/>
              <a:gd name="T17" fmla="*/ 27 h 104"/>
              <a:gd name="T18" fmla="*/ 68 w 74"/>
              <a:gd name="T19" fmla="*/ 53 h 104"/>
              <a:gd name="T20" fmla="*/ 17 w 74"/>
              <a:gd name="T21" fmla="*/ 56 h 104"/>
              <a:gd name="T22" fmla="*/ 55 w 74"/>
              <a:gd name="T23" fmla="*/ 41 h 104"/>
              <a:gd name="T24" fmla="*/ 56 w 74"/>
              <a:gd name="T25" fmla="*/ 28 h 104"/>
              <a:gd name="T26" fmla="*/ 42 w 74"/>
              <a:gd name="T27" fmla="*/ 12 h 104"/>
              <a:gd name="T28" fmla="*/ 19 w 74"/>
              <a:gd name="T29" fmla="*/ 44 h 104"/>
              <a:gd name="T30" fmla="*/ 55 w 74"/>
              <a:gd name="T31" fmla="*/ 4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104">
                <a:moveTo>
                  <a:pt x="17" y="56"/>
                </a:moveTo>
                <a:cubicBezTo>
                  <a:pt x="17" y="59"/>
                  <a:pt x="17" y="61"/>
                  <a:pt x="17" y="63"/>
                </a:cubicBezTo>
                <a:cubicBezTo>
                  <a:pt x="17" y="84"/>
                  <a:pt x="24" y="91"/>
                  <a:pt x="36" y="91"/>
                </a:cubicBezTo>
                <a:cubicBezTo>
                  <a:pt x="43" y="91"/>
                  <a:pt x="53" y="88"/>
                  <a:pt x="69" y="80"/>
                </a:cubicBezTo>
                <a:cubicBezTo>
                  <a:pt x="74" y="93"/>
                  <a:pt x="74" y="93"/>
                  <a:pt x="74" y="93"/>
                </a:cubicBezTo>
                <a:cubicBezTo>
                  <a:pt x="57" y="101"/>
                  <a:pt x="45" y="104"/>
                  <a:pt x="32" y="104"/>
                </a:cubicBezTo>
                <a:cubicBezTo>
                  <a:pt x="12" y="104"/>
                  <a:pt x="0" y="92"/>
                  <a:pt x="0" y="65"/>
                </a:cubicBezTo>
                <a:cubicBezTo>
                  <a:pt x="0" y="26"/>
                  <a:pt x="16" y="0"/>
                  <a:pt x="44" y="0"/>
                </a:cubicBezTo>
                <a:cubicBezTo>
                  <a:pt x="63" y="0"/>
                  <a:pt x="71" y="9"/>
                  <a:pt x="71" y="27"/>
                </a:cubicBezTo>
                <a:cubicBezTo>
                  <a:pt x="71" y="32"/>
                  <a:pt x="70" y="44"/>
                  <a:pt x="68" y="53"/>
                </a:cubicBezTo>
                <a:lnTo>
                  <a:pt x="17" y="56"/>
                </a:lnTo>
                <a:close/>
                <a:moveTo>
                  <a:pt x="55" y="41"/>
                </a:moveTo>
                <a:cubicBezTo>
                  <a:pt x="56" y="37"/>
                  <a:pt x="56" y="31"/>
                  <a:pt x="56" y="28"/>
                </a:cubicBezTo>
                <a:cubicBezTo>
                  <a:pt x="56" y="17"/>
                  <a:pt x="51" y="12"/>
                  <a:pt x="42" y="12"/>
                </a:cubicBezTo>
                <a:cubicBezTo>
                  <a:pt x="29" y="12"/>
                  <a:pt x="22" y="24"/>
                  <a:pt x="19" y="44"/>
                </a:cubicBezTo>
                <a:lnTo>
                  <a:pt x="55" y="41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9" name="r">
            <a:extLst>
              <a:ext uri="{FF2B5EF4-FFF2-40B4-BE49-F238E27FC236}">
                <a16:creationId xmlns:a16="http://schemas.microsoft.com/office/drawing/2014/main" id="{08BDC818-8675-4B31-BBDB-BB883FB768E4}"/>
              </a:ext>
            </a:extLst>
          </p:cNvPr>
          <p:cNvSpPr>
            <a:spLocks/>
          </p:cNvSpPr>
          <p:nvPr userDrawn="1"/>
        </p:nvSpPr>
        <p:spPr bwMode="auto">
          <a:xfrm>
            <a:off x="2092168" y="914035"/>
            <a:ext cx="115816" cy="194571"/>
          </a:xfrm>
          <a:custGeom>
            <a:avLst/>
            <a:gdLst>
              <a:gd name="T0" fmla="*/ 16 w 61"/>
              <a:gd name="T1" fmla="*/ 102 h 102"/>
              <a:gd name="T2" fmla="*/ 0 w 61"/>
              <a:gd name="T3" fmla="*/ 102 h 102"/>
              <a:gd name="T4" fmla="*/ 10 w 61"/>
              <a:gd name="T5" fmla="*/ 1 h 102"/>
              <a:gd name="T6" fmla="*/ 24 w 61"/>
              <a:gd name="T7" fmla="*/ 1 h 102"/>
              <a:gd name="T8" fmla="*/ 22 w 61"/>
              <a:gd name="T9" fmla="*/ 27 h 102"/>
              <a:gd name="T10" fmla="*/ 50 w 61"/>
              <a:gd name="T11" fmla="*/ 0 h 102"/>
              <a:gd name="T12" fmla="*/ 61 w 61"/>
              <a:gd name="T13" fmla="*/ 1 h 102"/>
              <a:gd name="T14" fmla="*/ 58 w 61"/>
              <a:gd name="T15" fmla="*/ 16 h 102"/>
              <a:gd name="T16" fmla="*/ 50 w 61"/>
              <a:gd name="T17" fmla="*/ 15 h 102"/>
              <a:gd name="T18" fmla="*/ 21 w 61"/>
              <a:gd name="T19" fmla="*/ 47 h 102"/>
              <a:gd name="T20" fmla="*/ 16 w 61"/>
              <a:gd name="T21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102">
                <a:moveTo>
                  <a:pt x="16" y="102"/>
                </a:moveTo>
                <a:cubicBezTo>
                  <a:pt x="0" y="102"/>
                  <a:pt x="0" y="102"/>
                  <a:pt x="0" y="102"/>
                </a:cubicBezTo>
                <a:cubicBezTo>
                  <a:pt x="10" y="1"/>
                  <a:pt x="10" y="1"/>
                  <a:pt x="10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2" y="27"/>
                  <a:pt x="22" y="27"/>
                  <a:pt x="22" y="27"/>
                </a:cubicBezTo>
                <a:cubicBezTo>
                  <a:pt x="38" y="2"/>
                  <a:pt x="41" y="0"/>
                  <a:pt x="50" y="0"/>
                </a:cubicBezTo>
                <a:cubicBezTo>
                  <a:pt x="54" y="0"/>
                  <a:pt x="58" y="0"/>
                  <a:pt x="61" y="1"/>
                </a:cubicBezTo>
                <a:cubicBezTo>
                  <a:pt x="58" y="16"/>
                  <a:pt x="58" y="16"/>
                  <a:pt x="58" y="16"/>
                </a:cubicBezTo>
                <a:cubicBezTo>
                  <a:pt x="55" y="16"/>
                  <a:pt x="53" y="15"/>
                  <a:pt x="50" y="15"/>
                </a:cubicBezTo>
                <a:cubicBezTo>
                  <a:pt x="44" y="15"/>
                  <a:pt x="42" y="19"/>
                  <a:pt x="21" y="47"/>
                </a:cubicBezTo>
                <a:lnTo>
                  <a:pt x="16" y="102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0" name="STAAF 2">
            <a:extLst>
              <a:ext uri="{FF2B5EF4-FFF2-40B4-BE49-F238E27FC236}">
                <a16:creationId xmlns:a16="http://schemas.microsoft.com/office/drawing/2014/main" id="{5C4763F0-E251-44E5-AD9F-440093E7EDDB}"/>
              </a:ext>
            </a:extLst>
          </p:cNvPr>
          <p:cNvSpPr>
            <a:spLocks/>
          </p:cNvSpPr>
          <p:nvPr userDrawn="1"/>
        </p:nvSpPr>
        <p:spPr bwMode="auto">
          <a:xfrm>
            <a:off x="2673100" y="1645990"/>
            <a:ext cx="918188" cy="1272121"/>
          </a:xfrm>
          <a:custGeom>
            <a:avLst/>
            <a:gdLst>
              <a:gd name="T0" fmla="*/ 212 w 991"/>
              <a:gd name="T1" fmla="*/ 0 h 1373"/>
              <a:gd name="T2" fmla="*/ 0 w 991"/>
              <a:gd name="T3" fmla="*/ 232 h 1373"/>
              <a:gd name="T4" fmla="*/ 625 w 991"/>
              <a:gd name="T5" fmla="*/ 1373 h 1373"/>
              <a:gd name="T6" fmla="*/ 991 w 991"/>
              <a:gd name="T7" fmla="*/ 1373 h 1373"/>
              <a:gd name="T8" fmla="*/ 212 w 991"/>
              <a:gd name="T9" fmla="*/ 0 h 1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1" h="1373">
                <a:moveTo>
                  <a:pt x="212" y="0"/>
                </a:moveTo>
                <a:lnTo>
                  <a:pt x="0" y="232"/>
                </a:lnTo>
                <a:lnTo>
                  <a:pt x="625" y="1373"/>
                </a:lnTo>
                <a:lnTo>
                  <a:pt x="991" y="1373"/>
                </a:lnTo>
                <a:lnTo>
                  <a:pt x="212" y="0"/>
                </a:lnTo>
                <a:close/>
              </a:path>
            </a:pathLst>
          </a:custGeom>
          <a:solidFill>
            <a:srgbClr val="00387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1" name="STAAF 1">
            <a:extLst>
              <a:ext uri="{FF2B5EF4-FFF2-40B4-BE49-F238E27FC236}">
                <a16:creationId xmlns:a16="http://schemas.microsoft.com/office/drawing/2014/main" id="{1CB14919-B184-413F-A075-DF8B8AA86AB6}"/>
              </a:ext>
            </a:extLst>
          </p:cNvPr>
          <p:cNvSpPr>
            <a:spLocks/>
          </p:cNvSpPr>
          <p:nvPr userDrawn="1"/>
        </p:nvSpPr>
        <p:spPr bwMode="auto">
          <a:xfrm>
            <a:off x="2002296" y="849178"/>
            <a:ext cx="809784" cy="1747429"/>
          </a:xfrm>
          <a:custGeom>
            <a:avLst/>
            <a:gdLst>
              <a:gd name="T0" fmla="*/ 469 w 874"/>
              <a:gd name="T1" fmla="*/ 1374 h 1886"/>
              <a:gd name="T2" fmla="*/ 874 w 874"/>
              <a:gd name="T3" fmla="*/ 0 h 1886"/>
              <a:gd name="T4" fmla="*/ 560 w 874"/>
              <a:gd name="T5" fmla="*/ 0 h 1886"/>
              <a:gd name="T6" fmla="*/ 0 w 874"/>
              <a:gd name="T7" fmla="*/ 1886 h 1886"/>
              <a:gd name="T8" fmla="*/ 469 w 874"/>
              <a:gd name="T9" fmla="*/ 1374 h 1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886">
                <a:moveTo>
                  <a:pt x="469" y="1374"/>
                </a:moveTo>
                <a:lnTo>
                  <a:pt x="874" y="0"/>
                </a:lnTo>
                <a:lnTo>
                  <a:pt x="560" y="0"/>
                </a:lnTo>
                <a:lnTo>
                  <a:pt x="0" y="1886"/>
                </a:lnTo>
                <a:lnTo>
                  <a:pt x="469" y="1374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1" name="Titel 2">
            <a:extLst>
              <a:ext uri="{FF2B5EF4-FFF2-40B4-BE49-F238E27FC236}">
                <a16:creationId xmlns:a16="http://schemas.microsoft.com/office/drawing/2014/main" id="{EE6E517B-C27E-4BE6-BE5A-99D810AC51E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651235" y="3934325"/>
            <a:ext cx="5130914" cy="1978029"/>
          </a:xfrm>
        </p:spPr>
        <p:txBody>
          <a:bodyPr lIns="0" rIns="0" anchor="b"/>
          <a:lstStyle>
            <a:lvl1pPr algn="r">
              <a:lnSpc>
                <a:spcPct val="90000"/>
              </a:lnSpc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Plaats hier</a:t>
            </a:r>
            <a:br>
              <a:rPr lang="nl-NL" noProof="0"/>
            </a:br>
            <a:r>
              <a:rPr lang="nl-NL" noProof="0"/>
              <a:t>je titel</a:t>
            </a:r>
            <a:endParaRPr lang="nl-NL"/>
          </a:p>
        </p:txBody>
      </p:sp>
      <p:sp>
        <p:nvSpPr>
          <p:cNvPr id="62" name="Tijdelijke aanduiding voor verticale tekst 2">
            <a:extLst>
              <a:ext uri="{FF2B5EF4-FFF2-40B4-BE49-F238E27FC236}">
                <a16:creationId xmlns:a16="http://schemas.microsoft.com/office/drawing/2014/main" id="{075C462F-D39F-45C4-BD55-32485EE5875B}"/>
              </a:ext>
            </a:extLst>
          </p:cNvPr>
          <p:cNvSpPr>
            <a:spLocks noGrp="1"/>
          </p:cNvSpPr>
          <p:nvPr userDrawn="1">
            <p:ph type="body" orient="vert" idx="1" hasCustomPrompt="1"/>
          </p:nvPr>
        </p:nvSpPr>
        <p:spPr>
          <a:xfrm>
            <a:off x="864957" y="5403053"/>
            <a:ext cx="2115437" cy="408839"/>
          </a:xfrm>
        </p:spPr>
        <p:txBody>
          <a:bodyPr vert="horz" lIns="0" rIns="0"/>
          <a:lstStyle>
            <a:lvl1pPr marL="0" indent="0" algn="l">
              <a:spcBef>
                <a:spcPts val="700"/>
              </a:spcBef>
              <a:buNone/>
              <a:defRPr sz="100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  <a:lvl6pPr algn="ctr">
              <a:defRPr>
                <a:solidFill>
                  <a:schemeClr val="bg1"/>
                </a:solidFill>
              </a:defRPr>
            </a:lvl6pPr>
            <a:lvl7pPr algn="ctr">
              <a:buClr>
                <a:schemeClr val="accent1"/>
              </a:buClr>
              <a:defRPr>
                <a:solidFill>
                  <a:schemeClr val="bg1"/>
                </a:solidFill>
              </a:defRPr>
            </a:lvl7pPr>
            <a:lvl8pPr algn="ctr">
              <a:defRPr>
                <a:solidFill>
                  <a:schemeClr val="bg1"/>
                </a:solidFill>
              </a:defRPr>
            </a:lvl8pPr>
            <a:lvl9pPr algn="ctr"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noProof="0"/>
              <a:t>Naam | datum</a:t>
            </a:r>
          </a:p>
        </p:txBody>
      </p:sp>
      <p:sp>
        <p:nvSpPr>
          <p:cNvPr id="43" name="Tijdelijke aanduiding voor tekst 6">
            <a:extLst>
              <a:ext uri="{FF2B5EF4-FFF2-40B4-BE49-F238E27FC236}">
                <a16:creationId xmlns:a16="http://schemas.microsoft.com/office/drawing/2014/main" id="{D98F09DF-A10D-4F51-BA70-276C24CF1B01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</p:spTree>
    <p:extLst>
      <p:ext uri="{BB962C8B-B14F-4D97-AF65-F5344CB8AC3E}">
        <p14:creationId xmlns:p14="http://schemas.microsoft.com/office/powerpoint/2010/main" val="102485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8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3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750" fill="hold"/>
                                        <p:tgtEl>
                                          <p:spTgt spid="12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" presetClass="emph" presetSubtype="0" accel="100000" autoRev="1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44" dur="750" fill="hold"/>
                                        <p:tgtEl>
                                          <p:spTgt spid="12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6" presetClass="emph" presetSubtype="0" accel="100000" autoRev="1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0" dur="750" fill="hold"/>
                                        <p:tgtEl>
                                          <p:spTgt spid="12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6" presetClass="emph" presetSubtype="0" accel="100000" autoRev="1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56" dur="750" fill="hold"/>
                                        <p:tgtEl>
                                          <p:spTgt spid="12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6" presetClass="emph" presetSubtype="0" accel="10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2" dur="750" fill="hold"/>
                                        <p:tgtEl>
                                          <p:spTgt spid="12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8" dur="750" fill="hold"/>
                                        <p:tgtEl>
                                          <p:spTgt spid="12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6" presetClass="emph" presetSubtype="0" accel="10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750" fill="hold"/>
                                        <p:tgtEl>
                                          <p:spTgt spid="12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6" presetClass="emph" presetSubtype="0" accel="100000" autoRev="1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80" dur="750" fill="hold"/>
                                        <p:tgtEl>
                                          <p:spTgt spid="12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61" grpId="0"/>
      <p:bldP spid="62" grpId="0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hthoek 77">
            <a:extLst>
              <a:ext uri="{FF2B5EF4-FFF2-40B4-BE49-F238E27FC236}">
                <a16:creationId xmlns:a16="http://schemas.microsoft.com/office/drawing/2014/main" id="{D01A1BCA-D0E9-4839-AD4A-204F2FB089EC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(Half)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522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E698-F867-4730-AFD0-67F5119372E3}" type="datetime10">
              <a:rPr lang="nl-NL" smtClean="0"/>
              <a:t>14:31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‹nr.›</a:t>
            </a:fld>
            <a:endParaRPr lang="nl-NL"/>
          </a:p>
        </p:txBody>
      </p:sp>
      <p:sp>
        <p:nvSpPr>
          <p:cNvPr id="148" name="Tijdelijke aanduiding voor tekst 6">
            <a:extLst>
              <a:ext uri="{FF2B5EF4-FFF2-40B4-BE49-F238E27FC236}">
                <a16:creationId xmlns:a16="http://schemas.microsoft.com/office/drawing/2014/main" id="{0CE18C47-E3E2-45DA-84ED-72DDD84EDC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49" name="Tijdelijke aanduiding voor tekst 6">
            <a:extLst>
              <a:ext uri="{FF2B5EF4-FFF2-40B4-BE49-F238E27FC236}">
                <a16:creationId xmlns:a16="http://schemas.microsoft.com/office/drawing/2014/main" id="{AB1BB1C1-A3CC-45CA-BA8F-38ADF90B47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50" name="Tijdelijke aanduiding voor tekst 6">
            <a:extLst>
              <a:ext uri="{FF2B5EF4-FFF2-40B4-BE49-F238E27FC236}">
                <a16:creationId xmlns:a16="http://schemas.microsoft.com/office/drawing/2014/main" id="{60178B11-5BE2-40F3-A5F5-6AE98863700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51" name="Tijdelijke aanduiding voor tekst 6">
            <a:extLst>
              <a:ext uri="{FF2B5EF4-FFF2-40B4-BE49-F238E27FC236}">
                <a16:creationId xmlns:a16="http://schemas.microsoft.com/office/drawing/2014/main" id="{D630D98A-CA10-4C1E-9FF6-157828DA00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52" name="Tijdelijke aanduiding voor tekst 82">
            <a:extLst>
              <a:ext uri="{FF2B5EF4-FFF2-40B4-BE49-F238E27FC236}">
                <a16:creationId xmlns:a16="http://schemas.microsoft.com/office/drawing/2014/main" id="{A1CD8D23-BF16-4938-A948-335224011CD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F96938A-8B63-4068-A2D6-F2E6F0FE14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grpSp>
        <p:nvGrpSpPr>
          <p:cNvPr id="91" name="TEKSTINSTRUCTIES">
            <a:extLst>
              <a:ext uri="{FF2B5EF4-FFF2-40B4-BE49-F238E27FC236}">
                <a16:creationId xmlns:a16="http://schemas.microsoft.com/office/drawing/2014/main" id="{69E365BD-C964-4CC9-9027-3F992C8EA3C8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92" name="Rechthoek: afgeronde hoeken 91">
              <a:extLst>
                <a:ext uri="{FF2B5EF4-FFF2-40B4-BE49-F238E27FC236}">
                  <a16:creationId xmlns:a16="http://schemas.microsoft.com/office/drawing/2014/main" id="{9F28FA40-9FBA-4E5C-B2BD-D4C5EBE5CC50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93" name="Rechthoek: afgeronde hoeken 92">
              <a:extLst>
                <a:ext uri="{FF2B5EF4-FFF2-40B4-BE49-F238E27FC236}">
                  <a16:creationId xmlns:a16="http://schemas.microsoft.com/office/drawing/2014/main" id="{DC664CB1-E3C1-47BF-BE97-11BAA8ED326D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94" name="Rechte verbindingslijn 93">
              <a:extLst>
                <a:ext uri="{FF2B5EF4-FFF2-40B4-BE49-F238E27FC236}">
                  <a16:creationId xmlns:a16="http://schemas.microsoft.com/office/drawing/2014/main" id="{90BA545A-98D2-4BED-8A4F-72487878DD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95" name="Groep 94">
              <a:extLst>
                <a:ext uri="{FF2B5EF4-FFF2-40B4-BE49-F238E27FC236}">
                  <a16:creationId xmlns:a16="http://schemas.microsoft.com/office/drawing/2014/main" id="{B265C449-C64C-4E5B-89FC-3447C7AFB664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5516FDD5-59DC-4986-B359-D168024AEE4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17" name="Rechte verbindingslijn 116">
                <a:extLst>
                  <a:ext uri="{FF2B5EF4-FFF2-40B4-BE49-F238E27FC236}">
                    <a16:creationId xmlns:a16="http://schemas.microsoft.com/office/drawing/2014/main" id="{24DE9B1D-2F22-4755-844D-B8D50DF1F4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CCDFD5B1-3F4D-43C9-BFCD-332EEC8ADE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C7AFC247-346B-4EBE-B7F0-5C33A034167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F4DC27E2-FFE8-4B1B-8985-3753FC81A76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41" name="Groep 240">
                  <a:extLst>
                    <a:ext uri="{FF2B5EF4-FFF2-40B4-BE49-F238E27FC236}">
                      <a16:creationId xmlns:a16="http://schemas.microsoft.com/office/drawing/2014/main" id="{A25797C4-4324-48F9-AE87-386197CC0A1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45" name="Rechte verbindingslijn 244">
                    <a:extLst>
                      <a:ext uri="{FF2B5EF4-FFF2-40B4-BE49-F238E27FC236}">
                        <a16:creationId xmlns:a16="http://schemas.microsoft.com/office/drawing/2014/main" id="{F53BE28A-C263-4213-AD7C-718759FEF1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6" name="Rechte verbindingslijn 245">
                    <a:extLst>
                      <a:ext uri="{FF2B5EF4-FFF2-40B4-BE49-F238E27FC236}">
                        <a16:creationId xmlns:a16="http://schemas.microsoft.com/office/drawing/2014/main" id="{2E25209F-F2C7-4169-90B8-B221199014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7" name="Rechte verbindingslijn 246">
                    <a:extLst>
                      <a:ext uri="{FF2B5EF4-FFF2-40B4-BE49-F238E27FC236}">
                        <a16:creationId xmlns:a16="http://schemas.microsoft.com/office/drawing/2014/main" id="{8A2BC9B4-7E8C-46A4-91B3-D4A9E8FF76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8" name="Rechte verbindingslijn 247">
                    <a:extLst>
                      <a:ext uri="{FF2B5EF4-FFF2-40B4-BE49-F238E27FC236}">
                        <a16:creationId xmlns:a16="http://schemas.microsoft.com/office/drawing/2014/main" id="{C0BD59D4-AC98-466F-873D-5680FEE682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9" name="Rechte verbindingslijn 248">
                    <a:extLst>
                      <a:ext uri="{FF2B5EF4-FFF2-40B4-BE49-F238E27FC236}">
                        <a16:creationId xmlns:a16="http://schemas.microsoft.com/office/drawing/2014/main" id="{89D4B5BF-F6B5-41B4-B64A-0DAE61E930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42" name="Groep 241">
                  <a:extLst>
                    <a:ext uri="{FF2B5EF4-FFF2-40B4-BE49-F238E27FC236}">
                      <a16:creationId xmlns:a16="http://schemas.microsoft.com/office/drawing/2014/main" id="{B3C41866-CE2A-4966-88EA-5D58633940C1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43" name="Rechthoek 242">
                    <a:extLst>
                      <a:ext uri="{FF2B5EF4-FFF2-40B4-BE49-F238E27FC236}">
                        <a16:creationId xmlns:a16="http://schemas.microsoft.com/office/drawing/2014/main" id="{40E952E5-C4C1-4FBC-85DF-757208DA8EE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4" name="Pijl: punthaak 243">
                    <a:extLst>
                      <a:ext uri="{FF2B5EF4-FFF2-40B4-BE49-F238E27FC236}">
                        <a16:creationId xmlns:a16="http://schemas.microsoft.com/office/drawing/2014/main" id="{48DCA1B0-E2B2-43BD-B529-0107E25F1A6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1" name="Groep 120">
                <a:extLst>
                  <a:ext uri="{FF2B5EF4-FFF2-40B4-BE49-F238E27FC236}">
                    <a16:creationId xmlns:a16="http://schemas.microsoft.com/office/drawing/2014/main" id="{7FB088A0-F9DD-41D4-8385-5E303CD4957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32" name="Groep 231">
                  <a:extLst>
                    <a:ext uri="{FF2B5EF4-FFF2-40B4-BE49-F238E27FC236}">
                      <a16:creationId xmlns:a16="http://schemas.microsoft.com/office/drawing/2014/main" id="{58B079E1-986A-4F3B-B508-6FA8EBFDF096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36" name="Rechte verbindingslijn 235">
                    <a:extLst>
                      <a:ext uri="{FF2B5EF4-FFF2-40B4-BE49-F238E27FC236}">
                        <a16:creationId xmlns:a16="http://schemas.microsoft.com/office/drawing/2014/main" id="{65E2EC22-23AE-42B1-8BD4-CEFD195297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7" name="Rechte verbindingslijn 236">
                    <a:extLst>
                      <a:ext uri="{FF2B5EF4-FFF2-40B4-BE49-F238E27FC236}">
                        <a16:creationId xmlns:a16="http://schemas.microsoft.com/office/drawing/2014/main" id="{F9C4C4A0-2680-473D-BDE2-8838B61ABF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8" name="Rechte verbindingslijn 237">
                    <a:extLst>
                      <a:ext uri="{FF2B5EF4-FFF2-40B4-BE49-F238E27FC236}">
                        <a16:creationId xmlns:a16="http://schemas.microsoft.com/office/drawing/2014/main" id="{98B45063-14F9-490E-A6F9-9E7369ADBF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9" name="Rechte verbindingslijn 238">
                    <a:extLst>
                      <a:ext uri="{FF2B5EF4-FFF2-40B4-BE49-F238E27FC236}">
                        <a16:creationId xmlns:a16="http://schemas.microsoft.com/office/drawing/2014/main" id="{84DAA937-881D-4EC4-9F17-FE8D47FD37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0" name="Rechte verbindingslijn 239">
                    <a:extLst>
                      <a:ext uri="{FF2B5EF4-FFF2-40B4-BE49-F238E27FC236}">
                        <a16:creationId xmlns:a16="http://schemas.microsoft.com/office/drawing/2014/main" id="{87AE1814-B452-4784-9658-FD516324A5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33" name="Groep 232">
                  <a:extLst>
                    <a:ext uri="{FF2B5EF4-FFF2-40B4-BE49-F238E27FC236}">
                      <a16:creationId xmlns:a16="http://schemas.microsoft.com/office/drawing/2014/main" id="{151FA1FC-D229-4C85-BC62-B8F6AB1F4E6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34" name="Rechthoek 233">
                    <a:extLst>
                      <a:ext uri="{FF2B5EF4-FFF2-40B4-BE49-F238E27FC236}">
                        <a16:creationId xmlns:a16="http://schemas.microsoft.com/office/drawing/2014/main" id="{79E698EE-0884-4F9F-BFA2-4EEB874B45D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5" name="Pijl: punthaak 234">
                    <a:extLst>
                      <a:ext uri="{FF2B5EF4-FFF2-40B4-BE49-F238E27FC236}">
                        <a16:creationId xmlns:a16="http://schemas.microsoft.com/office/drawing/2014/main" id="{D9EF3936-864B-49C8-BC64-A3B6641E810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4B9ED1DF-28CF-4104-97F2-26373CD0BD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23" name="Rechte verbindingslijn 122">
                <a:extLst>
                  <a:ext uri="{FF2B5EF4-FFF2-40B4-BE49-F238E27FC236}">
                    <a16:creationId xmlns:a16="http://schemas.microsoft.com/office/drawing/2014/main" id="{B4802D6D-9DF6-4125-B050-B22700EA3E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id="{B4627E77-8E43-473B-BA91-2B72F9F81223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39" name="Rechthoek 138">
                  <a:extLst>
                    <a:ext uri="{FF2B5EF4-FFF2-40B4-BE49-F238E27FC236}">
                      <a16:creationId xmlns:a16="http://schemas.microsoft.com/office/drawing/2014/main" id="{825E350C-71C0-4738-9DE8-7CB537F31BE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0" name="Groep 139">
                  <a:extLst>
                    <a:ext uri="{FF2B5EF4-FFF2-40B4-BE49-F238E27FC236}">
                      <a16:creationId xmlns:a16="http://schemas.microsoft.com/office/drawing/2014/main" id="{A2122044-E2B9-427B-8815-F4F4B51B1A4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41" name="Groep 140">
                    <a:extLst>
                      <a:ext uri="{FF2B5EF4-FFF2-40B4-BE49-F238E27FC236}">
                        <a16:creationId xmlns:a16="http://schemas.microsoft.com/office/drawing/2014/main" id="{8161CA7C-D352-4C9A-BC33-E7160D9FA0F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45" name="Rechte verbindingslijn 144">
                      <a:extLst>
                        <a:ext uri="{FF2B5EF4-FFF2-40B4-BE49-F238E27FC236}">
                          <a16:creationId xmlns:a16="http://schemas.microsoft.com/office/drawing/2014/main" id="{4438B9D9-0AF5-4EC9-826C-0D31720DD8A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6" name="Rechte verbindingslijn 145">
                      <a:extLst>
                        <a:ext uri="{FF2B5EF4-FFF2-40B4-BE49-F238E27FC236}">
                          <a16:creationId xmlns:a16="http://schemas.microsoft.com/office/drawing/2014/main" id="{32406858-1F7E-43AE-9514-8D73BE84373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7" name="Rechte verbindingslijn 146">
                      <a:extLst>
                        <a:ext uri="{FF2B5EF4-FFF2-40B4-BE49-F238E27FC236}">
                          <a16:creationId xmlns:a16="http://schemas.microsoft.com/office/drawing/2014/main" id="{FDEFD183-DE36-42AF-91B5-BFA09F6332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0" name="Rechte verbindingslijn 229">
                      <a:extLst>
                        <a:ext uri="{FF2B5EF4-FFF2-40B4-BE49-F238E27FC236}">
                          <a16:creationId xmlns:a16="http://schemas.microsoft.com/office/drawing/2014/main" id="{5CC7531F-8B83-4417-BC57-39953AF9758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1" name="Rechte verbindingslijn 230">
                      <a:extLst>
                        <a:ext uri="{FF2B5EF4-FFF2-40B4-BE49-F238E27FC236}">
                          <a16:creationId xmlns:a16="http://schemas.microsoft.com/office/drawing/2014/main" id="{D30432ED-2D36-4A28-97A2-1EDB3875E45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42" name="Groep 141">
                    <a:extLst>
                      <a:ext uri="{FF2B5EF4-FFF2-40B4-BE49-F238E27FC236}">
                        <a16:creationId xmlns:a16="http://schemas.microsoft.com/office/drawing/2014/main" id="{CBC81E55-4FD1-4420-8221-07BC08D17CA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43" name="Rechthoek 142">
                      <a:extLst>
                        <a:ext uri="{FF2B5EF4-FFF2-40B4-BE49-F238E27FC236}">
                          <a16:creationId xmlns:a16="http://schemas.microsoft.com/office/drawing/2014/main" id="{56682EE0-C283-4701-989F-0E1E0E8F82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4" name="Pijl: punthaak 143">
                      <a:extLst>
                        <a:ext uri="{FF2B5EF4-FFF2-40B4-BE49-F238E27FC236}">
                          <a16:creationId xmlns:a16="http://schemas.microsoft.com/office/drawing/2014/main" id="{D8F8775A-C916-4ACC-B17C-F115D377EED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25" name="Groep 124">
                <a:extLst>
                  <a:ext uri="{FF2B5EF4-FFF2-40B4-BE49-F238E27FC236}">
                    <a16:creationId xmlns:a16="http://schemas.microsoft.com/office/drawing/2014/main" id="{6A9C8F52-E936-4B73-826A-DC0F6246B5A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28" name="Rechthoek 127">
                  <a:extLst>
                    <a:ext uri="{FF2B5EF4-FFF2-40B4-BE49-F238E27FC236}">
                      <a16:creationId xmlns:a16="http://schemas.microsoft.com/office/drawing/2014/main" id="{ABA8EA86-BA73-4300-A45B-CD49953E0F8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Groep 128">
                  <a:extLst>
                    <a:ext uri="{FF2B5EF4-FFF2-40B4-BE49-F238E27FC236}">
                      <a16:creationId xmlns:a16="http://schemas.microsoft.com/office/drawing/2014/main" id="{0AC51E6F-F10B-462F-80C2-D89222677F4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30" name="Groep 129">
                    <a:extLst>
                      <a:ext uri="{FF2B5EF4-FFF2-40B4-BE49-F238E27FC236}">
                        <a16:creationId xmlns:a16="http://schemas.microsoft.com/office/drawing/2014/main" id="{9706BB85-CBDE-4F33-9507-34D4B24F13C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34" name="Rechte verbindingslijn 133">
                      <a:extLst>
                        <a:ext uri="{FF2B5EF4-FFF2-40B4-BE49-F238E27FC236}">
                          <a16:creationId xmlns:a16="http://schemas.microsoft.com/office/drawing/2014/main" id="{D9E1669F-B68F-433F-9A1E-4BFE5D51593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5" name="Rechte verbindingslijn 134">
                      <a:extLst>
                        <a:ext uri="{FF2B5EF4-FFF2-40B4-BE49-F238E27FC236}">
                          <a16:creationId xmlns:a16="http://schemas.microsoft.com/office/drawing/2014/main" id="{82509FD5-AD35-458E-8481-03E1D94B6AA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6" name="Rechte verbindingslijn 135">
                      <a:extLst>
                        <a:ext uri="{FF2B5EF4-FFF2-40B4-BE49-F238E27FC236}">
                          <a16:creationId xmlns:a16="http://schemas.microsoft.com/office/drawing/2014/main" id="{D0C1BF35-18CE-44D0-8DF8-7663FFC13B4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7" name="Rechte verbindingslijn 136">
                      <a:extLst>
                        <a:ext uri="{FF2B5EF4-FFF2-40B4-BE49-F238E27FC236}">
                          <a16:creationId xmlns:a16="http://schemas.microsoft.com/office/drawing/2014/main" id="{7E0D5B41-FF17-48CB-8572-5CDB8789626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8" name="Rechte verbindingslijn 137">
                      <a:extLst>
                        <a:ext uri="{FF2B5EF4-FFF2-40B4-BE49-F238E27FC236}">
                          <a16:creationId xmlns:a16="http://schemas.microsoft.com/office/drawing/2014/main" id="{ECCF78AC-F59D-408E-872E-144D089D9C0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1" name="Groep 130">
                    <a:extLst>
                      <a:ext uri="{FF2B5EF4-FFF2-40B4-BE49-F238E27FC236}">
                        <a16:creationId xmlns:a16="http://schemas.microsoft.com/office/drawing/2014/main" id="{FB55C0E7-2E4E-46D7-AABB-7D0A0EA12425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2" name="Rechthoek 131">
                      <a:extLst>
                        <a:ext uri="{FF2B5EF4-FFF2-40B4-BE49-F238E27FC236}">
                          <a16:creationId xmlns:a16="http://schemas.microsoft.com/office/drawing/2014/main" id="{AC367ACA-9F69-48DF-A608-10FAE2FE739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3" name="Pijl: punthaak 132">
                      <a:extLst>
                        <a:ext uri="{FF2B5EF4-FFF2-40B4-BE49-F238E27FC236}">
                          <a16:creationId xmlns:a16="http://schemas.microsoft.com/office/drawing/2014/main" id="{06DF5007-9517-4EC4-861B-B72C714A0301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26" name="Rechthoek 125">
                <a:extLst>
                  <a:ext uri="{FF2B5EF4-FFF2-40B4-BE49-F238E27FC236}">
                    <a16:creationId xmlns:a16="http://schemas.microsoft.com/office/drawing/2014/main" id="{8C4EE177-686F-4153-B738-B1841275831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127" name="Rechthoek 126">
                <a:extLst>
                  <a:ext uri="{FF2B5EF4-FFF2-40B4-BE49-F238E27FC236}">
                    <a16:creationId xmlns:a16="http://schemas.microsoft.com/office/drawing/2014/main" id="{5927C799-4205-4ED8-8822-ADFD99B21CA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96" name="Rechte verbindingslijn 95">
              <a:extLst>
                <a:ext uri="{FF2B5EF4-FFF2-40B4-BE49-F238E27FC236}">
                  <a16:creationId xmlns:a16="http://schemas.microsoft.com/office/drawing/2014/main" id="{D796C442-B83D-4D1D-9CD1-4958D29880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82A09963-F479-4BFC-8383-AD9094E3B914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98" name="Rechthoek 97">
              <a:extLst>
                <a:ext uri="{FF2B5EF4-FFF2-40B4-BE49-F238E27FC236}">
                  <a16:creationId xmlns:a16="http://schemas.microsoft.com/office/drawing/2014/main" id="{C85CFF69-E7F1-48AA-9909-634031E8800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99" name="Ovaal 98">
              <a:extLst>
                <a:ext uri="{FF2B5EF4-FFF2-40B4-BE49-F238E27FC236}">
                  <a16:creationId xmlns:a16="http://schemas.microsoft.com/office/drawing/2014/main" id="{F3FAC92F-AD70-4559-BFBC-12C6B5324505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A6D02069-3DB5-4DC3-A1D6-E47A5646ED14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1" name="Ovaal 100">
              <a:extLst>
                <a:ext uri="{FF2B5EF4-FFF2-40B4-BE49-F238E27FC236}">
                  <a16:creationId xmlns:a16="http://schemas.microsoft.com/office/drawing/2014/main" id="{E7AD9FDA-6B05-4710-A30D-275AC1A4608C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5A0F8DF0-4D8F-4875-9234-6A8FB1BEACC6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03" name="Ovaal 102">
              <a:extLst>
                <a:ext uri="{FF2B5EF4-FFF2-40B4-BE49-F238E27FC236}">
                  <a16:creationId xmlns:a16="http://schemas.microsoft.com/office/drawing/2014/main" id="{AB7593E7-BF43-4453-956A-50B7656FA34A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BBE22C55-3974-44A4-8FE9-700ABA53DDB9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5" name="Ovaal 104">
              <a:extLst>
                <a:ext uri="{FF2B5EF4-FFF2-40B4-BE49-F238E27FC236}">
                  <a16:creationId xmlns:a16="http://schemas.microsoft.com/office/drawing/2014/main" id="{2023F745-DFFF-4F5A-95F7-BD71BFEE0C14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01977A4A-A837-4F64-BB13-9C22BD4BE62A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7" name="Ovaal 106">
              <a:extLst>
                <a:ext uri="{FF2B5EF4-FFF2-40B4-BE49-F238E27FC236}">
                  <a16:creationId xmlns:a16="http://schemas.microsoft.com/office/drawing/2014/main" id="{526B38F1-21CC-44A9-B23A-09DAE467BEE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C22387AB-1B66-4DEA-8935-A3C24BF5C560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03776BA2-8ACE-4E56-B2EB-7178DAF9BEA4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FB430CD6-28A8-49B4-981A-457B0556CD29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11" name="Rechthoek 110">
              <a:extLst>
                <a:ext uri="{FF2B5EF4-FFF2-40B4-BE49-F238E27FC236}">
                  <a16:creationId xmlns:a16="http://schemas.microsoft.com/office/drawing/2014/main" id="{1DF76162-C616-41DA-B8BD-136D2661013C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C4B9D643-DFB5-4CC0-BD68-A99162E2DC54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13" name="Rechthoek 112">
              <a:extLst>
                <a:ext uri="{FF2B5EF4-FFF2-40B4-BE49-F238E27FC236}">
                  <a16:creationId xmlns:a16="http://schemas.microsoft.com/office/drawing/2014/main" id="{2CC186BD-B26D-4BD0-88C6-017AE06EED66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B0794DA-1B43-4F10-ACE9-042F8B060B82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41E89C0D-128C-4A72-9972-5387DBD95ACA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53" name="Tijdelijke aanduiding voor tekst 7">
            <a:extLst>
              <a:ext uri="{FF2B5EF4-FFF2-40B4-BE49-F238E27FC236}">
                <a16:creationId xmlns:a16="http://schemas.microsoft.com/office/drawing/2014/main" id="{ADA3E079-5F84-4C55-959C-5D966EA987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/>
              <a:t>[Vul hier uw voetnoot in]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38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rech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hoek 170">
            <a:extLst>
              <a:ext uri="{FF2B5EF4-FFF2-40B4-BE49-F238E27FC236}">
                <a16:creationId xmlns:a16="http://schemas.microsoft.com/office/drawing/2014/main" id="{AAA0DBC6-E661-48CC-BBD4-2D75D1759BF1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A1</a:t>
            </a:r>
          </a:p>
        </p:txBody>
      </p:sp>
      <p:grpSp>
        <p:nvGrpSpPr>
          <p:cNvPr id="179" name="INSTRUCTIES">
            <a:extLst>
              <a:ext uri="{FF2B5EF4-FFF2-40B4-BE49-F238E27FC236}">
                <a16:creationId xmlns:a16="http://schemas.microsoft.com/office/drawing/2014/main" id="{DF04E192-3528-40F7-B4A0-A8BBE627E484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80" name="Rechthoek: afgeronde hoeken 179">
              <a:extLst>
                <a:ext uri="{FF2B5EF4-FFF2-40B4-BE49-F238E27FC236}">
                  <a16:creationId xmlns:a16="http://schemas.microsoft.com/office/drawing/2014/main" id="{8459DFFE-C9BA-4608-89BA-1BD86E950649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81" name="Rechthoek: afgeronde hoeken 180">
              <a:extLst>
                <a:ext uri="{FF2B5EF4-FFF2-40B4-BE49-F238E27FC236}">
                  <a16:creationId xmlns:a16="http://schemas.microsoft.com/office/drawing/2014/main" id="{0D0555C4-42D2-40C9-AD7D-2D21514A2D3D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863E2E3B-C6E9-4A5B-901D-5502629805FE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83" name="Rechte verbindingslijn 182">
              <a:extLst>
                <a:ext uri="{FF2B5EF4-FFF2-40B4-BE49-F238E27FC236}">
                  <a16:creationId xmlns:a16="http://schemas.microsoft.com/office/drawing/2014/main" id="{BFB1E034-3729-4A0F-83BF-84587A691F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DF625863-1347-48CC-BF52-ADC7FCB50C0A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8819B1D3-D1DE-4F96-9EA3-E0FB56F1EE59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9312742D-17B9-472C-AFA5-0F5A9677DA8C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ACC9E469-30D3-4F22-836A-D1B5897A6E04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78B46592-0224-4EFA-B481-8E02747F42D2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9" name="Rechte verbindingslijn 188">
              <a:extLst>
                <a:ext uri="{FF2B5EF4-FFF2-40B4-BE49-F238E27FC236}">
                  <a16:creationId xmlns:a16="http://schemas.microsoft.com/office/drawing/2014/main" id="{847D9408-C84F-4BEF-9BB7-B293767DCF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0" name="Groep 189">
              <a:extLst>
                <a:ext uri="{FF2B5EF4-FFF2-40B4-BE49-F238E27FC236}">
                  <a16:creationId xmlns:a16="http://schemas.microsoft.com/office/drawing/2014/main" id="{E6919E16-C81D-49E2-B910-BBD1DF0A475F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33" name="Rechthoek 232">
                <a:extLst>
                  <a:ext uri="{FF2B5EF4-FFF2-40B4-BE49-F238E27FC236}">
                    <a16:creationId xmlns:a16="http://schemas.microsoft.com/office/drawing/2014/main" id="{6DD9AC7B-5AC2-4D46-94CB-FEB230F5609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34" name="Rechte verbindingslijn 233">
                <a:extLst>
                  <a:ext uri="{FF2B5EF4-FFF2-40B4-BE49-F238E27FC236}">
                    <a16:creationId xmlns:a16="http://schemas.microsoft.com/office/drawing/2014/main" id="{63413B01-A4D7-4ACB-AA30-CCCA39E01EF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35" name="Gelijkbenige driehoek 234">
                <a:extLst>
                  <a:ext uri="{FF2B5EF4-FFF2-40B4-BE49-F238E27FC236}">
                    <a16:creationId xmlns:a16="http://schemas.microsoft.com/office/drawing/2014/main" id="{B1353EA6-61BE-4EB9-9358-536D692F3E3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9D598A9D-ED66-43DF-BB99-197798B6720E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217" name="Groep 216">
                <a:extLst>
                  <a:ext uri="{FF2B5EF4-FFF2-40B4-BE49-F238E27FC236}">
                    <a16:creationId xmlns:a16="http://schemas.microsoft.com/office/drawing/2014/main" id="{AACF56AF-7721-4959-B9ED-644702D73B25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220" name="Groep 219">
                  <a:extLst>
                    <a:ext uri="{FF2B5EF4-FFF2-40B4-BE49-F238E27FC236}">
                      <a16:creationId xmlns:a16="http://schemas.microsoft.com/office/drawing/2014/main" id="{8CF6ECE0-FF8D-4361-B81A-042273E12457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27" name="Groep 226">
                    <a:extLst>
                      <a:ext uri="{FF2B5EF4-FFF2-40B4-BE49-F238E27FC236}">
                        <a16:creationId xmlns:a16="http://schemas.microsoft.com/office/drawing/2014/main" id="{FE205640-432C-4DAC-861E-AD589D7D751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30" name="Rechthoek 229">
                      <a:extLst>
                        <a:ext uri="{FF2B5EF4-FFF2-40B4-BE49-F238E27FC236}">
                          <a16:creationId xmlns:a16="http://schemas.microsoft.com/office/drawing/2014/main" id="{3A2E57AC-488A-4AC4-A519-596E95F3F8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1" name="Rechthoek 230">
                      <a:extLst>
                        <a:ext uri="{FF2B5EF4-FFF2-40B4-BE49-F238E27FC236}">
                          <a16:creationId xmlns:a16="http://schemas.microsoft.com/office/drawing/2014/main" id="{7F94BE45-2581-46ED-A0E7-20A774EFBA5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2" name="Ovaal 231">
                      <a:extLst>
                        <a:ext uri="{FF2B5EF4-FFF2-40B4-BE49-F238E27FC236}">
                          <a16:creationId xmlns:a16="http://schemas.microsoft.com/office/drawing/2014/main" id="{A06FE5C5-334B-492E-A965-7DB70C6F352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28" name="Afbeelding 227">
                    <a:extLst>
                      <a:ext uri="{FF2B5EF4-FFF2-40B4-BE49-F238E27FC236}">
                        <a16:creationId xmlns:a16="http://schemas.microsoft.com/office/drawing/2014/main" id="{C59535FC-C7BE-4E1E-AC35-CA491D7DD61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29" name="Afbeelding 228">
                    <a:extLst>
                      <a:ext uri="{FF2B5EF4-FFF2-40B4-BE49-F238E27FC236}">
                        <a16:creationId xmlns:a16="http://schemas.microsoft.com/office/drawing/2014/main" id="{B17BA331-2179-4E12-A025-1BE1247D1DC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1" name="Groep 220">
                  <a:extLst>
                    <a:ext uri="{FF2B5EF4-FFF2-40B4-BE49-F238E27FC236}">
                      <a16:creationId xmlns:a16="http://schemas.microsoft.com/office/drawing/2014/main" id="{9E734DE1-1387-4EE0-B07C-9BD826CFBBC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5" name="Rechthoek 224">
                    <a:extLst>
                      <a:ext uri="{FF2B5EF4-FFF2-40B4-BE49-F238E27FC236}">
                        <a16:creationId xmlns:a16="http://schemas.microsoft.com/office/drawing/2014/main" id="{2072AF77-998B-43C2-B4B0-0E543C90CD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Rechthoek 225">
                    <a:extLst>
                      <a:ext uri="{FF2B5EF4-FFF2-40B4-BE49-F238E27FC236}">
                        <a16:creationId xmlns:a16="http://schemas.microsoft.com/office/drawing/2014/main" id="{60B41C68-D004-493F-AA77-4C794146CFE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2" name="Groep 221">
                  <a:extLst>
                    <a:ext uri="{FF2B5EF4-FFF2-40B4-BE49-F238E27FC236}">
                      <a16:creationId xmlns:a16="http://schemas.microsoft.com/office/drawing/2014/main" id="{B3F9676D-BE2A-430E-8274-93957ED170C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3" name="Rechthoek 222">
                    <a:extLst>
                      <a:ext uri="{FF2B5EF4-FFF2-40B4-BE49-F238E27FC236}">
                        <a16:creationId xmlns:a16="http://schemas.microsoft.com/office/drawing/2014/main" id="{3CF81BF1-E66B-4E44-820C-EB86D4B8E6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Rechthoek 223">
                    <a:extLst>
                      <a:ext uri="{FF2B5EF4-FFF2-40B4-BE49-F238E27FC236}">
                        <a16:creationId xmlns:a16="http://schemas.microsoft.com/office/drawing/2014/main" id="{9B33B58D-C87D-43E5-8F4B-50557A54978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3FB2399A-FAF4-4731-9890-53EBED64351E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94C04D64-E052-4EB3-85E6-D9323A61E11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Groep 191">
              <a:extLst>
                <a:ext uri="{FF2B5EF4-FFF2-40B4-BE49-F238E27FC236}">
                  <a16:creationId xmlns:a16="http://schemas.microsoft.com/office/drawing/2014/main" id="{F3377725-50EA-4A88-89D4-4CD8C263C323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211" name="Rechthoek 210">
                <a:extLst>
                  <a:ext uri="{FF2B5EF4-FFF2-40B4-BE49-F238E27FC236}">
                    <a16:creationId xmlns:a16="http://schemas.microsoft.com/office/drawing/2014/main" id="{21015D8F-2792-4D7C-B3BA-DA1F0D831E3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Ovaal 211">
                <a:extLst>
                  <a:ext uri="{FF2B5EF4-FFF2-40B4-BE49-F238E27FC236}">
                    <a16:creationId xmlns:a16="http://schemas.microsoft.com/office/drawing/2014/main" id="{7198E062-B0E0-4E6F-A426-4F66E0913A4B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Vrije vorm: vorm 212">
                <a:extLst>
                  <a:ext uri="{FF2B5EF4-FFF2-40B4-BE49-F238E27FC236}">
                    <a16:creationId xmlns:a16="http://schemas.microsoft.com/office/drawing/2014/main" id="{1A67AF2F-9FE7-471A-8B1E-55D3AE95ABE9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hthoek: afgeronde hoeken 213">
                <a:extLst>
                  <a:ext uri="{FF2B5EF4-FFF2-40B4-BE49-F238E27FC236}">
                    <a16:creationId xmlns:a16="http://schemas.microsoft.com/office/drawing/2014/main" id="{4B5363D0-67BB-4146-90E8-D48B0CA3B07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5" name="Rechte verbindingslijn 214">
                <a:extLst>
                  <a:ext uri="{FF2B5EF4-FFF2-40B4-BE49-F238E27FC236}">
                    <a16:creationId xmlns:a16="http://schemas.microsoft.com/office/drawing/2014/main" id="{4F8EF28C-70D6-41E8-A6D0-42D3F6F334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215">
                <a:extLst>
                  <a:ext uri="{FF2B5EF4-FFF2-40B4-BE49-F238E27FC236}">
                    <a16:creationId xmlns:a16="http://schemas.microsoft.com/office/drawing/2014/main" id="{C9A9486D-9F42-4B58-87AF-85AD50845D9D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0DD9AD87-B715-44FA-8149-517C88E93B64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171E559D-E94D-42E9-B3F3-C5D3A2125163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5" name="Rechte verbindingslijn 194">
              <a:extLst>
                <a:ext uri="{FF2B5EF4-FFF2-40B4-BE49-F238E27FC236}">
                  <a16:creationId xmlns:a16="http://schemas.microsoft.com/office/drawing/2014/main" id="{B4CE338E-B1B4-4C18-85BA-273204E77E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6" name="Groep 195">
              <a:extLst>
                <a:ext uri="{FF2B5EF4-FFF2-40B4-BE49-F238E27FC236}">
                  <a16:creationId xmlns:a16="http://schemas.microsoft.com/office/drawing/2014/main" id="{A01D71D5-41AA-4E05-94CC-5BEF9407B1D3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97" name="Rechthoek 196">
                <a:extLst>
                  <a:ext uri="{FF2B5EF4-FFF2-40B4-BE49-F238E27FC236}">
                    <a16:creationId xmlns:a16="http://schemas.microsoft.com/office/drawing/2014/main" id="{E1A77DE9-899F-4BD5-9384-9D9D4A674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Rechthoek 197">
                <a:extLst>
                  <a:ext uri="{FF2B5EF4-FFF2-40B4-BE49-F238E27FC236}">
                    <a16:creationId xmlns:a16="http://schemas.microsoft.com/office/drawing/2014/main" id="{7B4FDFEC-5602-434C-84E8-7BD2EC65393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Tekstvak 198">
                <a:extLst>
                  <a:ext uri="{FF2B5EF4-FFF2-40B4-BE49-F238E27FC236}">
                    <a16:creationId xmlns:a16="http://schemas.microsoft.com/office/drawing/2014/main" id="{930959F9-C3D4-40E9-99CD-775E9EAFF1EF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200" name="Tekstvak 199">
                <a:extLst>
                  <a:ext uri="{FF2B5EF4-FFF2-40B4-BE49-F238E27FC236}">
                    <a16:creationId xmlns:a16="http://schemas.microsoft.com/office/drawing/2014/main" id="{9881C11C-87B8-486C-A24B-21EEADEEBE04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201" name="Picture 3">
                <a:extLst>
                  <a:ext uri="{FF2B5EF4-FFF2-40B4-BE49-F238E27FC236}">
                    <a16:creationId xmlns:a16="http://schemas.microsoft.com/office/drawing/2014/main" id="{8C4B66EA-DADE-4025-8B95-AFD814D817E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2" name="Gelijkbenige driehoek 201">
                <a:extLst>
                  <a:ext uri="{FF2B5EF4-FFF2-40B4-BE49-F238E27FC236}">
                    <a16:creationId xmlns:a16="http://schemas.microsoft.com/office/drawing/2014/main" id="{316A01AB-B8F9-4487-A36D-275F62A551F8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3" name="Groep 202">
                <a:extLst>
                  <a:ext uri="{FF2B5EF4-FFF2-40B4-BE49-F238E27FC236}">
                    <a16:creationId xmlns:a16="http://schemas.microsoft.com/office/drawing/2014/main" id="{C9163EB8-6350-493E-8B42-D944E2D70D2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AD6C2F1B-F747-46A2-B6C1-6935E0D244D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9" name="Rechthoek 208">
                  <a:extLst>
                    <a:ext uri="{FF2B5EF4-FFF2-40B4-BE49-F238E27FC236}">
                      <a16:creationId xmlns:a16="http://schemas.microsoft.com/office/drawing/2014/main" id="{E4101EB5-E09F-4337-9780-CD5312945EE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10" name="Rechthoek 209">
                  <a:extLst>
                    <a:ext uri="{FF2B5EF4-FFF2-40B4-BE49-F238E27FC236}">
                      <a16:creationId xmlns:a16="http://schemas.microsoft.com/office/drawing/2014/main" id="{502D20BC-7F42-4EDF-B725-A897A766337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42190F52-7CAD-4028-8B39-3D42AEFB47BD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EF2F19B7-BD0B-4286-AFD6-4C5B70120C81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6" name="Rechthoek 205">
                  <a:extLst>
                    <a:ext uri="{FF2B5EF4-FFF2-40B4-BE49-F238E27FC236}">
                      <a16:creationId xmlns:a16="http://schemas.microsoft.com/office/drawing/2014/main" id="{D4E14CA0-FC68-4B87-9462-2CBE9FAD3F4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7" name="Rechthoek 206">
                  <a:extLst>
                    <a:ext uri="{FF2B5EF4-FFF2-40B4-BE49-F238E27FC236}">
                      <a16:creationId xmlns:a16="http://schemas.microsoft.com/office/drawing/2014/main" id="{0A73AFE9-7D05-49DA-BD8E-A2E8A95F511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1B429446-5CC8-4947-8A4E-5CD6DD60B6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232000" y="0"/>
            <a:ext cx="3960000" cy="675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68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 marL="446088" indent="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B6521A7-C008-4567-BCE7-1F8F9B2EFBB8}" type="datetime10">
              <a:rPr lang="nl-NL" smtClean="0"/>
              <a:t>14:31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63420FDD-21E9-43C0-9B07-1776262B2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864902" y="2493000"/>
            <a:ext cx="6926578" cy="1872000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8DB64399-7F62-4C64-A154-EEAB2ABCBF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7736555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EF099BC5-9087-4511-8DF1-F55C45E382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751071C6-361E-4182-847C-321AAE06D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931721" y="2358515"/>
            <a:ext cx="813535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0E484A3E-A288-407E-9A4A-83E74D2CB3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10454953" y="-1559423"/>
            <a:ext cx="1494825" cy="349497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241" name="Tijdelijke aanduiding voor tekst 6">
            <a:extLst>
              <a:ext uri="{FF2B5EF4-FFF2-40B4-BE49-F238E27FC236}">
                <a16:creationId xmlns:a16="http://schemas.microsoft.com/office/drawing/2014/main" id="{A0DBE1AC-ED14-4650-9D98-CA6F59D1B5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98B9C49A-062C-43DF-A7CD-88B8E663E1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82BB4E8A-FB35-41B7-A03D-9BCA7C5D89C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3D37E65E-735D-4F35-B5B2-1FB3212293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70" name="Tijdelijke aanduiding voor tekst 82">
            <a:extLst>
              <a:ext uri="{FF2B5EF4-FFF2-40B4-BE49-F238E27FC236}">
                <a16:creationId xmlns:a16="http://schemas.microsoft.com/office/drawing/2014/main" id="{EEB39525-2667-40ED-9AC5-D570E8D88B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4C3D947D-D742-4EB8-88DE-90D97092A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grpSp>
        <p:nvGrpSpPr>
          <p:cNvPr id="154" name="TEKSTINSTRUCTIES">
            <a:extLst>
              <a:ext uri="{FF2B5EF4-FFF2-40B4-BE49-F238E27FC236}">
                <a16:creationId xmlns:a16="http://schemas.microsoft.com/office/drawing/2014/main" id="{B6F036B6-247A-43E7-9939-5A114019C10C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5" name="Rechthoek: afgeronde hoeken 154">
              <a:extLst>
                <a:ext uri="{FF2B5EF4-FFF2-40B4-BE49-F238E27FC236}">
                  <a16:creationId xmlns:a16="http://schemas.microsoft.com/office/drawing/2014/main" id="{34D24B0C-49E6-48AD-A51E-1D5EBD6B8554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56" name="Rechthoek: afgeronde hoeken 155">
              <a:extLst>
                <a:ext uri="{FF2B5EF4-FFF2-40B4-BE49-F238E27FC236}">
                  <a16:creationId xmlns:a16="http://schemas.microsoft.com/office/drawing/2014/main" id="{25D04762-83CC-4196-BCF5-B21C2E4B62B7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2B70924E-B965-4703-B516-FE0FBD3421F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8" name="Groep 157">
              <a:extLst>
                <a:ext uri="{FF2B5EF4-FFF2-40B4-BE49-F238E27FC236}">
                  <a16:creationId xmlns:a16="http://schemas.microsoft.com/office/drawing/2014/main" id="{0513F5AD-49CB-486F-A1C9-A57EBC5714ED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38" name="Rechthoek 237">
                <a:extLst>
                  <a:ext uri="{FF2B5EF4-FFF2-40B4-BE49-F238E27FC236}">
                    <a16:creationId xmlns:a16="http://schemas.microsoft.com/office/drawing/2014/main" id="{6855D00E-FCCA-4BEE-A475-6C817CEB578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39" name="Rechte verbindingslijn 238">
                <a:extLst>
                  <a:ext uri="{FF2B5EF4-FFF2-40B4-BE49-F238E27FC236}">
                    <a16:creationId xmlns:a16="http://schemas.microsoft.com/office/drawing/2014/main" id="{344C0F94-D4AE-413D-8976-13F657E24E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Rechte verbindingslijn 239">
                <a:extLst>
                  <a:ext uri="{FF2B5EF4-FFF2-40B4-BE49-F238E27FC236}">
                    <a16:creationId xmlns:a16="http://schemas.microsoft.com/office/drawing/2014/main" id="{95BEED65-B464-4994-841A-5B8BE24ACF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Rechthoek 321">
                <a:extLst>
                  <a:ext uri="{FF2B5EF4-FFF2-40B4-BE49-F238E27FC236}">
                    <a16:creationId xmlns:a16="http://schemas.microsoft.com/office/drawing/2014/main" id="{F75BE4CF-AC32-4DFD-A63F-9B9F57FE030E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3" name="Groep 322">
                <a:extLst>
                  <a:ext uri="{FF2B5EF4-FFF2-40B4-BE49-F238E27FC236}">
                    <a16:creationId xmlns:a16="http://schemas.microsoft.com/office/drawing/2014/main" id="{54A2F02D-F5ED-4895-A111-AF9CF96FFA4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62" name="Groep 361">
                  <a:extLst>
                    <a:ext uri="{FF2B5EF4-FFF2-40B4-BE49-F238E27FC236}">
                      <a16:creationId xmlns:a16="http://schemas.microsoft.com/office/drawing/2014/main" id="{2EC27CED-E603-4437-8493-62F120A573C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66" name="Rechte verbindingslijn 365">
                    <a:extLst>
                      <a:ext uri="{FF2B5EF4-FFF2-40B4-BE49-F238E27FC236}">
                        <a16:creationId xmlns:a16="http://schemas.microsoft.com/office/drawing/2014/main" id="{0FF54AA7-9593-4F17-B1F2-BF80BEC823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7" name="Rechte verbindingslijn 366">
                    <a:extLst>
                      <a:ext uri="{FF2B5EF4-FFF2-40B4-BE49-F238E27FC236}">
                        <a16:creationId xmlns:a16="http://schemas.microsoft.com/office/drawing/2014/main" id="{607DB48A-ED87-4AA6-A5DD-8051BA0FBE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8" name="Rechte verbindingslijn 367">
                    <a:extLst>
                      <a:ext uri="{FF2B5EF4-FFF2-40B4-BE49-F238E27FC236}">
                        <a16:creationId xmlns:a16="http://schemas.microsoft.com/office/drawing/2014/main" id="{A9ACB715-8FD5-4F59-BF13-AE46B90E21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9" name="Rechte verbindingslijn 368">
                    <a:extLst>
                      <a:ext uri="{FF2B5EF4-FFF2-40B4-BE49-F238E27FC236}">
                        <a16:creationId xmlns:a16="http://schemas.microsoft.com/office/drawing/2014/main" id="{96D2E06B-8362-45E4-873F-9A65D73643A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0" name="Rechte verbindingslijn 369">
                    <a:extLst>
                      <a:ext uri="{FF2B5EF4-FFF2-40B4-BE49-F238E27FC236}">
                        <a16:creationId xmlns:a16="http://schemas.microsoft.com/office/drawing/2014/main" id="{2524086F-403D-40E9-9861-ED2151FCEC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63" name="Groep 362">
                  <a:extLst>
                    <a:ext uri="{FF2B5EF4-FFF2-40B4-BE49-F238E27FC236}">
                      <a16:creationId xmlns:a16="http://schemas.microsoft.com/office/drawing/2014/main" id="{0AFA5DF1-D9E9-4BCC-B9E9-9B8EA15D61A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64" name="Rechthoek 363">
                    <a:extLst>
                      <a:ext uri="{FF2B5EF4-FFF2-40B4-BE49-F238E27FC236}">
                        <a16:creationId xmlns:a16="http://schemas.microsoft.com/office/drawing/2014/main" id="{B0F2F459-C0E0-4CD9-8C3A-C4ADDD59181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5" name="Pijl: punthaak 364">
                    <a:extLst>
                      <a:ext uri="{FF2B5EF4-FFF2-40B4-BE49-F238E27FC236}">
                        <a16:creationId xmlns:a16="http://schemas.microsoft.com/office/drawing/2014/main" id="{0A6CFB2D-DB70-4FF4-BE9F-8D5A02F43DA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24" name="Groep 323">
                <a:extLst>
                  <a:ext uri="{FF2B5EF4-FFF2-40B4-BE49-F238E27FC236}">
                    <a16:creationId xmlns:a16="http://schemas.microsoft.com/office/drawing/2014/main" id="{9335538B-6D9C-4FDD-B6D4-67F055BF2922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53" name="Groep 352">
                  <a:extLst>
                    <a:ext uri="{FF2B5EF4-FFF2-40B4-BE49-F238E27FC236}">
                      <a16:creationId xmlns:a16="http://schemas.microsoft.com/office/drawing/2014/main" id="{CD01D51F-E895-4EF0-9025-B1880C2D7F0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74749A57-83BF-45F9-80CB-497B5D6FC6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8" name="Rechte verbindingslijn 357">
                    <a:extLst>
                      <a:ext uri="{FF2B5EF4-FFF2-40B4-BE49-F238E27FC236}">
                        <a16:creationId xmlns:a16="http://schemas.microsoft.com/office/drawing/2014/main" id="{BEAEA81E-5434-4B3E-8109-70372EF728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9" name="Rechte verbindingslijn 358">
                    <a:extLst>
                      <a:ext uri="{FF2B5EF4-FFF2-40B4-BE49-F238E27FC236}">
                        <a16:creationId xmlns:a16="http://schemas.microsoft.com/office/drawing/2014/main" id="{67434F66-970F-42D4-8D7D-95DAEEB831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0" name="Rechte verbindingslijn 359">
                    <a:extLst>
                      <a:ext uri="{FF2B5EF4-FFF2-40B4-BE49-F238E27FC236}">
                        <a16:creationId xmlns:a16="http://schemas.microsoft.com/office/drawing/2014/main" id="{A71E52A4-69D3-4EF7-896A-2930CA9604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1" name="Rechte verbindingslijn 360">
                    <a:extLst>
                      <a:ext uri="{FF2B5EF4-FFF2-40B4-BE49-F238E27FC236}">
                        <a16:creationId xmlns:a16="http://schemas.microsoft.com/office/drawing/2014/main" id="{A53DF4C0-09AB-436D-A0FA-8FC39DEB53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4" name="Groep 353">
                  <a:extLst>
                    <a:ext uri="{FF2B5EF4-FFF2-40B4-BE49-F238E27FC236}">
                      <a16:creationId xmlns:a16="http://schemas.microsoft.com/office/drawing/2014/main" id="{BFF1FAE5-E7B0-4730-A3A2-F31CB8DA8DD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5" name="Rechthoek 354">
                    <a:extLst>
                      <a:ext uri="{FF2B5EF4-FFF2-40B4-BE49-F238E27FC236}">
                        <a16:creationId xmlns:a16="http://schemas.microsoft.com/office/drawing/2014/main" id="{A1CDF593-01B5-40C1-B559-3AEDF0AE98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6" name="Pijl: punthaak 355">
                    <a:extLst>
                      <a:ext uri="{FF2B5EF4-FFF2-40B4-BE49-F238E27FC236}">
                        <a16:creationId xmlns:a16="http://schemas.microsoft.com/office/drawing/2014/main" id="{F700A975-C3D3-4F4D-BBDE-2B6D23DE2ED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25" name="Rechte verbindingslijn 324">
                <a:extLst>
                  <a:ext uri="{FF2B5EF4-FFF2-40B4-BE49-F238E27FC236}">
                    <a16:creationId xmlns:a16="http://schemas.microsoft.com/office/drawing/2014/main" id="{7E263675-23B4-4274-A176-ABFC25C4720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26" name="Rechte verbindingslijn 325">
                <a:extLst>
                  <a:ext uri="{FF2B5EF4-FFF2-40B4-BE49-F238E27FC236}">
                    <a16:creationId xmlns:a16="http://schemas.microsoft.com/office/drawing/2014/main" id="{121D04DD-833F-4922-A0AC-3DAEA32EB1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27" name="Groep 326">
                <a:extLst>
                  <a:ext uri="{FF2B5EF4-FFF2-40B4-BE49-F238E27FC236}">
                    <a16:creationId xmlns:a16="http://schemas.microsoft.com/office/drawing/2014/main" id="{C997BC46-5969-4D16-9285-CE00BA2404F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42" name="Rechthoek 341">
                  <a:extLst>
                    <a:ext uri="{FF2B5EF4-FFF2-40B4-BE49-F238E27FC236}">
                      <a16:creationId xmlns:a16="http://schemas.microsoft.com/office/drawing/2014/main" id="{E72E4A5C-86F7-4141-9F6E-EB4AF2FDAF11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43" name="Groep 342">
                  <a:extLst>
                    <a:ext uri="{FF2B5EF4-FFF2-40B4-BE49-F238E27FC236}">
                      <a16:creationId xmlns:a16="http://schemas.microsoft.com/office/drawing/2014/main" id="{61F20837-1E81-4CA4-BEA2-BFC2AE399F0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44" name="Groep 343">
                    <a:extLst>
                      <a:ext uri="{FF2B5EF4-FFF2-40B4-BE49-F238E27FC236}">
                        <a16:creationId xmlns:a16="http://schemas.microsoft.com/office/drawing/2014/main" id="{4FC18925-5B81-44FE-B01E-AE19B30CF1E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48" name="Rechte verbindingslijn 347">
                      <a:extLst>
                        <a:ext uri="{FF2B5EF4-FFF2-40B4-BE49-F238E27FC236}">
                          <a16:creationId xmlns:a16="http://schemas.microsoft.com/office/drawing/2014/main" id="{9A696A48-CEBF-4BCC-90B0-3673D8F6A1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9" name="Rechte verbindingslijn 348">
                      <a:extLst>
                        <a:ext uri="{FF2B5EF4-FFF2-40B4-BE49-F238E27FC236}">
                          <a16:creationId xmlns:a16="http://schemas.microsoft.com/office/drawing/2014/main" id="{732A7531-FC73-4CCB-9855-20F78538A63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0" name="Rechte verbindingslijn 349">
                      <a:extLst>
                        <a:ext uri="{FF2B5EF4-FFF2-40B4-BE49-F238E27FC236}">
                          <a16:creationId xmlns:a16="http://schemas.microsoft.com/office/drawing/2014/main" id="{0C3048DF-907B-4947-9234-B7C2C4D3AAA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1" name="Rechte verbindingslijn 350">
                      <a:extLst>
                        <a:ext uri="{FF2B5EF4-FFF2-40B4-BE49-F238E27FC236}">
                          <a16:creationId xmlns:a16="http://schemas.microsoft.com/office/drawing/2014/main" id="{429C434A-795D-43CD-943A-1A217262B0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2" name="Rechte verbindingslijn 351">
                      <a:extLst>
                        <a:ext uri="{FF2B5EF4-FFF2-40B4-BE49-F238E27FC236}">
                          <a16:creationId xmlns:a16="http://schemas.microsoft.com/office/drawing/2014/main" id="{7AFE85ED-495D-42D1-BFC7-64B2B3F0A0F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45" name="Groep 344">
                    <a:extLst>
                      <a:ext uri="{FF2B5EF4-FFF2-40B4-BE49-F238E27FC236}">
                        <a16:creationId xmlns:a16="http://schemas.microsoft.com/office/drawing/2014/main" id="{95FA5BFB-C5A6-49FE-9DE8-B6D123DA41A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46" name="Rechthoek 345">
                      <a:extLst>
                        <a:ext uri="{FF2B5EF4-FFF2-40B4-BE49-F238E27FC236}">
                          <a16:creationId xmlns:a16="http://schemas.microsoft.com/office/drawing/2014/main" id="{E810A13C-CB59-41E5-AAE6-A9694674AC1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7" name="Pijl: punthaak 346">
                      <a:extLst>
                        <a:ext uri="{FF2B5EF4-FFF2-40B4-BE49-F238E27FC236}">
                          <a16:creationId xmlns:a16="http://schemas.microsoft.com/office/drawing/2014/main" id="{4CF68CD8-62E1-4CA6-9C67-6BE8C4F2D46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28" name="Groep 327">
                <a:extLst>
                  <a:ext uri="{FF2B5EF4-FFF2-40B4-BE49-F238E27FC236}">
                    <a16:creationId xmlns:a16="http://schemas.microsoft.com/office/drawing/2014/main" id="{9AA909C5-54E7-46BC-A597-F784805B88F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31" name="Rechthoek 330">
                  <a:extLst>
                    <a:ext uri="{FF2B5EF4-FFF2-40B4-BE49-F238E27FC236}">
                      <a16:creationId xmlns:a16="http://schemas.microsoft.com/office/drawing/2014/main" id="{80F37C7F-3B4D-4E57-A574-6E7EBD7F021A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2" name="Groep 331">
                  <a:extLst>
                    <a:ext uri="{FF2B5EF4-FFF2-40B4-BE49-F238E27FC236}">
                      <a16:creationId xmlns:a16="http://schemas.microsoft.com/office/drawing/2014/main" id="{8E989B83-B27E-4278-B57B-5531F728A27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33" name="Groep 332">
                    <a:extLst>
                      <a:ext uri="{FF2B5EF4-FFF2-40B4-BE49-F238E27FC236}">
                        <a16:creationId xmlns:a16="http://schemas.microsoft.com/office/drawing/2014/main" id="{B4065AB6-947E-467D-B84A-F317BC0DB69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CFC659A7-ECDD-40C3-95E9-16EAE0714B3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392F7D99-9DE2-4036-8D93-131C29D50A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7FDBD7BA-2FDB-46A7-AFF5-58D2982DDFD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0" name="Rechte verbindingslijn 339">
                      <a:extLst>
                        <a:ext uri="{FF2B5EF4-FFF2-40B4-BE49-F238E27FC236}">
                          <a16:creationId xmlns:a16="http://schemas.microsoft.com/office/drawing/2014/main" id="{5E14F89B-5245-4CE7-BCFF-8E8FF6C8173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1" name="Rechte verbindingslijn 340">
                      <a:extLst>
                        <a:ext uri="{FF2B5EF4-FFF2-40B4-BE49-F238E27FC236}">
                          <a16:creationId xmlns:a16="http://schemas.microsoft.com/office/drawing/2014/main" id="{A51E7049-AD05-490F-9BE0-12DCBF4EA1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4" name="Groep 333">
                    <a:extLst>
                      <a:ext uri="{FF2B5EF4-FFF2-40B4-BE49-F238E27FC236}">
                        <a16:creationId xmlns:a16="http://schemas.microsoft.com/office/drawing/2014/main" id="{E7B300D6-EE07-4533-98D7-2A145676277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5" name="Rechthoek 334">
                      <a:extLst>
                        <a:ext uri="{FF2B5EF4-FFF2-40B4-BE49-F238E27FC236}">
                          <a16:creationId xmlns:a16="http://schemas.microsoft.com/office/drawing/2014/main" id="{8A780ACA-080E-4573-B1E7-61681E9E07B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6" name="Pijl: punthaak 335">
                      <a:extLst>
                        <a:ext uri="{FF2B5EF4-FFF2-40B4-BE49-F238E27FC236}">
                          <a16:creationId xmlns:a16="http://schemas.microsoft.com/office/drawing/2014/main" id="{24249853-FD18-4953-BFD0-B092FBF21CF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29" name="Rechthoek 328">
                <a:extLst>
                  <a:ext uri="{FF2B5EF4-FFF2-40B4-BE49-F238E27FC236}">
                    <a16:creationId xmlns:a16="http://schemas.microsoft.com/office/drawing/2014/main" id="{4B64C334-CC58-43AC-97E5-7E25DB4F37D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30" name="Rechthoek 329">
                <a:extLst>
                  <a:ext uri="{FF2B5EF4-FFF2-40B4-BE49-F238E27FC236}">
                    <a16:creationId xmlns:a16="http://schemas.microsoft.com/office/drawing/2014/main" id="{069B0889-865D-4864-8994-6C8009AEA366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0951048B-4793-4E10-BE9F-9DE3C199C9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F3AE3E0F-0C74-4E43-901E-E5218380D4B5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56C275E2-28F4-4133-8184-62ED786C6A9C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711E3A32-A414-4469-884F-BBA13063FAB6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6D69144B-66BC-45FD-91A1-22CFF3D01023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FB1F033E-0159-4C17-8BD3-FA01764FF9D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E8FF40F9-617E-4097-8BB8-A39EA29CD79D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754C8EF9-102E-42EA-85AE-2FD5AA4D4954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7" name="Ovaal 166">
              <a:extLst>
                <a:ext uri="{FF2B5EF4-FFF2-40B4-BE49-F238E27FC236}">
                  <a16:creationId xmlns:a16="http://schemas.microsoft.com/office/drawing/2014/main" id="{E5B0A07B-1D97-4229-9A4F-01514D3808FC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65CEC261-638B-48F1-9F60-71F271C2AE20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2A1016F3-99B7-49D1-ABCA-BDAEEC3E5F33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4B18DF79-A68F-4E4A-85DE-1F497F138CA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EA721B6A-269B-48D5-A1E7-536CFE488784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5A9736B8-91A7-4F72-BD0B-C4179ABB1A06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88A0D499-00F0-47D9-98EE-803560ED2696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D10D51FE-A1DB-46C9-8770-AF299EEBC0FA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66D93BE9-0A56-4103-8E5F-AF1B0AE8DE32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8874AD4E-FABA-40B0-9490-57879CEA5673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18EF090A-0ACD-425A-9810-043B7126143E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ED06119E-08DC-4AEA-A3CC-0B883C872ADA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42" name="Tijdelijke aanduiding voor tekst 7">
            <a:extLst>
              <a:ext uri="{FF2B5EF4-FFF2-40B4-BE49-F238E27FC236}">
                <a16:creationId xmlns:a16="http://schemas.microsoft.com/office/drawing/2014/main" id="{695246A3-445C-4587-B3FC-0A72F01F282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/>
              <a:t>[Vul hier uw voetnoot in]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11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rech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INSTRUCTIES">
            <a:extLst>
              <a:ext uri="{FF2B5EF4-FFF2-40B4-BE49-F238E27FC236}">
                <a16:creationId xmlns:a16="http://schemas.microsoft.com/office/drawing/2014/main" id="{88B0BC04-ADA3-48BF-BE77-3A9188B29021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80" name="Rechthoek: afgeronde hoeken 179">
              <a:extLst>
                <a:ext uri="{FF2B5EF4-FFF2-40B4-BE49-F238E27FC236}">
                  <a16:creationId xmlns:a16="http://schemas.microsoft.com/office/drawing/2014/main" id="{13B2FF00-F574-4F51-9C51-6080C8715A9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81" name="Rechthoek: afgeronde hoeken 180">
              <a:extLst>
                <a:ext uri="{FF2B5EF4-FFF2-40B4-BE49-F238E27FC236}">
                  <a16:creationId xmlns:a16="http://schemas.microsoft.com/office/drawing/2014/main" id="{6C24B08F-07F8-4A48-8AAA-854FCB0B6F3C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F0DCB07A-AFCA-4D74-AB0F-B316111744C5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83" name="Rechte verbindingslijn 182">
              <a:extLst>
                <a:ext uri="{FF2B5EF4-FFF2-40B4-BE49-F238E27FC236}">
                  <a16:creationId xmlns:a16="http://schemas.microsoft.com/office/drawing/2014/main" id="{2E6F772D-6F4A-43D1-90BF-A840DE6F91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39AD63CD-3F6F-4D3F-8CA2-C97BDC9A2DB7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658E26A1-5AD1-40D3-8A31-AEE8C7884871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8FCF3394-C8EA-46D2-BA67-81ED41109ADB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112BC7BA-4D03-40E7-9FC4-841B3191C70C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39DF5324-FA2A-4A56-8B13-2F2EEC601705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9" name="Rechte verbindingslijn 188">
              <a:extLst>
                <a:ext uri="{FF2B5EF4-FFF2-40B4-BE49-F238E27FC236}">
                  <a16:creationId xmlns:a16="http://schemas.microsoft.com/office/drawing/2014/main" id="{D2309B7A-7062-4D1B-B6DF-B9BF005D76A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0" name="Groep 189">
              <a:extLst>
                <a:ext uri="{FF2B5EF4-FFF2-40B4-BE49-F238E27FC236}">
                  <a16:creationId xmlns:a16="http://schemas.microsoft.com/office/drawing/2014/main" id="{991FB35A-33BD-49FD-A2E6-EE13301E5F1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33" name="Rechthoek 232">
                <a:extLst>
                  <a:ext uri="{FF2B5EF4-FFF2-40B4-BE49-F238E27FC236}">
                    <a16:creationId xmlns:a16="http://schemas.microsoft.com/office/drawing/2014/main" id="{74D6FFFC-1E0E-4186-9594-CB942BC72BA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34" name="Rechte verbindingslijn 233">
                <a:extLst>
                  <a:ext uri="{FF2B5EF4-FFF2-40B4-BE49-F238E27FC236}">
                    <a16:creationId xmlns:a16="http://schemas.microsoft.com/office/drawing/2014/main" id="{2FA21583-5E60-4E54-BA85-6D2D8C09537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35" name="Gelijkbenige driehoek 234">
                <a:extLst>
                  <a:ext uri="{FF2B5EF4-FFF2-40B4-BE49-F238E27FC236}">
                    <a16:creationId xmlns:a16="http://schemas.microsoft.com/office/drawing/2014/main" id="{20A5C48B-AC14-4D8C-A968-E70DD519872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B623F7D5-9B6E-4D00-9F39-81FCFBDE7F1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217" name="Groep 216">
                <a:extLst>
                  <a:ext uri="{FF2B5EF4-FFF2-40B4-BE49-F238E27FC236}">
                    <a16:creationId xmlns:a16="http://schemas.microsoft.com/office/drawing/2014/main" id="{78156A89-DA23-4048-B460-01785D077EE0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220" name="Groep 219">
                  <a:extLst>
                    <a:ext uri="{FF2B5EF4-FFF2-40B4-BE49-F238E27FC236}">
                      <a16:creationId xmlns:a16="http://schemas.microsoft.com/office/drawing/2014/main" id="{6D05B0C6-C79D-4EE2-AFC3-569DC27DE362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27" name="Groep 226">
                    <a:extLst>
                      <a:ext uri="{FF2B5EF4-FFF2-40B4-BE49-F238E27FC236}">
                        <a16:creationId xmlns:a16="http://schemas.microsoft.com/office/drawing/2014/main" id="{8B5AE762-B3EF-4052-975F-CB035B750E0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30" name="Rechthoek 229">
                      <a:extLst>
                        <a:ext uri="{FF2B5EF4-FFF2-40B4-BE49-F238E27FC236}">
                          <a16:creationId xmlns:a16="http://schemas.microsoft.com/office/drawing/2014/main" id="{579E54B1-BFFA-479B-BA58-E2C32A470C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1" name="Rechthoek 230">
                      <a:extLst>
                        <a:ext uri="{FF2B5EF4-FFF2-40B4-BE49-F238E27FC236}">
                          <a16:creationId xmlns:a16="http://schemas.microsoft.com/office/drawing/2014/main" id="{9B146490-5D9C-4048-B128-B4E57434D7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2" name="Ovaal 231">
                      <a:extLst>
                        <a:ext uri="{FF2B5EF4-FFF2-40B4-BE49-F238E27FC236}">
                          <a16:creationId xmlns:a16="http://schemas.microsoft.com/office/drawing/2014/main" id="{7608A728-DAC8-4AC5-A64E-69D483B29D2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28" name="Afbeelding 227">
                    <a:extLst>
                      <a:ext uri="{FF2B5EF4-FFF2-40B4-BE49-F238E27FC236}">
                        <a16:creationId xmlns:a16="http://schemas.microsoft.com/office/drawing/2014/main" id="{D7A64ED8-00F4-4B0A-A383-331950DE449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29" name="Afbeelding 228">
                    <a:extLst>
                      <a:ext uri="{FF2B5EF4-FFF2-40B4-BE49-F238E27FC236}">
                        <a16:creationId xmlns:a16="http://schemas.microsoft.com/office/drawing/2014/main" id="{2192AEDF-C0B0-42B6-9FAA-F74742340AE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1" name="Groep 220">
                  <a:extLst>
                    <a:ext uri="{FF2B5EF4-FFF2-40B4-BE49-F238E27FC236}">
                      <a16:creationId xmlns:a16="http://schemas.microsoft.com/office/drawing/2014/main" id="{13D51D84-8FB3-4784-93FF-104E3893479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5" name="Rechthoek 224">
                    <a:extLst>
                      <a:ext uri="{FF2B5EF4-FFF2-40B4-BE49-F238E27FC236}">
                        <a16:creationId xmlns:a16="http://schemas.microsoft.com/office/drawing/2014/main" id="{1C1924C1-2059-4D49-83AE-139386D4486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Rechthoek 225">
                    <a:extLst>
                      <a:ext uri="{FF2B5EF4-FFF2-40B4-BE49-F238E27FC236}">
                        <a16:creationId xmlns:a16="http://schemas.microsoft.com/office/drawing/2014/main" id="{F0CBBE86-9309-481D-AB36-568534000F5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2" name="Groep 221">
                  <a:extLst>
                    <a:ext uri="{FF2B5EF4-FFF2-40B4-BE49-F238E27FC236}">
                      <a16:creationId xmlns:a16="http://schemas.microsoft.com/office/drawing/2014/main" id="{AEF92C0D-C0BD-434A-9E62-AFB3DB17AFC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3" name="Rechthoek 222">
                    <a:extLst>
                      <a:ext uri="{FF2B5EF4-FFF2-40B4-BE49-F238E27FC236}">
                        <a16:creationId xmlns:a16="http://schemas.microsoft.com/office/drawing/2014/main" id="{8A7132EF-54A4-4DB4-8275-87B66CB6B95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Rechthoek 223">
                    <a:extLst>
                      <a:ext uri="{FF2B5EF4-FFF2-40B4-BE49-F238E27FC236}">
                        <a16:creationId xmlns:a16="http://schemas.microsoft.com/office/drawing/2014/main" id="{94331257-277F-436A-8FA0-7960B8D6303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A9F28674-72F2-42F6-A7AF-A980F4BEE358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92642AFD-D0E7-4BFE-82A8-977E3160C35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Groep 191">
              <a:extLst>
                <a:ext uri="{FF2B5EF4-FFF2-40B4-BE49-F238E27FC236}">
                  <a16:creationId xmlns:a16="http://schemas.microsoft.com/office/drawing/2014/main" id="{6BB42A91-F7C1-40DC-B128-CBEBB0E939E9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211" name="Rechthoek 210">
                <a:extLst>
                  <a:ext uri="{FF2B5EF4-FFF2-40B4-BE49-F238E27FC236}">
                    <a16:creationId xmlns:a16="http://schemas.microsoft.com/office/drawing/2014/main" id="{A4715453-169B-4130-853C-3D0F5B5513C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Ovaal 211">
                <a:extLst>
                  <a:ext uri="{FF2B5EF4-FFF2-40B4-BE49-F238E27FC236}">
                    <a16:creationId xmlns:a16="http://schemas.microsoft.com/office/drawing/2014/main" id="{BC50C439-7F59-42D4-9DC7-2E804763C34E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Vrije vorm: vorm 212">
                <a:extLst>
                  <a:ext uri="{FF2B5EF4-FFF2-40B4-BE49-F238E27FC236}">
                    <a16:creationId xmlns:a16="http://schemas.microsoft.com/office/drawing/2014/main" id="{2CC4F23F-2D47-439A-A2F9-1534BBF5091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hthoek: afgeronde hoeken 213">
                <a:extLst>
                  <a:ext uri="{FF2B5EF4-FFF2-40B4-BE49-F238E27FC236}">
                    <a16:creationId xmlns:a16="http://schemas.microsoft.com/office/drawing/2014/main" id="{338D2004-75AF-4E68-9717-C240258BB7F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5" name="Rechte verbindingslijn 214">
                <a:extLst>
                  <a:ext uri="{FF2B5EF4-FFF2-40B4-BE49-F238E27FC236}">
                    <a16:creationId xmlns:a16="http://schemas.microsoft.com/office/drawing/2014/main" id="{6B5C84C4-E22B-47B1-A482-0CFD325EA8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215">
                <a:extLst>
                  <a:ext uri="{FF2B5EF4-FFF2-40B4-BE49-F238E27FC236}">
                    <a16:creationId xmlns:a16="http://schemas.microsoft.com/office/drawing/2014/main" id="{85AF0A6B-7931-435B-83CA-1E14091A34F7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4B7B5BD5-AB68-4ADF-A98C-55173ED2C3B9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75CA4401-0FA6-4418-B2E1-385C54CA1B81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5" name="Rechte verbindingslijn 194">
              <a:extLst>
                <a:ext uri="{FF2B5EF4-FFF2-40B4-BE49-F238E27FC236}">
                  <a16:creationId xmlns:a16="http://schemas.microsoft.com/office/drawing/2014/main" id="{A47110C4-D014-4C12-BCFE-18435E95B05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6" name="Groep 195">
              <a:extLst>
                <a:ext uri="{FF2B5EF4-FFF2-40B4-BE49-F238E27FC236}">
                  <a16:creationId xmlns:a16="http://schemas.microsoft.com/office/drawing/2014/main" id="{33B08E07-EEF2-44DF-9273-56715A0249C5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97" name="Rechthoek 196">
                <a:extLst>
                  <a:ext uri="{FF2B5EF4-FFF2-40B4-BE49-F238E27FC236}">
                    <a16:creationId xmlns:a16="http://schemas.microsoft.com/office/drawing/2014/main" id="{F5C894FE-2DFF-4552-B30C-24958BF2B9B9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Rechthoek 197">
                <a:extLst>
                  <a:ext uri="{FF2B5EF4-FFF2-40B4-BE49-F238E27FC236}">
                    <a16:creationId xmlns:a16="http://schemas.microsoft.com/office/drawing/2014/main" id="{1A5C62E5-CD98-4217-A88A-E80AB6D21E4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Tekstvak 198">
                <a:extLst>
                  <a:ext uri="{FF2B5EF4-FFF2-40B4-BE49-F238E27FC236}">
                    <a16:creationId xmlns:a16="http://schemas.microsoft.com/office/drawing/2014/main" id="{0F5CF689-04B0-4742-9967-C4D133DB254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200" name="Tekstvak 199">
                <a:extLst>
                  <a:ext uri="{FF2B5EF4-FFF2-40B4-BE49-F238E27FC236}">
                    <a16:creationId xmlns:a16="http://schemas.microsoft.com/office/drawing/2014/main" id="{C3CF175F-F65B-4F2F-93F3-9F092502E5B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201" name="Picture 3">
                <a:extLst>
                  <a:ext uri="{FF2B5EF4-FFF2-40B4-BE49-F238E27FC236}">
                    <a16:creationId xmlns:a16="http://schemas.microsoft.com/office/drawing/2014/main" id="{718596E7-05E8-47FB-B838-2ABB439E71B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2" name="Gelijkbenige driehoek 201">
                <a:extLst>
                  <a:ext uri="{FF2B5EF4-FFF2-40B4-BE49-F238E27FC236}">
                    <a16:creationId xmlns:a16="http://schemas.microsoft.com/office/drawing/2014/main" id="{2F5936A5-5BBD-45E5-B26E-36FE33A64703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3" name="Groep 202">
                <a:extLst>
                  <a:ext uri="{FF2B5EF4-FFF2-40B4-BE49-F238E27FC236}">
                    <a16:creationId xmlns:a16="http://schemas.microsoft.com/office/drawing/2014/main" id="{A54D46A1-3AB9-4F94-BE92-C9B487F9F426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FA199DD0-2A3F-43E3-AB8C-4A8E7A8392F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9" name="Rechthoek 208">
                  <a:extLst>
                    <a:ext uri="{FF2B5EF4-FFF2-40B4-BE49-F238E27FC236}">
                      <a16:creationId xmlns:a16="http://schemas.microsoft.com/office/drawing/2014/main" id="{D5233825-09B0-4FF8-A121-41893770590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10" name="Rechthoek 209">
                  <a:extLst>
                    <a:ext uri="{FF2B5EF4-FFF2-40B4-BE49-F238E27FC236}">
                      <a16:creationId xmlns:a16="http://schemas.microsoft.com/office/drawing/2014/main" id="{81510789-DB58-457A-910D-8DB899E0289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BB6A5BFC-D3E1-40C1-9E82-D27B09C171D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52B270B2-BA04-4A07-8D33-4D056CA6DC3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6" name="Rechthoek 205">
                  <a:extLst>
                    <a:ext uri="{FF2B5EF4-FFF2-40B4-BE49-F238E27FC236}">
                      <a16:creationId xmlns:a16="http://schemas.microsoft.com/office/drawing/2014/main" id="{45CF9599-E4BB-4D44-8CCC-495D384956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7" name="Rechthoek 206">
                  <a:extLst>
                    <a:ext uri="{FF2B5EF4-FFF2-40B4-BE49-F238E27FC236}">
                      <a16:creationId xmlns:a16="http://schemas.microsoft.com/office/drawing/2014/main" id="{25F07709-6C26-487E-8DD4-7B66E00AC0F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1B429446-5CC8-4947-8A4E-5CD6DD60B6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166331" y="0"/>
            <a:ext cx="6096000" cy="675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4536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 marL="446088" indent="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A754712-5461-4F2D-9518-362EF0E1E9BA}" type="datetime10">
              <a:rPr lang="nl-NL" smtClean="0"/>
              <a:t>14:31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‹nr.›</a:t>
            </a:fld>
            <a:endParaRPr lang="nl-NL"/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63420FDD-21E9-43C0-9B07-1776262B2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8DB64399-7F62-4C64-A154-EEAB2ABCBF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7736555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EF099BC5-9087-4511-8DF1-F55C45E382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751071C6-361E-4182-847C-321AAE06D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931721" y="2358515"/>
            <a:ext cx="813535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0E484A3E-A288-407E-9A4A-83E74D2CB3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10454953" y="-1559423"/>
            <a:ext cx="1494825" cy="349497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71" name="Rechthoek 170">
            <a:extLst>
              <a:ext uri="{FF2B5EF4-FFF2-40B4-BE49-F238E27FC236}">
                <a16:creationId xmlns:a16="http://schemas.microsoft.com/office/drawing/2014/main" id="{AAA0DBC6-E661-48CC-BBD4-2D75D1759BF1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A2</a:t>
            </a:r>
          </a:p>
        </p:txBody>
      </p:sp>
      <p:sp>
        <p:nvSpPr>
          <p:cNvPr id="241" name="Tijdelijke aanduiding voor tekst 6">
            <a:extLst>
              <a:ext uri="{FF2B5EF4-FFF2-40B4-BE49-F238E27FC236}">
                <a16:creationId xmlns:a16="http://schemas.microsoft.com/office/drawing/2014/main" id="{A0DBE1AC-ED14-4650-9D98-CA6F59D1B5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chemeClr val="bg2"/>
              </a:gs>
              <a:gs pos="50000">
                <a:schemeClr val="bg1"/>
              </a:gs>
            </a:gsLst>
            <a:lin ang="0" scaled="1"/>
            <a:tileRect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98B9C49A-062C-43DF-A7CD-88B8E663E1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82BB4E8A-FB35-41B7-A03D-9BCA7C5D89C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3D37E65E-735D-4F35-B5B2-1FB3212293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70" name="Tijdelijke aanduiding voor tekst 82">
            <a:extLst>
              <a:ext uri="{FF2B5EF4-FFF2-40B4-BE49-F238E27FC236}">
                <a16:creationId xmlns:a16="http://schemas.microsoft.com/office/drawing/2014/main" id="{EEB39525-2667-40ED-9AC5-D570E8D88B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4C3D947D-D742-4EB8-88DE-90D97092A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grpSp>
        <p:nvGrpSpPr>
          <p:cNvPr id="154" name="TEKSTINSTRUCTIES">
            <a:extLst>
              <a:ext uri="{FF2B5EF4-FFF2-40B4-BE49-F238E27FC236}">
                <a16:creationId xmlns:a16="http://schemas.microsoft.com/office/drawing/2014/main" id="{5F75687E-ED80-40D6-91C9-34EB41F209DB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5" name="Rechthoek: afgeronde hoeken 154">
              <a:extLst>
                <a:ext uri="{FF2B5EF4-FFF2-40B4-BE49-F238E27FC236}">
                  <a16:creationId xmlns:a16="http://schemas.microsoft.com/office/drawing/2014/main" id="{CCDFE396-7574-42D2-893B-792B1A75F818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56" name="Rechthoek: afgeronde hoeken 155">
              <a:extLst>
                <a:ext uri="{FF2B5EF4-FFF2-40B4-BE49-F238E27FC236}">
                  <a16:creationId xmlns:a16="http://schemas.microsoft.com/office/drawing/2014/main" id="{1CEBFBB5-7C26-4769-AB1E-4004D8BEE77E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66DE68CD-BDA5-494E-84A3-A7A66F607B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8" name="Groep 157">
              <a:extLst>
                <a:ext uri="{FF2B5EF4-FFF2-40B4-BE49-F238E27FC236}">
                  <a16:creationId xmlns:a16="http://schemas.microsoft.com/office/drawing/2014/main" id="{86CD493A-5372-47F8-AEC9-2BB2A2F7FF9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38" name="Rechthoek 237">
                <a:extLst>
                  <a:ext uri="{FF2B5EF4-FFF2-40B4-BE49-F238E27FC236}">
                    <a16:creationId xmlns:a16="http://schemas.microsoft.com/office/drawing/2014/main" id="{019DB847-17D3-4F63-9A94-58617E45967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39" name="Rechte verbindingslijn 238">
                <a:extLst>
                  <a:ext uri="{FF2B5EF4-FFF2-40B4-BE49-F238E27FC236}">
                    <a16:creationId xmlns:a16="http://schemas.microsoft.com/office/drawing/2014/main" id="{66D24EE4-557B-4E62-9D2D-BE91BA49F4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Rechte verbindingslijn 239">
                <a:extLst>
                  <a:ext uri="{FF2B5EF4-FFF2-40B4-BE49-F238E27FC236}">
                    <a16:creationId xmlns:a16="http://schemas.microsoft.com/office/drawing/2014/main" id="{6D4A2B4B-E17A-4610-899C-1A04C06A74E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Rechthoek 321">
                <a:extLst>
                  <a:ext uri="{FF2B5EF4-FFF2-40B4-BE49-F238E27FC236}">
                    <a16:creationId xmlns:a16="http://schemas.microsoft.com/office/drawing/2014/main" id="{8DDD8F85-A91C-430B-A0E6-51B7E7AFE29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3" name="Groep 322">
                <a:extLst>
                  <a:ext uri="{FF2B5EF4-FFF2-40B4-BE49-F238E27FC236}">
                    <a16:creationId xmlns:a16="http://schemas.microsoft.com/office/drawing/2014/main" id="{01E5B278-405D-442F-AAC1-378D8AA9FD2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62" name="Groep 361">
                  <a:extLst>
                    <a:ext uri="{FF2B5EF4-FFF2-40B4-BE49-F238E27FC236}">
                      <a16:creationId xmlns:a16="http://schemas.microsoft.com/office/drawing/2014/main" id="{F2D35F77-9540-4B81-9910-06F7C616002A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66" name="Rechte verbindingslijn 365">
                    <a:extLst>
                      <a:ext uri="{FF2B5EF4-FFF2-40B4-BE49-F238E27FC236}">
                        <a16:creationId xmlns:a16="http://schemas.microsoft.com/office/drawing/2014/main" id="{075CA265-A5DD-4071-8FC6-9B756E3EB1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7" name="Rechte verbindingslijn 366">
                    <a:extLst>
                      <a:ext uri="{FF2B5EF4-FFF2-40B4-BE49-F238E27FC236}">
                        <a16:creationId xmlns:a16="http://schemas.microsoft.com/office/drawing/2014/main" id="{8BC3BF79-9F14-43E9-9272-A9CD5465FF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8" name="Rechte verbindingslijn 367">
                    <a:extLst>
                      <a:ext uri="{FF2B5EF4-FFF2-40B4-BE49-F238E27FC236}">
                        <a16:creationId xmlns:a16="http://schemas.microsoft.com/office/drawing/2014/main" id="{B02BE577-9B35-4138-9D66-E2E7A4F279A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9" name="Rechte verbindingslijn 368">
                    <a:extLst>
                      <a:ext uri="{FF2B5EF4-FFF2-40B4-BE49-F238E27FC236}">
                        <a16:creationId xmlns:a16="http://schemas.microsoft.com/office/drawing/2014/main" id="{3D787238-9FD3-4FF5-99C0-4E283FAEA1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0" name="Rechte verbindingslijn 369">
                    <a:extLst>
                      <a:ext uri="{FF2B5EF4-FFF2-40B4-BE49-F238E27FC236}">
                        <a16:creationId xmlns:a16="http://schemas.microsoft.com/office/drawing/2014/main" id="{2B81E525-7200-462E-AB0D-5DA782B2DE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63" name="Groep 362">
                  <a:extLst>
                    <a:ext uri="{FF2B5EF4-FFF2-40B4-BE49-F238E27FC236}">
                      <a16:creationId xmlns:a16="http://schemas.microsoft.com/office/drawing/2014/main" id="{24C57147-553F-4936-B12F-84C972E9EA1E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64" name="Rechthoek 363">
                    <a:extLst>
                      <a:ext uri="{FF2B5EF4-FFF2-40B4-BE49-F238E27FC236}">
                        <a16:creationId xmlns:a16="http://schemas.microsoft.com/office/drawing/2014/main" id="{4CA0701F-578C-426A-83BC-03A40838731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5" name="Pijl: punthaak 364">
                    <a:extLst>
                      <a:ext uri="{FF2B5EF4-FFF2-40B4-BE49-F238E27FC236}">
                        <a16:creationId xmlns:a16="http://schemas.microsoft.com/office/drawing/2014/main" id="{31F22EA9-4E13-461E-854B-AE8D5BD3F71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24" name="Groep 323">
                <a:extLst>
                  <a:ext uri="{FF2B5EF4-FFF2-40B4-BE49-F238E27FC236}">
                    <a16:creationId xmlns:a16="http://schemas.microsoft.com/office/drawing/2014/main" id="{22CF3A9E-7B03-4E75-A4D0-C341D6BF3567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53" name="Groep 352">
                  <a:extLst>
                    <a:ext uri="{FF2B5EF4-FFF2-40B4-BE49-F238E27FC236}">
                      <a16:creationId xmlns:a16="http://schemas.microsoft.com/office/drawing/2014/main" id="{54621B9E-6677-4F7E-A82D-FEE23EFCFFC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E5BAEC76-2084-49C7-889E-ACF5CC6493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8" name="Rechte verbindingslijn 357">
                    <a:extLst>
                      <a:ext uri="{FF2B5EF4-FFF2-40B4-BE49-F238E27FC236}">
                        <a16:creationId xmlns:a16="http://schemas.microsoft.com/office/drawing/2014/main" id="{C4F21399-5936-452E-B3AF-79C50EDC54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9" name="Rechte verbindingslijn 358">
                    <a:extLst>
                      <a:ext uri="{FF2B5EF4-FFF2-40B4-BE49-F238E27FC236}">
                        <a16:creationId xmlns:a16="http://schemas.microsoft.com/office/drawing/2014/main" id="{AAAA5C05-9874-4A82-AD97-881A1D09DF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0" name="Rechte verbindingslijn 359">
                    <a:extLst>
                      <a:ext uri="{FF2B5EF4-FFF2-40B4-BE49-F238E27FC236}">
                        <a16:creationId xmlns:a16="http://schemas.microsoft.com/office/drawing/2014/main" id="{37BB851D-83AA-4F31-9B48-618F7E0656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1" name="Rechte verbindingslijn 360">
                    <a:extLst>
                      <a:ext uri="{FF2B5EF4-FFF2-40B4-BE49-F238E27FC236}">
                        <a16:creationId xmlns:a16="http://schemas.microsoft.com/office/drawing/2014/main" id="{1C962900-77CE-4239-9E39-18F57E4BE5A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4" name="Groep 353">
                  <a:extLst>
                    <a:ext uri="{FF2B5EF4-FFF2-40B4-BE49-F238E27FC236}">
                      <a16:creationId xmlns:a16="http://schemas.microsoft.com/office/drawing/2014/main" id="{1FAB697B-2752-434F-91D7-51FD6AAEEAAE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5" name="Rechthoek 354">
                    <a:extLst>
                      <a:ext uri="{FF2B5EF4-FFF2-40B4-BE49-F238E27FC236}">
                        <a16:creationId xmlns:a16="http://schemas.microsoft.com/office/drawing/2014/main" id="{FA592780-7F3D-4F09-9E59-D8D8E736530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6" name="Pijl: punthaak 355">
                    <a:extLst>
                      <a:ext uri="{FF2B5EF4-FFF2-40B4-BE49-F238E27FC236}">
                        <a16:creationId xmlns:a16="http://schemas.microsoft.com/office/drawing/2014/main" id="{608C41A3-5F74-43FC-924C-14E4AB6D7CE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25" name="Rechte verbindingslijn 324">
                <a:extLst>
                  <a:ext uri="{FF2B5EF4-FFF2-40B4-BE49-F238E27FC236}">
                    <a16:creationId xmlns:a16="http://schemas.microsoft.com/office/drawing/2014/main" id="{3C48DD4E-72E6-4B11-9F3E-2AF74FE4E64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26" name="Rechte verbindingslijn 325">
                <a:extLst>
                  <a:ext uri="{FF2B5EF4-FFF2-40B4-BE49-F238E27FC236}">
                    <a16:creationId xmlns:a16="http://schemas.microsoft.com/office/drawing/2014/main" id="{1F63F06C-2A56-4895-ABFF-CDB35BA1D55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27" name="Groep 326">
                <a:extLst>
                  <a:ext uri="{FF2B5EF4-FFF2-40B4-BE49-F238E27FC236}">
                    <a16:creationId xmlns:a16="http://schemas.microsoft.com/office/drawing/2014/main" id="{CA9278FF-BEB3-4D36-9399-2A58E4A051F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42" name="Rechthoek 341">
                  <a:extLst>
                    <a:ext uri="{FF2B5EF4-FFF2-40B4-BE49-F238E27FC236}">
                      <a16:creationId xmlns:a16="http://schemas.microsoft.com/office/drawing/2014/main" id="{583242C5-6240-4C57-8CB6-FEB79CD62CDD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43" name="Groep 342">
                  <a:extLst>
                    <a:ext uri="{FF2B5EF4-FFF2-40B4-BE49-F238E27FC236}">
                      <a16:creationId xmlns:a16="http://schemas.microsoft.com/office/drawing/2014/main" id="{146A4E83-6FD6-43F2-93A3-1593C7A4B61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44" name="Groep 343">
                    <a:extLst>
                      <a:ext uri="{FF2B5EF4-FFF2-40B4-BE49-F238E27FC236}">
                        <a16:creationId xmlns:a16="http://schemas.microsoft.com/office/drawing/2014/main" id="{5DBCEB2F-1BFE-4C52-9164-A6191125F7D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48" name="Rechte verbindingslijn 347">
                      <a:extLst>
                        <a:ext uri="{FF2B5EF4-FFF2-40B4-BE49-F238E27FC236}">
                          <a16:creationId xmlns:a16="http://schemas.microsoft.com/office/drawing/2014/main" id="{298974F8-3A4B-44F2-8F8B-055C4AC7E9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9" name="Rechte verbindingslijn 348">
                      <a:extLst>
                        <a:ext uri="{FF2B5EF4-FFF2-40B4-BE49-F238E27FC236}">
                          <a16:creationId xmlns:a16="http://schemas.microsoft.com/office/drawing/2014/main" id="{1709DCF9-532A-4413-8303-FC4BA44AAE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0" name="Rechte verbindingslijn 349">
                      <a:extLst>
                        <a:ext uri="{FF2B5EF4-FFF2-40B4-BE49-F238E27FC236}">
                          <a16:creationId xmlns:a16="http://schemas.microsoft.com/office/drawing/2014/main" id="{1DEDA6AA-AD21-4B78-A8BC-9BC641C7D3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1" name="Rechte verbindingslijn 350">
                      <a:extLst>
                        <a:ext uri="{FF2B5EF4-FFF2-40B4-BE49-F238E27FC236}">
                          <a16:creationId xmlns:a16="http://schemas.microsoft.com/office/drawing/2014/main" id="{D46641DE-B96B-4259-ACAF-A97B18AF5F0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2" name="Rechte verbindingslijn 351">
                      <a:extLst>
                        <a:ext uri="{FF2B5EF4-FFF2-40B4-BE49-F238E27FC236}">
                          <a16:creationId xmlns:a16="http://schemas.microsoft.com/office/drawing/2014/main" id="{A0EDC359-3243-41A8-9A0A-16F166B96D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45" name="Groep 344">
                    <a:extLst>
                      <a:ext uri="{FF2B5EF4-FFF2-40B4-BE49-F238E27FC236}">
                        <a16:creationId xmlns:a16="http://schemas.microsoft.com/office/drawing/2014/main" id="{A50D85F3-0F03-4045-A685-096BDB2EDFA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46" name="Rechthoek 345">
                      <a:extLst>
                        <a:ext uri="{FF2B5EF4-FFF2-40B4-BE49-F238E27FC236}">
                          <a16:creationId xmlns:a16="http://schemas.microsoft.com/office/drawing/2014/main" id="{C332CB79-9935-4231-9FDB-1BA8C9DD4D7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7" name="Pijl: punthaak 346">
                      <a:extLst>
                        <a:ext uri="{FF2B5EF4-FFF2-40B4-BE49-F238E27FC236}">
                          <a16:creationId xmlns:a16="http://schemas.microsoft.com/office/drawing/2014/main" id="{A559D0A1-19B4-438E-81B9-2A3E39F2F65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28" name="Groep 327">
                <a:extLst>
                  <a:ext uri="{FF2B5EF4-FFF2-40B4-BE49-F238E27FC236}">
                    <a16:creationId xmlns:a16="http://schemas.microsoft.com/office/drawing/2014/main" id="{E8B2943B-9AF8-48B5-9110-A494B1C3BBE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31" name="Rechthoek 330">
                  <a:extLst>
                    <a:ext uri="{FF2B5EF4-FFF2-40B4-BE49-F238E27FC236}">
                      <a16:creationId xmlns:a16="http://schemas.microsoft.com/office/drawing/2014/main" id="{E427C480-5D0A-4293-AD81-5846ADBE37E8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2" name="Groep 331">
                  <a:extLst>
                    <a:ext uri="{FF2B5EF4-FFF2-40B4-BE49-F238E27FC236}">
                      <a16:creationId xmlns:a16="http://schemas.microsoft.com/office/drawing/2014/main" id="{99B1F975-24B9-499B-BD1D-E3E978C5B25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33" name="Groep 332">
                    <a:extLst>
                      <a:ext uri="{FF2B5EF4-FFF2-40B4-BE49-F238E27FC236}">
                        <a16:creationId xmlns:a16="http://schemas.microsoft.com/office/drawing/2014/main" id="{090F191E-158F-4EF0-A6E1-25943D63DB9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07B6B8C1-2F54-4AF4-B787-1D917D5DD00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A3B5177E-2B05-41D9-91A5-8A3287C33DF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0388DF6A-7D0C-46B1-AA44-E3DE452B48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0" name="Rechte verbindingslijn 339">
                      <a:extLst>
                        <a:ext uri="{FF2B5EF4-FFF2-40B4-BE49-F238E27FC236}">
                          <a16:creationId xmlns:a16="http://schemas.microsoft.com/office/drawing/2014/main" id="{1EAF0928-6470-4E22-8ABC-0D3CAF28CA2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1" name="Rechte verbindingslijn 340">
                      <a:extLst>
                        <a:ext uri="{FF2B5EF4-FFF2-40B4-BE49-F238E27FC236}">
                          <a16:creationId xmlns:a16="http://schemas.microsoft.com/office/drawing/2014/main" id="{DADA30FD-0211-4D0A-AC0D-2BF4DE92752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4" name="Groep 333">
                    <a:extLst>
                      <a:ext uri="{FF2B5EF4-FFF2-40B4-BE49-F238E27FC236}">
                        <a16:creationId xmlns:a16="http://schemas.microsoft.com/office/drawing/2014/main" id="{DAEA88B5-C4DC-464F-89D1-4CB0F11D8CF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5" name="Rechthoek 334">
                      <a:extLst>
                        <a:ext uri="{FF2B5EF4-FFF2-40B4-BE49-F238E27FC236}">
                          <a16:creationId xmlns:a16="http://schemas.microsoft.com/office/drawing/2014/main" id="{789C37AA-A6F9-456F-AA6E-BB9F6D45A8F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6" name="Pijl: punthaak 335">
                      <a:extLst>
                        <a:ext uri="{FF2B5EF4-FFF2-40B4-BE49-F238E27FC236}">
                          <a16:creationId xmlns:a16="http://schemas.microsoft.com/office/drawing/2014/main" id="{8A552C62-A5DA-43ED-AE80-D0873751750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29" name="Rechthoek 328">
                <a:extLst>
                  <a:ext uri="{FF2B5EF4-FFF2-40B4-BE49-F238E27FC236}">
                    <a16:creationId xmlns:a16="http://schemas.microsoft.com/office/drawing/2014/main" id="{53602F29-E5E2-4B6A-B51B-F2EE7F71CF4A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30" name="Rechthoek 329">
                <a:extLst>
                  <a:ext uri="{FF2B5EF4-FFF2-40B4-BE49-F238E27FC236}">
                    <a16:creationId xmlns:a16="http://schemas.microsoft.com/office/drawing/2014/main" id="{32D8671F-90CB-4213-8561-1C1693C115A9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A8777C78-5D75-493C-B764-28B00A0BA8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61E54393-2D55-4809-A310-3BFA0FE96150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69C108D2-AF40-4F78-9A43-8C366E129322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1B427554-C0C2-407C-BE99-20C2B3399F7E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4E5AB2E5-4E30-463F-99BF-A7C6A6DF77FD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54935BB9-E2C7-4751-80A0-463AEC7104F0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617F27F5-1841-497D-AFCC-44CBDC462D3A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0BA24D7F-0ED3-403A-8A84-866C3D020710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7" name="Ovaal 166">
              <a:extLst>
                <a:ext uri="{FF2B5EF4-FFF2-40B4-BE49-F238E27FC236}">
                  <a16:creationId xmlns:a16="http://schemas.microsoft.com/office/drawing/2014/main" id="{D3647A7E-0ED7-4234-85BA-B63F81AA228C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BD4602DF-9771-4ED0-BA22-BFE0756E4EE6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46BFBC4E-D6CF-4C44-A80E-BFB7E79A04B3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3132728C-A01C-47A6-95A9-395F11FCFD8F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A7A25F1D-B854-425D-8802-11EE35892D53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3A678D8B-8547-48A1-BD78-6A2E9FA1C2C0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82F7DCD9-1FD2-496A-947F-AC34FA5B1586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D2861125-C8C2-4AD6-8081-174274C964F6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E9E72C5F-F8A8-44CB-B7ED-ECA175CEB931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887D9D04-F335-4D72-8168-2530BC48DC70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441A2659-7E3E-40ED-957C-B762409E5110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58A324F9-951D-4E98-8FB9-6D6B85AF0F9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42" name="Tijdelijke aanduiding voor tekst 7">
            <a:extLst>
              <a:ext uri="{FF2B5EF4-FFF2-40B4-BE49-F238E27FC236}">
                <a16:creationId xmlns:a16="http://schemas.microsoft.com/office/drawing/2014/main" id="{976ED3B3-424A-4E38-9660-541B3E5291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/>
              <a:t>[Vul hier uw voetnoot in]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28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rech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2EFE4882-2B96-46BD-B6C3-0C911FAA58D7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A3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9580541B-6579-4E75-9FF1-9954927AC799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FEB17560-8FA3-4E2E-AEA5-117DC305705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D58DC80D-2FFD-4AC9-9DF1-6DBAEA29695C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FA8D2B5F-10A8-4894-8841-FD347202A14D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BBDE1280-883D-4286-9FE9-9986BBC73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5FD9D417-D608-4BC4-80BB-E37E3FA8080E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E288F05C-6256-48FD-B9D2-F69F1634A744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D765FCC7-223E-4569-81FB-E163335116D0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E25F4AD3-78EA-413E-A7CB-BDF0EBF40EEC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74F81AF6-C822-45EA-9BD3-CD5EB41E90F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62497BBF-688F-4510-9B03-1B22D64913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34432282-4DA2-4A5F-A2B9-BE68E719333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0A3B93D5-B598-496E-8F94-BDCCE327415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2C9669EE-B287-45B0-B3CF-9A105580334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F102BCD9-30E8-4737-9535-B8FE546F74D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3663100D-281B-4E53-B11F-B8D731A8EEE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2923BF4D-FA5E-4B3C-82FC-A7CB5F9052D2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1FAB34AB-1234-47A6-9313-ECB4D2DAA74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62153E64-CAC8-4380-804D-3F51ED33397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C7C31ACF-D131-4F8E-A319-EA5047C26A0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F77C907F-0344-4DA7-9EB1-A655103CEFB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D9712989-5B8E-4B0A-8567-CF835454F6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AE3AD474-08CE-4BA9-82EB-59BC84B561A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E2A26A96-7BB5-48AB-8601-48D5901DFCC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5C45917E-6F9F-41F2-B29A-8C2401A4389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0C58A425-3039-41BE-8422-19AF39DA5B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2523861B-D29B-49FE-8D86-A43C520246B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46C4F1D9-C832-43A9-8E83-02293490906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3ADD9B05-413A-4D78-B826-F2A4D2266BB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5DE7E062-9DB7-433A-B845-9730C860887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ABE43026-2E73-47AE-9B13-4D783874D45C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317DDF58-937F-44CE-A0C8-3AA973102F0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3C07E958-8D76-4994-9869-757CE6B3138B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B61CB6A8-6570-43CB-9BF8-9659D2F6EAD9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C34A92D7-B09E-4468-A4DF-2FD1782475F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06490269-04C4-4CA1-A7A4-30069F412DA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AFDF81FB-81E0-428D-9C5E-C834C800651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C3221D32-8FA7-4BB5-947F-EF6E9741E6E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09047412-0792-4845-B433-41AC1E9511CC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EAC14F34-E6CE-4D43-BE34-2EF028695B9F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F3BFE1FA-0EF5-4DFC-B036-210172CCE886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D5737F06-00B9-4703-99E8-BB58C0D498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8F8821BC-9D29-4533-9880-7BE280CE59C8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8700626F-9D53-48E1-91E9-CB2B16B37519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45F11C3E-7435-42FA-AA4A-4582DAA07B9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D9B5C57C-67CF-4640-A8FB-724E9533808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8B50C38D-35DF-4322-9C9B-226BD257DC35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0E869CCF-FE9D-4DB5-939A-8F395E5336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8A04CC8C-3E56-4EB8-87FC-79136484096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C61ED6D9-370D-431D-9734-A0B5912DD8C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60CC0E3F-F27A-4166-A084-8099F71E30F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5B769DE0-AB4D-4B2F-A27C-D44AA5657226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159D7B7C-48FF-422F-A148-0241546B0881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E78841E5-2C73-4C39-ADED-D0581B30B2F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A5AABE80-54D3-40C7-BB18-0D6031AF3C6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C6989421-DBF9-43BC-ACE3-0AA0877B795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460B18C0-FEA2-4629-8CA4-88E8FF5E717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21620342-6FDB-4BA1-8281-4118C1807E1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724400" y="0"/>
            <a:ext cx="74676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2458756-5823-4E81-B739-E9B68F577613}" type="datetime10">
              <a:rPr lang="nl-NL" smtClean="0"/>
              <a:t>14:31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9F16A591-1EA9-4214-812D-EEB4B9D573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7D7F2F8D-37F2-41E3-8252-228BABC451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7736555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6" name="Tijdelijke aanduiding voor tekst 18">
            <a:extLst>
              <a:ext uri="{FF2B5EF4-FFF2-40B4-BE49-F238E27FC236}">
                <a16:creationId xmlns:a16="http://schemas.microsoft.com/office/drawing/2014/main" id="{CE7A2C16-BC42-452B-9D02-3D95D9FEFB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7" name="Tijdelijke aanduiding voor tekst 17">
            <a:extLst>
              <a:ext uri="{FF2B5EF4-FFF2-40B4-BE49-F238E27FC236}">
                <a16:creationId xmlns:a16="http://schemas.microsoft.com/office/drawing/2014/main" id="{39558D69-DEE8-4DEE-90E6-7F1F544549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931721" y="2358515"/>
            <a:ext cx="813535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1D414C0E-8BD9-4DF2-8F47-388C666186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10454953" y="-1559423"/>
            <a:ext cx="1494825" cy="349497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0" name="Tijdelijke aanduiding voor tekst 6">
            <a:extLst>
              <a:ext uri="{FF2B5EF4-FFF2-40B4-BE49-F238E27FC236}">
                <a16:creationId xmlns:a16="http://schemas.microsoft.com/office/drawing/2014/main" id="{FF6A8E0E-ACB4-4C1E-A4D4-AD91F4649D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A4652884-1E30-4AC2-A654-1C238B8A6F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A9374000-1733-489F-B519-D602AABC835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941C210F-8CB9-4811-8A67-3A733E28A8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9" name="Tijdelijke aanduiding voor tekst 82">
            <a:extLst>
              <a:ext uri="{FF2B5EF4-FFF2-40B4-BE49-F238E27FC236}">
                <a16:creationId xmlns:a16="http://schemas.microsoft.com/office/drawing/2014/main" id="{5F50743B-08D1-4C57-ABBE-4234B5FF55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98CA4062-B39C-4195-BED2-C87043CCFB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grpSp>
        <p:nvGrpSpPr>
          <p:cNvPr id="281" name="TEKSTINSTRUCTIES">
            <a:extLst>
              <a:ext uri="{FF2B5EF4-FFF2-40B4-BE49-F238E27FC236}">
                <a16:creationId xmlns:a16="http://schemas.microsoft.com/office/drawing/2014/main" id="{4DCB739B-EA09-48B1-8D38-DDE158B17001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2" name="Rechthoek: afgeronde hoeken 281">
              <a:extLst>
                <a:ext uri="{FF2B5EF4-FFF2-40B4-BE49-F238E27FC236}">
                  <a16:creationId xmlns:a16="http://schemas.microsoft.com/office/drawing/2014/main" id="{8907E473-F342-429F-8619-E73869D8E392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C0D20607-4E10-4926-AA24-EF7C2CB56FD5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84" name="Rechte verbindingslijn 283">
              <a:extLst>
                <a:ext uri="{FF2B5EF4-FFF2-40B4-BE49-F238E27FC236}">
                  <a16:creationId xmlns:a16="http://schemas.microsoft.com/office/drawing/2014/main" id="{42D64F4E-650A-4F73-BE48-FC77A5E5AA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85" name="Groep 284">
              <a:extLst>
                <a:ext uri="{FF2B5EF4-FFF2-40B4-BE49-F238E27FC236}">
                  <a16:creationId xmlns:a16="http://schemas.microsoft.com/office/drawing/2014/main" id="{1944A69A-0F80-4315-8CE7-1A726DB1C653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FE12E941-7325-452E-B53F-ED3B59FAB54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07" name="Rechte verbindingslijn 306">
                <a:extLst>
                  <a:ext uri="{FF2B5EF4-FFF2-40B4-BE49-F238E27FC236}">
                    <a16:creationId xmlns:a16="http://schemas.microsoft.com/office/drawing/2014/main" id="{4DB64CDF-F3D0-457C-A14D-683B660B299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Rechte verbindingslijn 307">
                <a:extLst>
                  <a:ext uri="{FF2B5EF4-FFF2-40B4-BE49-F238E27FC236}">
                    <a16:creationId xmlns:a16="http://schemas.microsoft.com/office/drawing/2014/main" id="{6FC4F2C3-0685-41A3-8677-B7932A47A1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0019B061-EDEA-4B80-99F8-AC60CC337E3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0" name="Groep 309">
                <a:extLst>
                  <a:ext uri="{FF2B5EF4-FFF2-40B4-BE49-F238E27FC236}">
                    <a16:creationId xmlns:a16="http://schemas.microsoft.com/office/drawing/2014/main" id="{523AC633-123B-4157-B020-D114C9D663B4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49" name="Groep 348">
                  <a:extLst>
                    <a:ext uri="{FF2B5EF4-FFF2-40B4-BE49-F238E27FC236}">
                      <a16:creationId xmlns:a16="http://schemas.microsoft.com/office/drawing/2014/main" id="{4C203FF3-F03D-4E65-A406-EBE441955F7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0382D1B9-12B7-4A63-9F15-6AFAFE7F1C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5251FDB8-9513-44F0-9112-EEBF3CB2B7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F475A87D-6FA9-4A41-91E4-AE19302711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E6B217E0-38F9-4936-A3C7-BB1D05F788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4B6FD0A3-9BD8-4E2E-B2FA-C11BD4E30C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43930042-2302-4F2F-BD72-A9781BE78071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1" name="Rechthoek 350">
                    <a:extLst>
                      <a:ext uri="{FF2B5EF4-FFF2-40B4-BE49-F238E27FC236}">
                        <a16:creationId xmlns:a16="http://schemas.microsoft.com/office/drawing/2014/main" id="{C0CC58E9-7B3B-4B06-9BC8-E0F05D213E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Pijl: punthaak 351">
                    <a:extLst>
                      <a:ext uri="{FF2B5EF4-FFF2-40B4-BE49-F238E27FC236}">
                        <a16:creationId xmlns:a16="http://schemas.microsoft.com/office/drawing/2014/main" id="{02CFCEE4-FCE5-44A7-BBE5-1364CED0878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EF7FF942-34B4-4E41-93A5-94F9F70C450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F1096665-81F1-476C-80DF-730A3DDF468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BF915172-61A4-4949-9CCD-51680EEDB8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58B24CB1-5F08-4A71-9930-DA3C7B2F54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54F7F6FF-C085-4583-B1C2-E7797815E3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11A01B97-E4A2-4DE1-ADAE-7C7B261CBB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733D696C-4AE2-43B7-A04A-A21C7C0AC2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C5F5EB43-752C-415F-93ED-9B076CE7649E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2" name="Rechthoek 341">
                    <a:extLst>
                      <a:ext uri="{FF2B5EF4-FFF2-40B4-BE49-F238E27FC236}">
                        <a16:creationId xmlns:a16="http://schemas.microsoft.com/office/drawing/2014/main" id="{DB5E0DBD-6F74-43AE-826C-B1E5F39BCF7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3" name="Pijl: punthaak 342">
                    <a:extLst>
                      <a:ext uri="{FF2B5EF4-FFF2-40B4-BE49-F238E27FC236}">
                        <a16:creationId xmlns:a16="http://schemas.microsoft.com/office/drawing/2014/main" id="{50062D0B-6592-4845-AD07-3C1F50EBCE6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2" name="Rechte verbindingslijn 311">
                <a:extLst>
                  <a:ext uri="{FF2B5EF4-FFF2-40B4-BE49-F238E27FC236}">
                    <a16:creationId xmlns:a16="http://schemas.microsoft.com/office/drawing/2014/main" id="{E1CEAEC2-AA95-4961-B042-3350177EEE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13" name="Rechte verbindingslijn 312">
                <a:extLst>
                  <a:ext uri="{FF2B5EF4-FFF2-40B4-BE49-F238E27FC236}">
                    <a16:creationId xmlns:a16="http://schemas.microsoft.com/office/drawing/2014/main" id="{4C95AC26-7A00-4686-9642-AC295C61B6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14" name="Groep 313">
                <a:extLst>
                  <a:ext uri="{FF2B5EF4-FFF2-40B4-BE49-F238E27FC236}">
                    <a16:creationId xmlns:a16="http://schemas.microsoft.com/office/drawing/2014/main" id="{BC5E085D-9A68-4958-A9D2-DB8F8C6A274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0A2B1BC6-2C32-4F4A-B7E0-5EDCE69D0C0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BEBE1473-F0F7-4F86-ACF7-2F0CF4F0480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58D0A252-1685-49A9-86BA-82D5580A067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3F7B2EBE-3469-4C3F-82AB-82A8C39E175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17F38538-021B-439F-9767-BE426946876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BD54E584-7472-4E86-A066-837ECCF0382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3134A589-BF8C-4C37-8B87-BB932E0477B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207A0909-5BDF-431A-ACAF-72E05212A7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A5AEAAF1-7A0E-476E-8696-095E496E875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F8DA2040-A872-4465-96AB-32A3E063251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E1580C25-51E2-42F5-A158-D01823FF72C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15" name="Groep 314">
                <a:extLst>
                  <a:ext uri="{FF2B5EF4-FFF2-40B4-BE49-F238E27FC236}">
                    <a16:creationId xmlns:a16="http://schemas.microsoft.com/office/drawing/2014/main" id="{0F4BA478-738B-4152-B265-4B923C39E9C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B02C667C-C52C-4410-B7DD-90046D40907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19" name="Groep 318">
                  <a:extLst>
                    <a:ext uri="{FF2B5EF4-FFF2-40B4-BE49-F238E27FC236}">
                      <a16:creationId xmlns:a16="http://schemas.microsoft.com/office/drawing/2014/main" id="{5B76131B-337C-4081-8016-3349DF133C3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0" name="Groep 319">
                    <a:extLst>
                      <a:ext uri="{FF2B5EF4-FFF2-40B4-BE49-F238E27FC236}">
                        <a16:creationId xmlns:a16="http://schemas.microsoft.com/office/drawing/2014/main" id="{874E94E9-559D-44A8-A443-CFB3B1B3690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24" name="Rechte verbindingslijn 323">
                      <a:extLst>
                        <a:ext uri="{FF2B5EF4-FFF2-40B4-BE49-F238E27FC236}">
                          <a16:creationId xmlns:a16="http://schemas.microsoft.com/office/drawing/2014/main" id="{A8B49C60-5B77-42A0-9BE1-4C43117D74E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5" name="Rechte verbindingslijn 324">
                      <a:extLst>
                        <a:ext uri="{FF2B5EF4-FFF2-40B4-BE49-F238E27FC236}">
                          <a16:creationId xmlns:a16="http://schemas.microsoft.com/office/drawing/2014/main" id="{463BB484-4D60-4FE5-8FBA-3114C367FDF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6" name="Rechte verbindingslijn 325">
                      <a:extLst>
                        <a:ext uri="{FF2B5EF4-FFF2-40B4-BE49-F238E27FC236}">
                          <a16:creationId xmlns:a16="http://schemas.microsoft.com/office/drawing/2014/main" id="{08FF6A71-61FB-4FB3-B5CE-B137126A93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7" name="Rechte verbindingslijn 326">
                      <a:extLst>
                        <a:ext uri="{FF2B5EF4-FFF2-40B4-BE49-F238E27FC236}">
                          <a16:creationId xmlns:a16="http://schemas.microsoft.com/office/drawing/2014/main" id="{AC0D766D-4000-4127-A999-D82E967B3A9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3378D37E-83E0-4EE2-81D5-707C55012B6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1" name="Groep 320">
                    <a:extLst>
                      <a:ext uri="{FF2B5EF4-FFF2-40B4-BE49-F238E27FC236}">
                        <a16:creationId xmlns:a16="http://schemas.microsoft.com/office/drawing/2014/main" id="{87D3EE93-B453-4649-A7F2-C4FD94F7449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2" name="Rechthoek 321">
                      <a:extLst>
                        <a:ext uri="{FF2B5EF4-FFF2-40B4-BE49-F238E27FC236}">
                          <a16:creationId xmlns:a16="http://schemas.microsoft.com/office/drawing/2014/main" id="{322CEB4F-733A-4963-9998-7E0C274A4C7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3" name="Pijl: punthaak 322">
                      <a:extLst>
                        <a:ext uri="{FF2B5EF4-FFF2-40B4-BE49-F238E27FC236}">
                          <a16:creationId xmlns:a16="http://schemas.microsoft.com/office/drawing/2014/main" id="{DEC99EA2-FCAC-4EC5-8302-036250C06A5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B5043696-9A6D-4663-8C31-92C13556A3CF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17" name="Rechthoek 316">
                <a:extLst>
                  <a:ext uri="{FF2B5EF4-FFF2-40B4-BE49-F238E27FC236}">
                    <a16:creationId xmlns:a16="http://schemas.microsoft.com/office/drawing/2014/main" id="{CB9E7DD9-0F31-4EA4-B8EF-3C5CD907C34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39881152-530D-43BA-88CF-4FF59F27AD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8162522C-F57C-45EB-97C3-C09D3E7EE7FD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88" name="Rechthoek 287">
              <a:extLst>
                <a:ext uri="{FF2B5EF4-FFF2-40B4-BE49-F238E27FC236}">
                  <a16:creationId xmlns:a16="http://schemas.microsoft.com/office/drawing/2014/main" id="{BE95631F-9778-4D42-8779-7E6ED1583372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89" name="Ovaal 288">
              <a:extLst>
                <a:ext uri="{FF2B5EF4-FFF2-40B4-BE49-F238E27FC236}">
                  <a16:creationId xmlns:a16="http://schemas.microsoft.com/office/drawing/2014/main" id="{AF021926-BE98-4986-BBDF-4EF0DAC1F67B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C35DA0E1-45FF-44EA-82E5-090355D011C0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A922183D-DDBB-4DB0-8B9D-51A9F742D48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2" name="Ovaal 291">
              <a:extLst>
                <a:ext uri="{FF2B5EF4-FFF2-40B4-BE49-F238E27FC236}">
                  <a16:creationId xmlns:a16="http://schemas.microsoft.com/office/drawing/2014/main" id="{8F13C8A2-483C-4E62-82AF-20D71EA6BB49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C16B5ABE-FF41-4498-8DF1-F270C4165F01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46B09514-07A7-4107-9F44-569524C2B987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E4982219-44C3-4B1F-B153-A9BC5CA45265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60315169-3706-4F94-A20B-A5479AAC2039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A49A97D1-817E-4EAF-A553-B7B799A5941E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9EB098D5-B78D-472B-A50C-37F98183F623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99" name="Rechthoek 298">
              <a:extLst>
                <a:ext uri="{FF2B5EF4-FFF2-40B4-BE49-F238E27FC236}">
                  <a16:creationId xmlns:a16="http://schemas.microsoft.com/office/drawing/2014/main" id="{77AEFAD7-AB81-4383-BAF0-E0AE3D5688B5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0" name="Rechthoek 299">
              <a:extLst>
                <a:ext uri="{FF2B5EF4-FFF2-40B4-BE49-F238E27FC236}">
                  <a16:creationId xmlns:a16="http://schemas.microsoft.com/office/drawing/2014/main" id="{0C9C5F12-46F3-4B5A-B62C-72E832CF20D9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1" name="Rechthoek 300">
              <a:extLst>
                <a:ext uri="{FF2B5EF4-FFF2-40B4-BE49-F238E27FC236}">
                  <a16:creationId xmlns:a16="http://schemas.microsoft.com/office/drawing/2014/main" id="{87576555-5D0D-4BF3-B9E3-DC7BFB50E14B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4E9D7BD6-6686-456C-9C85-4A840D05388C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67A16092-0314-4E5E-873C-985CB502591F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C5941A66-9431-400F-86A2-E3CBE3E966E1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6F58363B-F3E4-4348-89D5-7D13447FB31B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00" name="Tijdelijke aanduiding voor tekst 7">
            <a:extLst>
              <a:ext uri="{FF2B5EF4-FFF2-40B4-BE49-F238E27FC236}">
                <a16:creationId xmlns:a16="http://schemas.microsoft.com/office/drawing/2014/main" id="{BC06BB4D-EB53-4F04-93AE-9DB2FD223D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/>
              <a:t>[Vul hier uw voetnoot in]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84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link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9E0C4527-7CB8-4E1C-A426-842459848FB6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B1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7BCCF8A9-7598-40A4-80B8-74BE240AFCA2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12034860-4791-4F69-B7F4-81434DFB6BC8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55231D10-BC62-4DA6-BA51-7EA97362673A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0CC37CC0-A633-43A2-BD64-301320DA8083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EA205D41-105A-4E04-9959-6AB6CDF7C2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4FD4FA51-D5D9-4747-ABBA-DB7A3478779F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377DAC65-C992-4465-BA82-80C2BD13412A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B037872D-304C-4A01-896A-5958FC0B8718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BFD01783-C50B-4E45-8618-317FA40FC43B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35741D0A-D8EA-4C46-9B09-8733177C7C9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38B5B28B-26E3-4A1D-A446-D2E53E8273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D9D91C21-9768-45B2-AC5B-ED878893EB4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DF934A58-1ED2-4B8A-88A5-0875306B6B5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F0306E31-0DEC-4111-9931-8709205F50A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A8883BB6-9E85-47FA-8E56-056D403767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7B165702-1BD6-4F86-B6C6-5E66DD4DB2BA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5609781C-7B99-45EF-8F89-00648D14C02D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E01F36E6-C19E-4248-B957-760A1F02635D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57C2FEDD-F77D-4BF9-8B79-801E4F9D6B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164583FA-989F-483F-B44D-4C594AE787B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4FE1A792-B367-4A36-BC0C-92B060AF7BC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8CADA7D5-F7EB-42A9-B711-1BCD0D0AE1D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FB832AE6-8BC9-4CE5-BB0D-8BB68E66392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84D26A59-699E-4E2C-A5E1-4289F34B29A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5EBE92CC-0548-420C-9F50-C2006CED7F0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D7F5A4A5-2FFF-4D23-898B-57F20B57398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233EA43A-B487-48CE-A756-7636216B1B1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2EFBA4F1-235F-4D18-8887-348DA746A5E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D82643A3-452E-46A8-BB76-20B4FAF591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6D7981F8-6FD9-4A83-B3F2-CEED346CA6D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89C72A0D-A20F-434A-BC8F-8CF5A3120D36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8B638012-1775-41AC-900F-E2E59B9542E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25A90476-EED1-4005-938B-8F62DAC4E137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9B5279F9-2042-4B3C-8250-490516200A2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3CF386DA-0BE5-435C-8ECD-76DB773BD2F6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1E7B1295-D8EB-4C99-8D59-FCEF3040FC64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A3BCE5FE-9460-454A-9842-BA29CF94D54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DE83F101-456D-406A-AE69-CF0916CEDA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0FE8B4B7-9BD3-4011-B3F1-841589088F41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96B34972-A4DF-49E1-98EA-CCBF1DBE51C5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3CA017B8-5570-4C58-9D92-7DADBF563DAA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D73901D1-F79F-4C1F-8F5D-3BAE10D0D0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00FFE62D-D564-4C04-B307-092DC200268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45986A2F-E483-4A71-A2C7-85E0DBCDC73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C83EC606-F0C7-4997-80F8-735BF01D57F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506FCEE3-2419-4B74-8DF7-1BD493804ED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472B484F-0D1A-4221-90D8-49C485E0E21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CA923F78-8394-4273-9924-42E158499DF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4B271F7C-4EF5-43C0-A81A-608452536E65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F752F15D-FD0B-4281-A4F2-BB22FFB1D82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BEFEB0D8-6116-40A1-BA3E-B3233C77962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AA2506CA-022F-41E4-B91F-E199B71D336B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7987DC25-6BE4-44F7-8D1C-D487CFCCF13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7E8F66B3-A4E2-4711-9E60-D0916E4278F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5D737D0D-156F-4F01-9E0E-13377667149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14EB01F4-EF64-421A-AFB9-F1D3FABC03F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FCFE57F4-3D5E-4F56-A7FE-61549054EC5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6FE0800F-9795-4D33-BA5E-B0CCCB0C16C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3960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66874" y="1116707"/>
            <a:ext cx="648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CDEC-4AC6-479D-BAA5-8265F17A6C44}" type="datetime10">
              <a:rPr lang="nl-NL" smtClean="0"/>
              <a:t>14:31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97" name="Tijdelijke aanduiding voor tekst 6">
            <a:extLst>
              <a:ext uri="{FF2B5EF4-FFF2-40B4-BE49-F238E27FC236}">
                <a16:creationId xmlns:a16="http://schemas.microsoft.com/office/drawing/2014/main" id="{60926575-07FB-4068-84B1-DD09847510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2709746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60572D1D-FE12-409E-AD43-6FD9A18B64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2563288" y="2528999"/>
            <a:ext cx="6926578" cy="1800000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199" name="Tijdelijke aanduiding voor tekst 18">
            <a:extLst>
              <a:ext uri="{FF2B5EF4-FFF2-40B4-BE49-F238E27FC236}">
                <a16:creationId xmlns:a16="http://schemas.microsoft.com/office/drawing/2014/main" id="{1066DF3A-FC15-458F-A580-AD0F5CFD8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-544183" y="5107535"/>
            <a:ext cx="1803328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200" name="Tijdelijke aanduiding voor tekst 17">
            <a:extLst>
              <a:ext uri="{FF2B5EF4-FFF2-40B4-BE49-F238E27FC236}">
                <a16:creationId xmlns:a16="http://schemas.microsoft.com/office/drawing/2014/main" id="{7E5296A4-94D7-43FD-874C-AAED33E846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220862" y="3754873"/>
            <a:ext cx="4910604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A4989FFA-DB1C-4B31-B0E1-E87110FF82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639906" y="-467045"/>
            <a:ext cx="1962001" cy="147782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74EB3B51-4C1B-4990-8B19-3BAACE51B0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03" name="Tijdelijke aanduiding voor tekst 6">
            <a:extLst>
              <a:ext uri="{FF2B5EF4-FFF2-40B4-BE49-F238E27FC236}">
                <a16:creationId xmlns:a16="http://schemas.microsoft.com/office/drawing/2014/main" id="{CAD15300-27F6-4A3A-AACD-939089471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4B09E736-CD68-47A0-B3F7-C000EB8ECF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0" name="Tijdelijke aanduiding voor tekst 82">
            <a:extLst>
              <a:ext uri="{FF2B5EF4-FFF2-40B4-BE49-F238E27FC236}">
                <a16:creationId xmlns:a16="http://schemas.microsoft.com/office/drawing/2014/main" id="{FBA3538D-C9A5-42B4-8A2A-D7135F3EF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4ED18B93-6AE7-47F6-BBDD-6649A4FE24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34545ACA-DDDE-4FC3-93A6-986C5611BC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grpSp>
        <p:nvGrpSpPr>
          <p:cNvPr id="281" name="TEKSTINSTRUCTIES">
            <a:extLst>
              <a:ext uri="{FF2B5EF4-FFF2-40B4-BE49-F238E27FC236}">
                <a16:creationId xmlns:a16="http://schemas.microsoft.com/office/drawing/2014/main" id="{21D4B2D6-ECA3-492C-BD57-457398487492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2" name="Rechthoek: afgeronde hoeken 281">
              <a:extLst>
                <a:ext uri="{FF2B5EF4-FFF2-40B4-BE49-F238E27FC236}">
                  <a16:creationId xmlns:a16="http://schemas.microsoft.com/office/drawing/2014/main" id="{96663584-F505-498E-881D-B9546A24A72D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552D8577-2E8D-4757-8548-67F896C46DBC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84" name="Rechte verbindingslijn 283">
              <a:extLst>
                <a:ext uri="{FF2B5EF4-FFF2-40B4-BE49-F238E27FC236}">
                  <a16:creationId xmlns:a16="http://schemas.microsoft.com/office/drawing/2014/main" id="{0E292A47-8FC3-4DDA-8108-062A452C96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85" name="Groep 284">
              <a:extLst>
                <a:ext uri="{FF2B5EF4-FFF2-40B4-BE49-F238E27FC236}">
                  <a16:creationId xmlns:a16="http://schemas.microsoft.com/office/drawing/2014/main" id="{0533CC2F-03BB-43A9-B42F-34E9C7B97364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1594C926-B239-4ABD-97FE-CDCFA3D99290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07" name="Rechte verbindingslijn 306">
                <a:extLst>
                  <a:ext uri="{FF2B5EF4-FFF2-40B4-BE49-F238E27FC236}">
                    <a16:creationId xmlns:a16="http://schemas.microsoft.com/office/drawing/2014/main" id="{98649CE8-79B1-474B-BB06-2A6754DAD3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Rechte verbindingslijn 307">
                <a:extLst>
                  <a:ext uri="{FF2B5EF4-FFF2-40B4-BE49-F238E27FC236}">
                    <a16:creationId xmlns:a16="http://schemas.microsoft.com/office/drawing/2014/main" id="{A371BE06-E7ED-4D4C-8464-A53E94A7C4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69C6927C-7AF5-47F0-A80B-0D7F83116421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0" name="Groep 309">
                <a:extLst>
                  <a:ext uri="{FF2B5EF4-FFF2-40B4-BE49-F238E27FC236}">
                    <a16:creationId xmlns:a16="http://schemas.microsoft.com/office/drawing/2014/main" id="{E5AA7EB3-1E28-4DCD-BBFC-8EEC23ECE214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49" name="Groep 348">
                  <a:extLst>
                    <a:ext uri="{FF2B5EF4-FFF2-40B4-BE49-F238E27FC236}">
                      <a16:creationId xmlns:a16="http://schemas.microsoft.com/office/drawing/2014/main" id="{E2ECA8B4-90E4-4723-829C-16DC9221B601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3CA97424-6704-491D-A8A5-87E56AC680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36AE0E1C-0428-4068-A1B0-537F5F69C0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1C9BAD71-9325-42CA-A360-7C2DFDEF58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FD274900-0C13-4FF6-8974-5170D23D02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4226A64D-10D9-44BD-ADF0-2EFE4C7487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7D7CE880-B5B9-46E8-9FFE-BADE14C12AA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1" name="Rechthoek 350">
                    <a:extLst>
                      <a:ext uri="{FF2B5EF4-FFF2-40B4-BE49-F238E27FC236}">
                        <a16:creationId xmlns:a16="http://schemas.microsoft.com/office/drawing/2014/main" id="{FB8BB387-C9A0-425D-A392-2586859E405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Pijl: punthaak 351">
                    <a:extLst>
                      <a:ext uri="{FF2B5EF4-FFF2-40B4-BE49-F238E27FC236}">
                        <a16:creationId xmlns:a16="http://schemas.microsoft.com/office/drawing/2014/main" id="{D64BF02A-532F-426B-8539-A14A6496CA0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55AB8FA3-10FD-4D02-B192-F40398992C30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04B4CA94-70F2-43D9-AACB-117707371A14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1E9100FB-26A5-4D28-BD92-D5486D1D09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3CB28933-EA93-43CD-988E-FCE5B02BB9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902859AE-7C33-4B47-BA7A-28A3F9697C8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2A451DF8-6EDB-402E-B41F-7626E421DE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05F6C503-9B3C-486A-9969-0EB78655ED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EE964851-85CE-46BD-A0E1-EE83E3A83BD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2" name="Rechthoek 341">
                    <a:extLst>
                      <a:ext uri="{FF2B5EF4-FFF2-40B4-BE49-F238E27FC236}">
                        <a16:creationId xmlns:a16="http://schemas.microsoft.com/office/drawing/2014/main" id="{22DB2ED0-7964-45C0-99A0-4747EB3C99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3" name="Pijl: punthaak 342">
                    <a:extLst>
                      <a:ext uri="{FF2B5EF4-FFF2-40B4-BE49-F238E27FC236}">
                        <a16:creationId xmlns:a16="http://schemas.microsoft.com/office/drawing/2014/main" id="{BACAE063-3419-4146-8495-600A31219DC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2" name="Rechte verbindingslijn 311">
                <a:extLst>
                  <a:ext uri="{FF2B5EF4-FFF2-40B4-BE49-F238E27FC236}">
                    <a16:creationId xmlns:a16="http://schemas.microsoft.com/office/drawing/2014/main" id="{4E2C0BBF-9899-4FAA-917A-9439BCC1F4C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13" name="Rechte verbindingslijn 312">
                <a:extLst>
                  <a:ext uri="{FF2B5EF4-FFF2-40B4-BE49-F238E27FC236}">
                    <a16:creationId xmlns:a16="http://schemas.microsoft.com/office/drawing/2014/main" id="{72769C05-CFE5-4B5F-851D-F6779608C29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14" name="Groep 313">
                <a:extLst>
                  <a:ext uri="{FF2B5EF4-FFF2-40B4-BE49-F238E27FC236}">
                    <a16:creationId xmlns:a16="http://schemas.microsoft.com/office/drawing/2014/main" id="{240C21C6-DCD8-4263-95D6-955B4780BE1D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F91A235C-5BEF-46F1-9C83-1F9B295BF8A2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2A043FE3-C4D3-4625-95E6-84FC46CC197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07E25235-00AD-40F2-B3F2-21D0847E8A8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A5E76C31-1B32-4576-8FDF-5DE1E5C0EE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B717694C-F178-4C30-9FEA-2DE5847D103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0FABC164-F6F3-49AD-AF32-CC78DEE065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16409140-6A72-42AE-931A-39B2D8122D0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F9248A06-855B-448D-92A1-B8A2EC6652F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5168D967-B635-4519-9169-EB5BD497658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99C2A13F-C22F-450A-B8EE-AF3AB707A9F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064A193E-9B1E-4A04-BF3C-8CF258C2E85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15" name="Groep 314">
                <a:extLst>
                  <a:ext uri="{FF2B5EF4-FFF2-40B4-BE49-F238E27FC236}">
                    <a16:creationId xmlns:a16="http://schemas.microsoft.com/office/drawing/2014/main" id="{040D1911-EB39-40E3-87DB-E2EEF04BEFF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F5603EED-5C34-46CB-9180-A5F77E8E35FA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19" name="Groep 318">
                  <a:extLst>
                    <a:ext uri="{FF2B5EF4-FFF2-40B4-BE49-F238E27FC236}">
                      <a16:creationId xmlns:a16="http://schemas.microsoft.com/office/drawing/2014/main" id="{38DECC99-3263-4BDC-BB30-F9D70A5EE7E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0" name="Groep 319">
                    <a:extLst>
                      <a:ext uri="{FF2B5EF4-FFF2-40B4-BE49-F238E27FC236}">
                        <a16:creationId xmlns:a16="http://schemas.microsoft.com/office/drawing/2014/main" id="{D44B5A2A-3ED8-48D4-9B6B-9CD62F2EFD3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24" name="Rechte verbindingslijn 323">
                      <a:extLst>
                        <a:ext uri="{FF2B5EF4-FFF2-40B4-BE49-F238E27FC236}">
                          <a16:creationId xmlns:a16="http://schemas.microsoft.com/office/drawing/2014/main" id="{37F34D92-5FE9-476B-9DE9-0FB6854266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5" name="Rechte verbindingslijn 324">
                      <a:extLst>
                        <a:ext uri="{FF2B5EF4-FFF2-40B4-BE49-F238E27FC236}">
                          <a16:creationId xmlns:a16="http://schemas.microsoft.com/office/drawing/2014/main" id="{24B3A28B-83AC-4CEC-9DEA-35E9AFC1916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6" name="Rechte verbindingslijn 325">
                      <a:extLst>
                        <a:ext uri="{FF2B5EF4-FFF2-40B4-BE49-F238E27FC236}">
                          <a16:creationId xmlns:a16="http://schemas.microsoft.com/office/drawing/2014/main" id="{7634F2D7-3064-47B7-89F2-5CCE7405AAF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7" name="Rechte verbindingslijn 326">
                      <a:extLst>
                        <a:ext uri="{FF2B5EF4-FFF2-40B4-BE49-F238E27FC236}">
                          <a16:creationId xmlns:a16="http://schemas.microsoft.com/office/drawing/2014/main" id="{C64FB123-370B-4364-9595-2D90B33EA7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67D789C1-4C9A-43D6-AA2F-88BC0BE45B2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1" name="Groep 320">
                    <a:extLst>
                      <a:ext uri="{FF2B5EF4-FFF2-40B4-BE49-F238E27FC236}">
                        <a16:creationId xmlns:a16="http://schemas.microsoft.com/office/drawing/2014/main" id="{A74C51BA-1E04-4304-A08A-BD67D790EBE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2" name="Rechthoek 321">
                      <a:extLst>
                        <a:ext uri="{FF2B5EF4-FFF2-40B4-BE49-F238E27FC236}">
                          <a16:creationId xmlns:a16="http://schemas.microsoft.com/office/drawing/2014/main" id="{E7E3F1D7-0346-4EB4-92CD-9EFD047C8D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3" name="Pijl: punthaak 322">
                      <a:extLst>
                        <a:ext uri="{FF2B5EF4-FFF2-40B4-BE49-F238E27FC236}">
                          <a16:creationId xmlns:a16="http://schemas.microsoft.com/office/drawing/2014/main" id="{E92EF587-3A01-4239-90B4-CD01D54160F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967F4E6C-A74A-4FDF-ACF3-EE233D4E819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17" name="Rechthoek 316">
                <a:extLst>
                  <a:ext uri="{FF2B5EF4-FFF2-40B4-BE49-F238E27FC236}">
                    <a16:creationId xmlns:a16="http://schemas.microsoft.com/office/drawing/2014/main" id="{3A24DB4A-17F9-427E-8804-919FFF463D0C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C41BB9C0-ECDA-4C9B-9271-282A824DAA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34317F05-B937-41B2-AC7B-8D19A1123E64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88" name="Rechthoek 287">
              <a:extLst>
                <a:ext uri="{FF2B5EF4-FFF2-40B4-BE49-F238E27FC236}">
                  <a16:creationId xmlns:a16="http://schemas.microsoft.com/office/drawing/2014/main" id="{F428A860-3A3C-4B94-B902-9D8E2C765AAF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89" name="Ovaal 288">
              <a:extLst>
                <a:ext uri="{FF2B5EF4-FFF2-40B4-BE49-F238E27FC236}">
                  <a16:creationId xmlns:a16="http://schemas.microsoft.com/office/drawing/2014/main" id="{21675D77-D929-4077-A74F-AF38C0C6364A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FF8650C8-DC83-4E80-BE92-97C9A8D51D8D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C0F6409D-884F-43AF-B62D-059C90E57CE0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2" name="Ovaal 291">
              <a:extLst>
                <a:ext uri="{FF2B5EF4-FFF2-40B4-BE49-F238E27FC236}">
                  <a16:creationId xmlns:a16="http://schemas.microsoft.com/office/drawing/2014/main" id="{BAC3726F-219C-40F0-AAE0-5EE2784ACE59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8D34DED2-007A-46A2-BFF2-FBF7A79B8B41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FF89A274-DE91-4B74-B288-3061203C1DFA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AFB1CA63-8259-4B02-B10F-91C519A6D006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43468935-0D2D-4F7C-8C4C-464EFB0B7920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35D5CB55-AD36-4055-AAD3-CAE7CE92E1B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F3CFF063-AE7D-4C09-AC1D-B1D45CF655AB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99" name="Rechthoek 298">
              <a:extLst>
                <a:ext uri="{FF2B5EF4-FFF2-40B4-BE49-F238E27FC236}">
                  <a16:creationId xmlns:a16="http://schemas.microsoft.com/office/drawing/2014/main" id="{C640C0A4-D716-4408-91ED-CC88C424A190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0" name="Rechthoek 299">
              <a:extLst>
                <a:ext uri="{FF2B5EF4-FFF2-40B4-BE49-F238E27FC236}">
                  <a16:creationId xmlns:a16="http://schemas.microsoft.com/office/drawing/2014/main" id="{731D6338-A67A-45BD-B510-5BF1C3B43A42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1" name="Rechthoek 300">
              <a:extLst>
                <a:ext uri="{FF2B5EF4-FFF2-40B4-BE49-F238E27FC236}">
                  <a16:creationId xmlns:a16="http://schemas.microsoft.com/office/drawing/2014/main" id="{C236B1D3-CFD6-4AB6-9B14-2BC2F8901312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EB868990-1F68-4AF6-AD20-B192E3D0164F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9CBA0315-77F5-43F4-BD81-9A21BD290DEE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C071A340-7583-4B7D-AD62-A4AB5F4AD65C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3450671F-C956-48C8-AD28-F7337F60C64D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91" name="Tijdelijke aanduiding voor tekst 7">
            <a:extLst>
              <a:ext uri="{FF2B5EF4-FFF2-40B4-BE49-F238E27FC236}">
                <a16:creationId xmlns:a16="http://schemas.microsoft.com/office/drawing/2014/main" id="{ACE56A2A-F59C-4FEF-B411-980D00F81B8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/>
              <a:t>[Vul hier uw voetnoot in]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03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link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9E0C4527-7CB8-4E1C-A426-842459848FB6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B2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FED25675-E1EB-4746-A4DB-29A6047A9D3E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CD020780-6EDC-4242-8C5F-95E23FB5B96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9B0341D0-1292-4DD0-8DAA-DBFC9385D6EA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285F1D96-BCA1-4E49-AE54-9534F0E62C49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4C44EF3A-4585-40C0-AC0A-57C8ED9CC6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D71CADCF-7A73-4E6B-A6D8-9E29C879878D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5A807D0C-B35E-4A23-8945-BC27FC798A42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0826BE70-98DD-42AB-979F-F2F1D3E8A80B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F1213658-B901-4F5A-8E57-90B59B3CE918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D0DA85FD-BDC2-48B5-BE36-216FBE6A186B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121E89B8-0CFF-42D0-91F8-00884B3853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35C778B5-8137-4ED4-9466-7251D7BFB44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33A4C66F-C702-47BE-91C2-07ED5E02990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3BD89C5A-0DB9-4594-8930-EBA10001B0E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0E019EBC-FB35-413F-9CEF-9A5C3650E4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4B9E8C31-3ECB-4D4E-842E-5A06BE9D56CE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6C814E04-E738-4E8D-892A-0B50FD8566D9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DCBD8FB6-0B1B-4F01-A1F3-51F50E6F3726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778BC313-A2B4-4EF6-B47C-85C034C9453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41AC94AE-924B-4098-A104-039AA05C913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A0448FD2-F7C0-4BD4-8934-0C0F9582A6B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EEF39755-B9FB-4C8B-8D37-307C994E5E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1E341C85-2E08-4045-B913-F9C2DED865B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C901D272-694E-4B29-8F17-B8BA41F4542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2499DA1A-EB1F-49F7-A672-E6A7211C94F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E001750E-7972-439E-9728-C45DA6E5888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A9D3CEB3-17F3-438D-86AA-790B87C63F5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DB1E3358-2F19-4901-A940-BAFAE79D29A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B7DA9EEC-8D0B-496B-BE6A-273351199F5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7486B8B3-A94A-4AD2-8AE8-EF20CD50E31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DEED58E7-C3A8-4AA6-8253-54FF66C38302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610C8B7F-D6CA-42EA-936A-9B130EAF97F9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B5FF7399-E861-49EC-8435-A14BFEE03DB6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94B62195-231E-49CB-9691-A092C8D87F5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AEC06329-1FAE-49AF-B55E-F339B48FD8A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4842FD87-561A-4B01-9A10-EDF6D73DE87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0E98E61C-B2C2-4188-9F6C-6BF7D528A47E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DC12803D-DE09-49CD-9CA5-AFA87A6A711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43F44D2C-5200-4C2C-B016-1A535160B1E4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BB588CD9-192B-4DE1-A3F6-03A633539A9D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B2451A51-726E-490F-9422-04D38A524494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2C24BB39-ABCE-44E2-8164-C7062FD9569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64C6D75D-860A-4A7C-97C9-45A46169193C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8D702700-6A9E-4D2A-A435-9B512C9F0DFA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CE50FA18-1847-480F-87C2-9F6F4AD3F2C0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D363A9A1-8BA4-4037-95A9-268A9ECAFDAE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1CE40D96-DC78-4676-8CA4-F4FE630B0877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28B3000C-BECC-4AA3-A16D-78E14279D1D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8B1C9EDE-882E-40FC-9279-E79BD2AD2D5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1A378A34-0B07-4A0F-8B1F-445AB133495E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BE3AEABD-8B37-42AF-A7CC-3288D2BA2C4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A9ACED4D-D138-4758-B01A-136BEF8AD20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4883BBD9-EC5A-41FA-AF12-2EC093C2FD4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32BA5578-2412-4FF4-B221-917B1805B35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AD22E0BA-F1E1-4F7C-9264-BB191B30A30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B103E543-171D-4A35-BE5B-81FB78AC191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8BD603D7-9637-4AED-A5B9-28F32BB4FA5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6FE0800F-9795-4D33-BA5E-B0CCCB0C16C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780000" y="1116707"/>
            <a:ext cx="4536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5251-2669-4538-8E87-E55C6612C866}" type="datetime10">
              <a:rPr lang="nl-NL" smtClean="0"/>
              <a:t>14:31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97" name="Tijdelijke aanduiding voor tekst 6">
            <a:extLst>
              <a:ext uri="{FF2B5EF4-FFF2-40B4-BE49-F238E27FC236}">
                <a16:creationId xmlns:a16="http://schemas.microsoft.com/office/drawing/2014/main" id="{60926575-07FB-4068-84B1-DD09847510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2709746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60572D1D-FE12-409E-AD43-6FD9A18B64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2046884" y="2012595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199" name="Tijdelijke aanduiding voor tekst 18">
            <a:extLst>
              <a:ext uri="{FF2B5EF4-FFF2-40B4-BE49-F238E27FC236}">
                <a16:creationId xmlns:a16="http://schemas.microsoft.com/office/drawing/2014/main" id="{1066DF3A-FC15-458F-A580-AD0F5CFD8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-544183" y="5107535"/>
            <a:ext cx="1803328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200" name="Tijdelijke aanduiding voor tekst 17">
            <a:extLst>
              <a:ext uri="{FF2B5EF4-FFF2-40B4-BE49-F238E27FC236}">
                <a16:creationId xmlns:a16="http://schemas.microsoft.com/office/drawing/2014/main" id="{7E5296A4-94D7-43FD-874C-AAED33E846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220862" y="3754873"/>
            <a:ext cx="4910604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A4989FFA-DB1C-4B31-B0E1-E87110FF82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639906" y="-467045"/>
            <a:ext cx="1962001" cy="147782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74EB3B51-4C1B-4990-8B19-3BAACE51B0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chemeClr val="bg1"/>
              </a:gs>
              <a:gs pos="50000">
                <a:schemeClr val="bg2"/>
              </a:gs>
            </a:gsLst>
            <a:lin ang="0" scaled="1"/>
            <a:tileRect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03" name="Tijdelijke aanduiding voor tekst 6">
            <a:extLst>
              <a:ext uri="{FF2B5EF4-FFF2-40B4-BE49-F238E27FC236}">
                <a16:creationId xmlns:a16="http://schemas.microsoft.com/office/drawing/2014/main" id="{CAD15300-27F6-4A3A-AACD-939089471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4B09E736-CD68-47A0-B3F7-C000EB8ECF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0" name="Tijdelijke aanduiding voor tekst 82">
            <a:extLst>
              <a:ext uri="{FF2B5EF4-FFF2-40B4-BE49-F238E27FC236}">
                <a16:creationId xmlns:a16="http://schemas.microsoft.com/office/drawing/2014/main" id="{FBA3538D-C9A5-42B4-8A2A-D7135F3EF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4ED18B93-6AE7-47F6-BBDD-6649A4FE24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34545ACA-DDDE-4FC3-93A6-986C5611BC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grpSp>
        <p:nvGrpSpPr>
          <p:cNvPr id="281" name="TEKSTINSTRUCTIES">
            <a:extLst>
              <a:ext uri="{FF2B5EF4-FFF2-40B4-BE49-F238E27FC236}">
                <a16:creationId xmlns:a16="http://schemas.microsoft.com/office/drawing/2014/main" id="{27BB1B36-F5CF-4193-A372-9BFA29D9906E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2" name="Rechthoek: afgeronde hoeken 281">
              <a:extLst>
                <a:ext uri="{FF2B5EF4-FFF2-40B4-BE49-F238E27FC236}">
                  <a16:creationId xmlns:a16="http://schemas.microsoft.com/office/drawing/2014/main" id="{B31A6DC6-CAEE-420B-9B2B-3A96ACBE27EC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79E314FD-7EAB-425B-900B-A005246F2781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84" name="Rechte verbindingslijn 283">
              <a:extLst>
                <a:ext uri="{FF2B5EF4-FFF2-40B4-BE49-F238E27FC236}">
                  <a16:creationId xmlns:a16="http://schemas.microsoft.com/office/drawing/2014/main" id="{0F944FB4-C80C-4CD6-97F6-0CE961D771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85" name="Groep 284">
              <a:extLst>
                <a:ext uri="{FF2B5EF4-FFF2-40B4-BE49-F238E27FC236}">
                  <a16:creationId xmlns:a16="http://schemas.microsoft.com/office/drawing/2014/main" id="{32920088-A3C4-41BD-99CE-E6BC3D507A65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4DF929E4-9B7D-4D04-A15E-FC1732FE71B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07" name="Rechte verbindingslijn 306">
                <a:extLst>
                  <a:ext uri="{FF2B5EF4-FFF2-40B4-BE49-F238E27FC236}">
                    <a16:creationId xmlns:a16="http://schemas.microsoft.com/office/drawing/2014/main" id="{9404DB8E-C7EC-4BFC-A478-A83FB3FBA5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Rechte verbindingslijn 307">
                <a:extLst>
                  <a:ext uri="{FF2B5EF4-FFF2-40B4-BE49-F238E27FC236}">
                    <a16:creationId xmlns:a16="http://schemas.microsoft.com/office/drawing/2014/main" id="{BA77128D-C772-43F2-94F2-8F8488D5B3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643CDD6F-1A6F-4864-80E1-4163A183FAA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0" name="Groep 309">
                <a:extLst>
                  <a:ext uri="{FF2B5EF4-FFF2-40B4-BE49-F238E27FC236}">
                    <a16:creationId xmlns:a16="http://schemas.microsoft.com/office/drawing/2014/main" id="{A9FD79B9-677B-40F7-B799-955903822CB8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49" name="Groep 348">
                  <a:extLst>
                    <a:ext uri="{FF2B5EF4-FFF2-40B4-BE49-F238E27FC236}">
                      <a16:creationId xmlns:a16="http://schemas.microsoft.com/office/drawing/2014/main" id="{F4C5BE49-F0CD-4B8A-B04F-5B2A6972D3B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E485419F-BDAA-4E71-AD4B-02843F8147F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EBBECA9A-5636-4F5E-B8FB-F9BB115FB0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3B2BE3F6-206E-4EB3-889C-25E842DD81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0AC2B796-F26B-46E2-9807-9B28DB77E9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4C26DC49-25B9-44E6-B9E8-EC7F1A5E80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ADD0710B-7D04-47F8-953C-CAFF6F693E3E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1" name="Rechthoek 350">
                    <a:extLst>
                      <a:ext uri="{FF2B5EF4-FFF2-40B4-BE49-F238E27FC236}">
                        <a16:creationId xmlns:a16="http://schemas.microsoft.com/office/drawing/2014/main" id="{EDB981DC-1648-4AFA-B3E0-155E91D9985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Pijl: punthaak 351">
                    <a:extLst>
                      <a:ext uri="{FF2B5EF4-FFF2-40B4-BE49-F238E27FC236}">
                        <a16:creationId xmlns:a16="http://schemas.microsoft.com/office/drawing/2014/main" id="{FD48AB70-6A8B-48BA-8E58-B77AF614D510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5A84E6CA-D91D-4424-88B9-8E662D12A00E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A89BD115-1881-4722-BDDE-8BCF16B2175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8B2B1625-14C5-4806-A4AA-E80DC0C6A7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44DD8851-8E2F-4E23-A775-DDCB1C2616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2BA9ECBE-D987-4587-9B84-3152400CF6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D084BAD8-DC0D-4273-871A-94381CDBEC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8BD4F0CD-7A8D-470F-820B-4380D3BA60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35B9104C-E452-45E5-B16C-A6702D0A817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2" name="Rechthoek 341">
                    <a:extLst>
                      <a:ext uri="{FF2B5EF4-FFF2-40B4-BE49-F238E27FC236}">
                        <a16:creationId xmlns:a16="http://schemas.microsoft.com/office/drawing/2014/main" id="{F3BC2C2B-A37B-40E7-A832-38E0F510222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3" name="Pijl: punthaak 342">
                    <a:extLst>
                      <a:ext uri="{FF2B5EF4-FFF2-40B4-BE49-F238E27FC236}">
                        <a16:creationId xmlns:a16="http://schemas.microsoft.com/office/drawing/2014/main" id="{DDFA2D79-7906-43CC-A754-E94AE9DA0991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2" name="Rechte verbindingslijn 311">
                <a:extLst>
                  <a:ext uri="{FF2B5EF4-FFF2-40B4-BE49-F238E27FC236}">
                    <a16:creationId xmlns:a16="http://schemas.microsoft.com/office/drawing/2014/main" id="{A330B9F2-A88A-429A-B911-E1B2C218E7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13" name="Rechte verbindingslijn 312">
                <a:extLst>
                  <a:ext uri="{FF2B5EF4-FFF2-40B4-BE49-F238E27FC236}">
                    <a16:creationId xmlns:a16="http://schemas.microsoft.com/office/drawing/2014/main" id="{94631604-D683-4C93-A05D-DEBFBD5F337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14" name="Groep 313">
                <a:extLst>
                  <a:ext uri="{FF2B5EF4-FFF2-40B4-BE49-F238E27FC236}">
                    <a16:creationId xmlns:a16="http://schemas.microsoft.com/office/drawing/2014/main" id="{28B4619A-6807-49F1-8787-1CADD41ED3D8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C474DB9D-1D4E-4C0F-A648-1C811C38BB9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F45BC6C6-5B01-4EB1-8A0C-EC4C62CFC8B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E8FF9EA4-D5E7-4022-8AEA-4255F8A6D27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0AFC806D-DBBA-47CD-A22A-77380CCB214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29026BC3-16A6-4675-8D7C-A5E2A1AD6D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C2438121-28F1-48A7-84EA-D6FA3E52CEB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0E6C6F2E-A8C5-4036-923E-89947B30C01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00432064-74FD-4850-8983-687578E5CFC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45C3A4AC-1FB8-40F8-9019-65D7B6DD936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9ABBFFA6-9067-4275-860D-22B9F02A47C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C1A674D7-7D2C-4590-9A9F-02B198F1AEB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15" name="Groep 314">
                <a:extLst>
                  <a:ext uri="{FF2B5EF4-FFF2-40B4-BE49-F238E27FC236}">
                    <a16:creationId xmlns:a16="http://schemas.microsoft.com/office/drawing/2014/main" id="{45063B49-0CF4-47F5-960F-8272AA50315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F8430111-4C82-4B05-90A6-25153DB4527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19" name="Groep 318">
                  <a:extLst>
                    <a:ext uri="{FF2B5EF4-FFF2-40B4-BE49-F238E27FC236}">
                      <a16:creationId xmlns:a16="http://schemas.microsoft.com/office/drawing/2014/main" id="{C27A3D56-EE0F-49D5-A59D-A62DA1C0050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0" name="Groep 319">
                    <a:extLst>
                      <a:ext uri="{FF2B5EF4-FFF2-40B4-BE49-F238E27FC236}">
                        <a16:creationId xmlns:a16="http://schemas.microsoft.com/office/drawing/2014/main" id="{0CA6F713-D915-41CE-9F47-A3582815F1F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24" name="Rechte verbindingslijn 323">
                      <a:extLst>
                        <a:ext uri="{FF2B5EF4-FFF2-40B4-BE49-F238E27FC236}">
                          <a16:creationId xmlns:a16="http://schemas.microsoft.com/office/drawing/2014/main" id="{01931EFD-F00C-4053-8DB5-830FEE3B012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5" name="Rechte verbindingslijn 324">
                      <a:extLst>
                        <a:ext uri="{FF2B5EF4-FFF2-40B4-BE49-F238E27FC236}">
                          <a16:creationId xmlns:a16="http://schemas.microsoft.com/office/drawing/2014/main" id="{DD3E7021-B083-4E58-84B9-35BE8C9C72F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6" name="Rechte verbindingslijn 325">
                      <a:extLst>
                        <a:ext uri="{FF2B5EF4-FFF2-40B4-BE49-F238E27FC236}">
                          <a16:creationId xmlns:a16="http://schemas.microsoft.com/office/drawing/2014/main" id="{84D37ADD-D152-49ED-ACD5-D813C92024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7" name="Rechte verbindingslijn 326">
                      <a:extLst>
                        <a:ext uri="{FF2B5EF4-FFF2-40B4-BE49-F238E27FC236}">
                          <a16:creationId xmlns:a16="http://schemas.microsoft.com/office/drawing/2014/main" id="{932B3917-FCA0-4FDB-9E2A-9A1079EBF1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58F5E2D9-FC63-4D05-BB80-089D26397AA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1" name="Groep 320">
                    <a:extLst>
                      <a:ext uri="{FF2B5EF4-FFF2-40B4-BE49-F238E27FC236}">
                        <a16:creationId xmlns:a16="http://schemas.microsoft.com/office/drawing/2014/main" id="{9938A482-F3B9-404E-B289-65644DAEC373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2" name="Rechthoek 321">
                      <a:extLst>
                        <a:ext uri="{FF2B5EF4-FFF2-40B4-BE49-F238E27FC236}">
                          <a16:creationId xmlns:a16="http://schemas.microsoft.com/office/drawing/2014/main" id="{8A5FC4C2-124A-4FA6-B0CD-85EB8016ED8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3" name="Pijl: punthaak 322">
                      <a:extLst>
                        <a:ext uri="{FF2B5EF4-FFF2-40B4-BE49-F238E27FC236}">
                          <a16:creationId xmlns:a16="http://schemas.microsoft.com/office/drawing/2014/main" id="{59ABB570-4C77-4395-94C8-2C02C83056C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EF82FD91-69FD-401E-8BA8-F64CF137981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17" name="Rechthoek 316">
                <a:extLst>
                  <a:ext uri="{FF2B5EF4-FFF2-40B4-BE49-F238E27FC236}">
                    <a16:creationId xmlns:a16="http://schemas.microsoft.com/office/drawing/2014/main" id="{43371B98-7360-46F4-888B-BFF7DB80F9A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05FE13EC-21B8-41D7-B2CB-FDA823DE9A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6DB87CC1-F321-4645-8AC3-A10AA70200C8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88" name="Rechthoek 287">
              <a:extLst>
                <a:ext uri="{FF2B5EF4-FFF2-40B4-BE49-F238E27FC236}">
                  <a16:creationId xmlns:a16="http://schemas.microsoft.com/office/drawing/2014/main" id="{793BC92D-7160-4049-96B3-67DC84A1D032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89" name="Ovaal 288">
              <a:extLst>
                <a:ext uri="{FF2B5EF4-FFF2-40B4-BE49-F238E27FC236}">
                  <a16:creationId xmlns:a16="http://schemas.microsoft.com/office/drawing/2014/main" id="{E7F02F80-2B70-4FAF-B2B7-E33956CB2171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C3F051F0-5F2D-4B47-8274-51ADFD3F408E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569070B4-5AAA-402E-967A-B2CB6E9E6F06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2" name="Ovaal 291">
              <a:extLst>
                <a:ext uri="{FF2B5EF4-FFF2-40B4-BE49-F238E27FC236}">
                  <a16:creationId xmlns:a16="http://schemas.microsoft.com/office/drawing/2014/main" id="{7C044097-A61D-4D4D-8AFB-C90CF73060B5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A808306F-2896-4B83-9CAC-158CAE7BC791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BF1C1571-786C-4CB2-968B-F293D538D2EE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92A368F3-0BFC-4A26-80D8-21A2A3234DF0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D4C6BC7F-1497-4FED-B165-01D7203AEF7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B2398A84-8861-4AD5-943A-B206D3FE3449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780210C5-6428-4FEE-B98E-C55817E46246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99" name="Rechthoek 298">
              <a:extLst>
                <a:ext uri="{FF2B5EF4-FFF2-40B4-BE49-F238E27FC236}">
                  <a16:creationId xmlns:a16="http://schemas.microsoft.com/office/drawing/2014/main" id="{5E4858C9-0FAA-40C9-BD35-0F36D73BE665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0" name="Rechthoek 299">
              <a:extLst>
                <a:ext uri="{FF2B5EF4-FFF2-40B4-BE49-F238E27FC236}">
                  <a16:creationId xmlns:a16="http://schemas.microsoft.com/office/drawing/2014/main" id="{6B2CBDFF-02FF-4B99-B705-B2F5EF3743B9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1" name="Rechthoek 300">
              <a:extLst>
                <a:ext uri="{FF2B5EF4-FFF2-40B4-BE49-F238E27FC236}">
                  <a16:creationId xmlns:a16="http://schemas.microsoft.com/office/drawing/2014/main" id="{C8440666-A799-46DF-914B-267C1B84605C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A0726917-26A8-4495-8AFC-F0D17117317D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5F4A51EC-7A41-45DE-84B0-AC8F7437A102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E8B78823-3633-4A5F-8A9C-28CF4483705B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C292A13F-F09D-49B9-BB4D-12FBDB00560A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91" name="Tijdelijke aanduiding voor tekst 7">
            <a:extLst>
              <a:ext uri="{FF2B5EF4-FFF2-40B4-BE49-F238E27FC236}">
                <a16:creationId xmlns:a16="http://schemas.microsoft.com/office/drawing/2014/main" id="{294DB10F-9124-4D4D-BE26-78A11BE60F5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/>
              <a:t>[Vul hier uw voetnoot in]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80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link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9E0C4527-7CB8-4E1C-A426-842459848FB6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B3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7C77E43A-0642-4A61-A04E-229F31A143D3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89C717A4-7A48-4829-A1DF-E000224CD142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26660B81-471D-440A-8F50-6EBAFF554DC3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4E93A704-BDD9-49F8-9051-6A60B50452BF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73588A29-AAA4-4C4A-8E7E-4ADBCECAD5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F82E0258-6AD3-468D-B8E2-EA6791E78B76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6E708102-F9A9-4B13-BE3D-2F888AFB4413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5AABFA6D-0359-417C-8906-1F486CD46492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F24C9658-83F3-4521-811A-9B13B0DABB0B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FAC7B458-9E07-4EA1-9473-6A7F8E86EFE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0424F40D-AC3B-4E15-86C3-11F24F28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16BC876F-D03B-4C93-8C11-C1D455187B3C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6EADAA49-6564-416D-BA09-4C7A9CD6ED1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96C5E1D7-E6BA-4E32-ADA6-989AE174C3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51E9D46A-9A5E-4960-91EA-DFE2BAE46AB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A1F0C0A8-39F0-4F7F-8EFF-4A58FAE1F720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DA10BA63-EC56-42F1-8107-7567632DBDAC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F11B26AE-58D1-42E6-85DE-C2D32EAA77ED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572863B4-32CB-4B0A-8F33-03E2DC11D7A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A1492FD4-A07F-447A-81FF-8E474D70DE6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AC8F5286-C967-49E7-A087-13310FA940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1FE0D66A-A303-49EE-B860-98BCB15EDC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EADFF111-DBB0-4035-B5DF-A971B4269EC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5D3B3F21-C271-4638-8583-7BBB9487BCF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67A2D780-CC6A-4901-9BD7-BBF35F27741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FE0AB1EA-8D8A-4454-A8BB-589AC49C82F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8074E689-FB66-4DF3-B6AC-91543FEB61A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A3E2D590-46FD-4AD2-AED9-B65A22D3340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FC455ED1-282D-4A90-8C78-9EC350FBD3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C6ACCBFE-157B-40E3-8ED6-0ED78EABE6B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CFBF7723-D7F4-4D99-B61A-D6E852D61B12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DF74BB5D-F39B-45DF-A194-C1481068AF1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348C959A-7655-4DB7-BCCB-95AF6FAAD72A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2853BD88-21BF-410E-A18B-6C547BC770CE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1FE93D36-CF41-4B5C-AF01-C4014CC833E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9828F773-386E-4C37-A999-F6A2D092DD7F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92F9BFAE-0D84-4218-A61B-45FCA72920A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5B1736F9-FA79-49EC-86AD-9EE61546E0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4CF8468E-3B81-4613-B435-394643594097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59D7F8C3-4C43-4E52-8F86-C1B317CD8EF6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8AE5CB3B-E2D6-453C-AE19-0ACC59DA6FC2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9034AFC7-2E62-42D3-BB4D-B52D77604F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C32D301A-70DE-43ED-B62D-2EAFAFE7773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E38837BD-A135-4EED-BDAA-047D0F537CF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50615706-0E0E-48FE-9CAF-56A20FB7D1BC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51DBDD01-213B-4CE6-A92A-A0056134C6C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D51E86E4-4AB6-4524-A84F-3EFFCCCB372F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76BCD7A6-7634-4AD7-B39E-0AA7E9832C8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09330287-1CE4-4744-B070-2CA9D539E34C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A12D0161-2115-4DF2-8354-48AA193D0DF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DD2E87D0-C0B6-4B26-84C8-A23F5D79AE4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CB6DAF78-5FD3-4AFA-A822-144C06EF2D5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9D6963C7-AAEC-4A48-AE48-32CFCE272ED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7188F5F5-FD36-4AEB-A40B-327C9B9DBD6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5948575E-FA3B-4425-A5E7-961FB77FD4D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D3ED2BD1-BA32-4D15-A415-898EDF67ECE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D891D853-B95E-496A-AC11-CD7AF2FD508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6FE0800F-9795-4D33-BA5E-B0CCCB0C16C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74664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077288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0D8-293C-4EA2-AEF1-BEBA72A143B8}" type="datetime10">
              <a:rPr lang="nl-NL" smtClean="0"/>
              <a:t>14:31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97" name="Tijdelijke aanduiding voor tekst 6">
            <a:extLst>
              <a:ext uri="{FF2B5EF4-FFF2-40B4-BE49-F238E27FC236}">
                <a16:creationId xmlns:a16="http://schemas.microsoft.com/office/drawing/2014/main" id="{60926575-07FB-4068-84B1-DD09847510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2709746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60572D1D-FE12-409E-AD43-6FD9A18B64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2046884" y="2012595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199" name="Tijdelijke aanduiding voor tekst 18">
            <a:extLst>
              <a:ext uri="{FF2B5EF4-FFF2-40B4-BE49-F238E27FC236}">
                <a16:creationId xmlns:a16="http://schemas.microsoft.com/office/drawing/2014/main" id="{1066DF3A-FC15-458F-A580-AD0F5CFD8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-544183" y="5107535"/>
            <a:ext cx="1803328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200" name="Tijdelijke aanduiding voor tekst 17">
            <a:extLst>
              <a:ext uri="{FF2B5EF4-FFF2-40B4-BE49-F238E27FC236}">
                <a16:creationId xmlns:a16="http://schemas.microsoft.com/office/drawing/2014/main" id="{7E5296A4-94D7-43FD-874C-AAED33E846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220862" y="3754873"/>
            <a:ext cx="4910604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A4989FFA-DB1C-4B31-B0E1-E87110FF82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639906" y="-467045"/>
            <a:ext cx="1962001" cy="147782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74EB3B51-4C1B-4990-8B19-3BAACE51B0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03" name="Tijdelijke aanduiding voor tekst 6">
            <a:extLst>
              <a:ext uri="{FF2B5EF4-FFF2-40B4-BE49-F238E27FC236}">
                <a16:creationId xmlns:a16="http://schemas.microsoft.com/office/drawing/2014/main" id="{CAD15300-27F6-4A3A-AACD-939089471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4B09E736-CD68-47A0-B3F7-C000EB8ECF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0" name="Tijdelijke aanduiding voor tekst 82">
            <a:extLst>
              <a:ext uri="{FF2B5EF4-FFF2-40B4-BE49-F238E27FC236}">
                <a16:creationId xmlns:a16="http://schemas.microsoft.com/office/drawing/2014/main" id="{FBA3538D-C9A5-42B4-8A2A-D7135F3EF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4ED18B93-6AE7-47F6-BBDD-6649A4FE24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34545ACA-DDDE-4FC3-93A6-986C5611BC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grpSp>
        <p:nvGrpSpPr>
          <p:cNvPr id="281" name="TEKSTINSTRUCTIES">
            <a:extLst>
              <a:ext uri="{FF2B5EF4-FFF2-40B4-BE49-F238E27FC236}">
                <a16:creationId xmlns:a16="http://schemas.microsoft.com/office/drawing/2014/main" id="{C5AB531E-4BBD-4DF9-92A4-EA1D800A2A01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2" name="Rechthoek: afgeronde hoeken 281">
              <a:extLst>
                <a:ext uri="{FF2B5EF4-FFF2-40B4-BE49-F238E27FC236}">
                  <a16:creationId xmlns:a16="http://schemas.microsoft.com/office/drawing/2014/main" id="{599B1108-F511-482D-BE3B-7C9E166FE15B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E41D299E-96F2-46EF-889B-81DB6C5C320D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84" name="Rechte verbindingslijn 283">
              <a:extLst>
                <a:ext uri="{FF2B5EF4-FFF2-40B4-BE49-F238E27FC236}">
                  <a16:creationId xmlns:a16="http://schemas.microsoft.com/office/drawing/2014/main" id="{E6408324-4C54-4597-89AC-87108C7FD1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85" name="Groep 284">
              <a:extLst>
                <a:ext uri="{FF2B5EF4-FFF2-40B4-BE49-F238E27FC236}">
                  <a16:creationId xmlns:a16="http://schemas.microsoft.com/office/drawing/2014/main" id="{5C2D19B2-D0FA-4F10-9502-1113C1219272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EA3B67B8-39F3-4C0D-A2F4-50DCF07C73A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07" name="Rechte verbindingslijn 306">
                <a:extLst>
                  <a:ext uri="{FF2B5EF4-FFF2-40B4-BE49-F238E27FC236}">
                    <a16:creationId xmlns:a16="http://schemas.microsoft.com/office/drawing/2014/main" id="{7AE30EEC-AEAD-40D0-B192-3B01B55BE8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Rechte verbindingslijn 307">
                <a:extLst>
                  <a:ext uri="{FF2B5EF4-FFF2-40B4-BE49-F238E27FC236}">
                    <a16:creationId xmlns:a16="http://schemas.microsoft.com/office/drawing/2014/main" id="{88D9AE2C-B8EB-4193-BB86-D0E1CF5FDE6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FB2F64B2-5D73-4FA7-AAA6-529A2AC6C20A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0" name="Groep 309">
                <a:extLst>
                  <a:ext uri="{FF2B5EF4-FFF2-40B4-BE49-F238E27FC236}">
                    <a16:creationId xmlns:a16="http://schemas.microsoft.com/office/drawing/2014/main" id="{6C899EE7-1663-4D2F-A977-130910A622F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49" name="Groep 348">
                  <a:extLst>
                    <a:ext uri="{FF2B5EF4-FFF2-40B4-BE49-F238E27FC236}">
                      <a16:creationId xmlns:a16="http://schemas.microsoft.com/office/drawing/2014/main" id="{2A0644D7-7842-4277-8A62-DE3A1C5FFA3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AB4DA9D4-312F-4BC5-AF0C-0F39EF0728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95D365A3-83E8-41E0-BBF9-A38C4B15AE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EA09F7E5-5F05-45C5-BC0C-9140EDF7E0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56AC1E7D-26B5-4926-93F3-8B5714C684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07363229-C85A-4997-A2CA-2481019534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9CDCD61E-09F7-4438-B331-6A8DD01E528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1" name="Rechthoek 350">
                    <a:extLst>
                      <a:ext uri="{FF2B5EF4-FFF2-40B4-BE49-F238E27FC236}">
                        <a16:creationId xmlns:a16="http://schemas.microsoft.com/office/drawing/2014/main" id="{1F3DF43E-C312-4394-AFF0-149E19BDE2B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Pijl: punthaak 351">
                    <a:extLst>
                      <a:ext uri="{FF2B5EF4-FFF2-40B4-BE49-F238E27FC236}">
                        <a16:creationId xmlns:a16="http://schemas.microsoft.com/office/drawing/2014/main" id="{691DFAAA-C023-4F79-9E3B-72353BC9D0D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D2317644-E62D-4D48-A51C-5623AD32C84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6335972E-A06E-4EC4-98FA-083DB82713A9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67CD6D01-5DF8-4EC4-BD57-909C1A5A743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7BD4ACC6-6AE4-48CE-BCDF-2ACBF14165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EAC4D731-42E3-42F7-9454-830E86C51E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07D98043-7DF6-4111-AE72-FAE0F688DB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4297FBD4-495E-4BA2-A379-4E7FB0599FE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A8157BBE-3CDF-44F1-9BFC-12E4A9B78DB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2" name="Rechthoek 341">
                    <a:extLst>
                      <a:ext uri="{FF2B5EF4-FFF2-40B4-BE49-F238E27FC236}">
                        <a16:creationId xmlns:a16="http://schemas.microsoft.com/office/drawing/2014/main" id="{B0ED114E-8C37-44EA-9A87-6F47465C7EE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3" name="Pijl: punthaak 342">
                    <a:extLst>
                      <a:ext uri="{FF2B5EF4-FFF2-40B4-BE49-F238E27FC236}">
                        <a16:creationId xmlns:a16="http://schemas.microsoft.com/office/drawing/2014/main" id="{6529F1F7-2E30-428A-B20C-F55DED210BB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2" name="Rechte verbindingslijn 311">
                <a:extLst>
                  <a:ext uri="{FF2B5EF4-FFF2-40B4-BE49-F238E27FC236}">
                    <a16:creationId xmlns:a16="http://schemas.microsoft.com/office/drawing/2014/main" id="{47086007-B2E4-475B-8F66-06BB1DCFF35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13" name="Rechte verbindingslijn 312">
                <a:extLst>
                  <a:ext uri="{FF2B5EF4-FFF2-40B4-BE49-F238E27FC236}">
                    <a16:creationId xmlns:a16="http://schemas.microsoft.com/office/drawing/2014/main" id="{468591A5-C1BE-4C43-BDE9-16D2CFE646A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14" name="Groep 313">
                <a:extLst>
                  <a:ext uri="{FF2B5EF4-FFF2-40B4-BE49-F238E27FC236}">
                    <a16:creationId xmlns:a16="http://schemas.microsoft.com/office/drawing/2014/main" id="{19E69FCE-BB2F-4741-8920-9AEC15181F8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30A42DEE-38AA-442F-A8F8-C580503D8E6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78598038-85E0-4970-8145-BC6E5EC27E6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F3548E95-C977-4AAF-B677-79CB46A0F92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4ABBBEF4-FE4A-464F-8B67-3CAA1AEF851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66900B9D-FC78-4A06-981B-DF42B6458FB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51782C10-3762-4480-8929-E2402CB49F8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F9002955-AE1E-42E1-B47B-07B9D193997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59128E81-E379-4234-9848-B2E42059AFE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0B6AC76B-4034-4F0F-9733-D3A95B40E6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11090C84-EE22-4888-BA4C-00958CD1CAB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CB15F889-1213-4051-BAA6-2D6A28FFDA7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15" name="Groep 314">
                <a:extLst>
                  <a:ext uri="{FF2B5EF4-FFF2-40B4-BE49-F238E27FC236}">
                    <a16:creationId xmlns:a16="http://schemas.microsoft.com/office/drawing/2014/main" id="{0ADB5151-B960-44B8-AF38-B5C96312360E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294B602D-BA8F-48A4-9C3F-5A75227B68B7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19" name="Groep 318">
                  <a:extLst>
                    <a:ext uri="{FF2B5EF4-FFF2-40B4-BE49-F238E27FC236}">
                      <a16:creationId xmlns:a16="http://schemas.microsoft.com/office/drawing/2014/main" id="{471F96A6-C23E-4059-8637-8A1B4CBABA8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0" name="Groep 319">
                    <a:extLst>
                      <a:ext uri="{FF2B5EF4-FFF2-40B4-BE49-F238E27FC236}">
                        <a16:creationId xmlns:a16="http://schemas.microsoft.com/office/drawing/2014/main" id="{FD533F21-F3D7-42CB-A245-78A4BFA9819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24" name="Rechte verbindingslijn 323">
                      <a:extLst>
                        <a:ext uri="{FF2B5EF4-FFF2-40B4-BE49-F238E27FC236}">
                          <a16:creationId xmlns:a16="http://schemas.microsoft.com/office/drawing/2014/main" id="{AD94586A-71F0-4C1E-B61A-9735EDB7B5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5" name="Rechte verbindingslijn 324">
                      <a:extLst>
                        <a:ext uri="{FF2B5EF4-FFF2-40B4-BE49-F238E27FC236}">
                          <a16:creationId xmlns:a16="http://schemas.microsoft.com/office/drawing/2014/main" id="{EDEBCFA4-6AE6-40FA-9AE5-4488B8CEE9C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6" name="Rechte verbindingslijn 325">
                      <a:extLst>
                        <a:ext uri="{FF2B5EF4-FFF2-40B4-BE49-F238E27FC236}">
                          <a16:creationId xmlns:a16="http://schemas.microsoft.com/office/drawing/2014/main" id="{E498954E-DB1F-468C-8DD1-07203ED2D7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7" name="Rechte verbindingslijn 326">
                      <a:extLst>
                        <a:ext uri="{FF2B5EF4-FFF2-40B4-BE49-F238E27FC236}">
                          <a16:creationId xmlns:a16="http://schemas.microsoft.com/office/drawing/2014/main" id="{E3F4CD81-B8B8-437A-B451-A11BE0B45B1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F5DD1635-1C2E-4449-ABA5-512C6F22AF4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1" name="Groep 320">
                    <a:extLst>
                      <a:ext uri="{FF2B5EF4-FFF2-40B4-BE49-F238E27FC236}">
                        <a16:creationId xmlns:a16="http://schemas.microsoft.com/office/drawing/2014/main" id="{DB749E6A-EA69-4E8A-B945-3287E293AB7F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2" name="Rechthoek 321">
                      <a:extLst>
                        <a:ext uri="{FF2B5EF4-FFF2-40B4-BE49-F238E27FC236}">
                          <a16:creationId xmlns:a16="http://schemas.microsoft.com/office/drawing/2014/main" id="{D8A4AE3C-8E2F-435D-889B-67624F8C8C6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3" name="Pijl: punthaak 322">
                      <a:extLst>
                        <a:ext uri="{FF2B5EF4-FFF2-40B4-BE49-F238E27FC236}">
                          <a16:creationId xmlns:a16="http://schemas.microsoft.com/office/drawing/2014/main" id="{91E33A44-A629-42A1-8D8E-190C9A3DC25B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736B1872-BD29-4E3E-9395-686C506755F0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17" name="Rechthoek 316">
                <a:extLst>
                  <a:ext uri="{FF2B5EF4-FFF2-40B4-BE49-F238E27FC236}">
                    <a16:creationId xmlns:a16="http://schemas.microsoft.com/office/drawing/2014/main" id="{32E92369-7DC4-460F-9239-58EC5E530E5C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3D0377D2-79E5-4C01-A41A-A42BB258BD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D6390B8B-7C44-4A06-AA30-8FE1FDB671C1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88" name="Rechthoek 287">
              <a:extLst>
                <a:ext uri="{FF2B5EF4-FFF2-40B4-BE49-F238E27FC236}">
                  <a16:creationId xmlns:a16="http://schemas.microsoft.com/office/drawing/2014/main" id="{0B8C87B8-940A-47E6-802B-C068E51D619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89" name="Ovaal 288">
              <a:extLst>
                <a:ext uri="{FF2B5EF4-FFF2-40B4-BE49-F238E27FC236}">
                  <a16:creationId xmlns:a16="http://schemas.microsoft.com/office/drawing/2014/main" id="{B1735161-4059-4ABC-9C1E-DC6F8C947D41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BB1001F5-0870-40F6-A6C9-1D41E927E35B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C467EA22-60EA-4704-B6AB-53E3310EA929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2" name="Ovaal 291">
              <a:extLst>
                <a:ext uri="{FF2B5EF4-FFF2-40B4-BE49-F238E27FC236}">
                  <a16:creationId xmlns:a16="http://schemas.microsoft.com/office/drawing/2014/main" id="{4EB0B4FD-5462-4C37-A957-37F7DFCB71C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57BB67A4-6215-4DF7-9897-0AF52B2D18C2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5F85D826-DAC3-46C3-A4C8-2692543B4316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EDF00D2A-3387-41EC-96AD-617C90FD5290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2389BB3F-8A58-4060-A10C-37319A59C306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BC1EC2E2-4707-4A3A-A917-BB5DD7C4E1C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C1DDFC74-AE20-40E0-BF85-66210AC29E4B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99" name="Rechthoek 298">
              <a:extLst>
                <a:ext uri="{FF2B5EF4-FFF2-40B4-BE49-F238E27FC236}">
                  <a16:creationId xmlns:a16="http://schemas.microsoft.com/office/drawing/2014/main" id="{88DB368C-D2D9-4907-BB20-AFED669FAD3B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0" name="Rechthoek 299">
              <a:extLst>
                <a:ext uri="{FF2B5EF4-FFF2-40B4-BE49-F238E27FC236}">
                  <a16:creationId xmlns:a16="http://schemas.microsoft.com/office/drawing/2014/main" id="{15FAF028-B1A5-4275-9876-E5627EB6449D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1" name="Rechthoek 300">
              <a:extLst>
                <a:ext uri="{FF2B5EF4-FFF2-40B4-BE49-F238E27FC236}">
                  <a16:creationId xmlns:a16="http://schemas.microsoft.com/office/drawing/2014/main" id="{366CEDCB-9A5D-4811-917A-63CDB33595CE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5C606365-9CF4-41C5-9809-58FB0728BC91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E79F30D4-DF22-49BE-8C7F-13E24BD6AB04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C3D87CC1-CFAE-4753-AAA1-E387074AE738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0F87912D-C780-40CF-8AE1-E100DA929B35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91" name="Tijdelijke aanduiding voor tekst 7">
            <a:extLst>
              <a:ext uri="{FF2B5EF4-FFF2-40B4-BE49-F238E27FC236}">
                <a16:creationId xmlns:a16="http://schemas.microsoft.com/office/drawing/2014/main" id="{A0FD9582-0699-40A3-9EB5-92A37ADA71F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/>
              <a:t>[Vul hier uw voetnoot in]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0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ver bee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>
            <a:extLst>
              <a:ext uri="{FF2B5EF4-FFF2-40B4-BE49-F238E27FC236}">
                <a16:creationId xmlns:a16="http://schemas.microsoft.com/office/drawing/2014/main" id="{4930E5ED-BBA7-470A-8E6A-DE5FA1C68D2C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D (licht)</a:t>
            </a:r>
          </a:p>
        </p:txBody>
      </p:sp>
      <p:grpSp>
        <p:nvGrpSpPr>
          <p:cNvPr id="140" name="INSTRUCTIES">
            <a:extLst>
              <a:ext uri="{FF2B5EF4-FFF2-40B4-BE49-F238E27FC236}">
                <a16:creationId xmlns:a16="http://schemas.microsoft.com/office/drawing/2014/main" id="{7B42A9A1-8C82-456F-BD51-46908B4F1096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377ABF98-8091-4CDD-A304-B5DAACF9659D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42" name="Rechthoek: afgeronde hoeken 141">
              <a:extLst>
                <a:ext uri="{FF2B5EF4-FFF2-40B4-BE49-F238E27FC236}">
                  <a16:creationId xmlns:a16="http://schemas.microsoft.com/office/drawing/2014/main" id="{DBA4B810-82C1-4944-89C2-6248EA4231E8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238F9F83-B592-4878-958B-6096EAA5FA20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FCCD7548-B9DD-44D6-9C0D-4C00CEC48B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5" name="Rechthoek 144">
              <a:extLst>
                <a:ext uri="{FF2B5EF4-FFF2-40B4-BE49-F238E27FC236}">
                  <a16:creationId xmlns:a16="http://schemas.microsoft.com/office/drawing/2014/main" id="{62C5E9A3-F606-41CA-9C23-604409C1FF76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C2C346A6-E1F1-4C5B-86E7-5BFC016E9D18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A12005AB-C32F-47C7-933B-21CB7DC1D21D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67D848C0-9FD8-4E1E-BCE1-A4F2F3B9BB1F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CE7C0811-92F6-42AC-9F70-4615FC9E88EF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0" name="Rechte verbindingslijn 149">
              <a:extLst>
                <a:ext uri="{FF2B5EF4-FFF2-40B4-BE49-F238E27FC236}">
                  <a16:creationId xmlns:a16="http://schemas.microsoft.com/office/drawing/2014/main" id="{960DCEE9-B8FD-498B-B0FF-63D1FB5AE4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42CB7735-C85B-4A5B-AF06-EE05525A7F1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84" name="Rechthoek 283">
                <a:extLst>
                  <a:ext uri="{FF2B5EF4-FFF2-40B4-BE49-F238E27FC236}">
                    <a16:creationId xmlns:a16="http://schemas.microsoft.com/office/drawing/2014/main" id="{94284851-84E6-4D5F-A542-E976E73C4D0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A713394A-853A-4635-9619-AF12E605094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6" name="Gelijkbenige driehoek 285">
                <a:extLst>
                  <a:ext uri="{FF2B5EF4-FFF2-40B4-BE49-F238E27FC236}">
                    <a16:creationId xmlns:a16="http://schemas.microsoft.com/office/drawing/2014/main" id="{C016F005-AABB-4FE5-B672-34617B5D320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ep 151">
              <a:extLst>
                <a:ext uri="{FF2B5EF4-FFF2-40B4-BE49-F238E27FC236}">
                  <a16:creationId xmlns:a16="http://schemas.microsoft.com/office/drawing/2014/main" id="{349AC093-2A2C-40C3-B683-8E8872A87AC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E95EC5EA-5BB3-4E6E-BC06-1BFB9FE71047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5A541FB2-FEFE-480E-88EC-8D3A64EED3D4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BE9CEFE3-9E59-4328-B52F-7544B2C2A61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81" name="Rechthoek 280">
                      <a:extLst>
                        <a:ext uri="{FF2B5EF4-FFF2-40B4-BE49-F238E27FC236}">
                          <a16:creationId xmlns:a16="http://schemas.microsoft.com/office/drawing/2014/main" id="{F38F5928-1458-4FD3-B749-40C6B9E423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9374686F-5292-423E-9292-56EE2388BF3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3" name="Ovaal 282">
                      <a:extLst>
                        <a:ext uri="{FF2B5EF4-FFF2-40B4-BE49-F238E27FC236}">
                          <a16:creationId xmlns:a16="http://schemas.microsoft.com/office/drawing/2014/main" id="{2C01A09B-C23D-4377-A1C9-454793FAA1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9" name="Afbeelding 188">
                    <a:extLst>
                      <a:ext uri="{FF2B5EF4-FFF2-40B4-BE49-F238E27FC236}">
                        <a16:creationId xmlns:a16="http://schemas.microsoft.com/office/drawing/2014/main" id="{3936A25B-DEA3-4DA5-8276-B34D411C353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Afbeelding 189">
                    <a:extLst>
                      <a:ext uri="{FF2B5EF4-FFF2-40B4-BE49-F238E27FC236}">
                        <a16:creationId xmlns:a16="http://schemas.microsoft.com/office/drawing/2014/main" id="{D4B53B68-76D9-4B93-8147-EB33EB674B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ep 181">
                  <a:extLst>
                    <a:ext uri="{FF2B5EF4-FFF2-40B4-BE49-F238E27FC236}">
                      <a16:creationId xmlns:a16="http://schemas.microsoft.com/office/drawing/2014/main" id="{87743EF8-FD1A-415B-AA5F-1A5A13DC46B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6" name="Rechthoek 185">
                    <a:extLst>
                      <a:ext uri="{FF2B5EF4-FFF2-40B4-BE49-F238E27FC236}">
                        <a16:creationId xmlns:a16="http://schemas.microsoft.com/office/drawing/2014/main" id="{66546BBE-FC38-4EB4-B35A-FE746D5B93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517B5B4C-CD72-4FF8-AF03-911A3D50397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B66FDE07-24DE-4EB9-82AD-972B40672B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EB7982D2-BC3E-47EC-BE3D-06735899A9F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F9BE382F-3483-45F1-B72E-B3E425A7A98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359F81EB-66A6-475B-BD4A-8E9DFDB837FE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8AC54925-DE14-4A96-ABF4-5547A03FE4C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48D1A285-5559-44B4-87D3-6F17B0AFA58F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60329CAC-FE0A-4A37-BD8B-C4F12E33E42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Ovaal 172">
                <a:extLst>
                  <a:ext uri="{FF2B5EF4-FFF2-40B4-BE49-F238E27FC236}">
                    <a16:creationId xmlns:a16="http://schemas.microsoft.com/office/drawing/2014/main" id="{C5817C3E-0E4C-4E13-931A-1132D43A9DA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Vrije vorm: vorm 173">
                <a:extLst>
                  <a:ext uri="{FF2B5EF4-FFF2-40B4-BE49-F238E27FC236}">
                    <a16:creationId xmlns:a16="http://schemas.microsoft.com/office/drawing/2014/main" id="{CFD6CFB1-6FF0-4907-9CB2-807064C9F2D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hthoek: afgeronde hoeken 174">
                <a:extLst>
                  <a:ext uri="{FF2B5EF4-FFF2-40B4-BE49-F238E27FC236}">
                    <a16:creationId xmlns:a16="http://schemas.microsoft.com/office/drawing/2014/main" id="{E8AE4DA2-1C49-4F06-BBC1-128CA953ECEF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53FE2138-3A72-45EB-8A57-46FA3EBE3B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Rechte verbindingslijn 176">
                <a:extLst>
                  <a:ext uri="{FF2B5EF4-FFF2-40B4-BE49-F238E27FC236}">
                    <a16:creationId xmlns:a16="http://schemas.microsoft.com/office/drawing/2014/main" id="{B3731BB8-976F-4107-8B2E-90C108779106}"/>
                  </a:ext>
                </a:extLst>
              </p:cNvPr>
              <p:cNvCxnSpPr>
                <a:cxnSpLocks/>
                <a:stCxn id="1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4" name="Ovaal 153">
              <a:extLst>
                <a:ext uri="{FF2B5EF4-FFF2-40B4-BE49-F238E27FC236}">
                  <a16:creationId xmlns:a16="http://schemas.microsoft.com/office/drawing/2014/main" id="{B5283D0A-3487-4D74-999F-0D1D07F5C125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A1DEDA95-5D52-46F1-9F8D-69611DFA72E7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49E99EBD-921B-43E0-8DCD-9267E418108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7" name="Groep 156">
              <a:extLst>
                <a:ext uri="{FF2B5EF4-FFF2-40B4-BE49-F238E27FC236}">
                  <a16:creationId xmlns:a16="http://schemas.microsoft.com/office/drawing/2014/main" id="{D24F3FAC-4F1B-4543-A98B-FBCBDC10344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FBCBEC46-0D6B-4291-9DD6-7D83A6C2940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hthoek 158">
                <a:extLst>
                  <a:ext uri="{FF2B5EF4-FFF2-40B4-BE49-F238E27FC236}">
                    <a16:creationId xmlns:a16="http://schemas.microsoft.com/office/drawing/2014/main" id="{89A99FC7-8CF3-40FD-B1E6-9B2C071B268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kstvak 159">
                <a:extLst>
                  <a:ext uri="{FF2B5EF4-FFF2-40B4-BE49-F238E27FC236}">
                    <a16:creationId xmlns:a16="http://schemas.microsoft.com/office/drawing/2014/main" id="{387BE51F-A2F7-4D48-A685-B036ED00879F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1" name="Tekstvak 160">
                <a:extLst>
                  <a:ext uri="{FF2B5EF4-FFF2-40B4-BE49-F238E27FC236}">
                    <a16:creationId xmlns:a16="http://schemas.microsoft.com/office/drawing/2014/main" id="{6E5E11A9-9227-4634-BFF0-05B3290967B1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2" name="Picture 3">
                <a:extLst>
                  <a:ext uri="{FF2B5EF4-FFF2-40B4-BE49-F238E27FC236}">
                    <a16:creationId xmlns:a16="http://schemas.microsoft.com/office/drawing/2014/main" id="{A5D3D6CA-E755-48E9-B4CC-6D2BA291359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" name="Gelijkbenige driehoek 162">
                <a:extLst>
                  <a:ext uri="{FF2B5EF4-FFF2-40B4-BE49-F238E27FC236}">
                    <a16:creationId xmlns:a16="http://schemas.microsoft.com/office/drawing/2014/main" id="{3B6529C0-D409-40D3-B6D8-4C2BF3DF0D0B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4" name="Groep 163">
                <a:extLst>
                  <a:ext uri="{FF2B5EF4-FFF2-40B4-BE49-F238E27FC236}">
                    <a16:creationId xmlns:a16="http://schemas.microsoft.com/office/drawing/2014/main" id="{7EA2E298-39DB-4674-9750-7062E4052BD9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9" name="Rechthoek 168">
                  <a:extLst>
                    <a:ext uri="{FF2B5EF4-FFF2-40B4-BE49-F238E27FC236}">
                      <a16:creationId xmlns:a16="http://schemas.microsoft.com/office/drawing/2014/main" id="{1F6858FD-7B76-4359-AFF0-0556AE5B740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0" name="Rechthoek 169">
                  <a:extLst>
                    <a:ext uri="{FF2B5EF4-FFF2-40B4-BE49-F238E27FC236}">
                      <a16:creationId xmlns:a16="http://schemas.microsoft.com/office/drawing/2014/main" id="{B49DCA70-1E06-43F9-9D23-CA7D0B62040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1FB165A2-584A-4185-87CA-82544F83DA3D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5" name="Groep 164">
                <a:extLst>
                  <a:ext uri="{FF2B5EF4-FFF2-40B4-BE49-F238E27FC236}">
                    <a16:creationId xmlns:a16="http://schemas.microsoft.com/office/drawing/2014/main" id="{D7DB7727-0184-4367-A6FC-E96FCEF74D7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C7CA369C-7DFB-4097-A90F-D4C890D4FF9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566AACC9-B015-4A04-ABA2-123979862E2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AFAFE6BD-4E84-4675-9600-526BE6379A1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594F4B5F-E671-4FA9-B1D5-F450A793C52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2400" y="0"/>
            <a:ext cx="12196800" cy="6753894"/>
          </a:xfrm>
          <a:noFill/>
        </p:spPr>
        <p:txBody>
          <a:bodyPr anchor="ctr"/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E8FC4434-C485-453E-88D7-155C3BEF4B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0800000">
            <a:off x="-132634" y="3111073"/>
            <a:ext cx="12457265" cy="3843179"/>
          </a:xfrm>
          <a:gradFill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FB092D54-D91F-418A-B96B-1D3AD34B09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-2046884" y="2012596"/>
            <a:ext cx="6926578" cy="2832809"/>
          </a:xfrm>
          <a:gradFill>
            <a:gsLst>
              <a:gs pos="0">
                <a:schemeClr val="tx2">
                  <a:lumMod val="50000"/>
                  <a:alpha val="3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94AB233E-47DD-4DE4-A537-84DDA56587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3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196" name="Tijdelijke aanduiding voor tekst 6">
            <a:extLst>
              <a:ext uri="{FF2B5EF4-FFF2-40B4-BE49-F238E27FC236}">
                <a16:creationId xmlns:a16="http://schemas.microsoft.com/office/drawing/2014/main" id="{B0011EF7-034B-4A7C-AE5C-C9EFC3FE59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-1562171" y="209330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7" name="Tijdelijke aanduiding voor tekst 18">
            <a:extLst>
              <a:ext uri="{FF2B5EF4-FFF2-40B4-BE49-F238E27FC236}">
                <a16:creationId xmlns:a16="http://schemas.microsoft.com/office/drawing/2014/main" id="{6F22CDD0-7CD0-485C-97C1-71066C203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8" name="Tijdelijke aanduiding voor tekst 17">
            <a:extLst>
              <a:ext uri="{FF2B5EF4-FFF2-40B4-BE49-F238E27FC236}">
                <a16:creationId xmlns:a16="http://schemas.microsoft.com/office/drawing/2014/main" id="{72C7F5B7-1BF1-466F-937D-3F14C865E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160387" y="4906762"/>
            <a:ext cx="336558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9" name="Tijdelijke aanduiding voor tekst 6">
            <a:extLst>
              <a:ext uri="{FF2B5EF4-FFF2-40B4-BE49-F238E27FC236}">
                <a16:creationId xmlns:a16="http://schemas.microsoft.com/office/drawing/2014/main" id="{490492B7-1F98-4C1D-A197-8FF4BB14B6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3769643" y="-1312788"/>
            <a:ext cx="1494825" cy="2394843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9674A08-5CEB-4580-A378-A007526779C3}" type="datetime10">
              <a:rPr lang="nl-NL" smtClean="0"/>
              <a:t>14:31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0" name="Tijdelijke aanduiding voor verticale tekst 2">
            <a:extLst>
              <a:ext uri="{FF2B5EF4-FFF2-40B4-BE49-F238E27FC236}">
                <a16:creationId xmlns:a16="http://schemas.microsoft.com/office/drawing/2014/main" id="{8A52BF65-5E1C-4344-B4BC-822C5800EA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 anchor="b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6pPr>
            <a:lvl7pPr>
              <a:defRPr>
                <a:solidFill>
                  <a:schemeClr val="bg1"/>
                </a:solidFill>
                <a:effectLst/>
              </a:defRPr>
            </a:lvl7pPr>
            <a:lvl8pPr>
              <a:defRPr>
                <a:solidFill>
                  <a:schemeClr val="bg1"/>
                </a:solidFill>
                <a:effectLst/>
              </a:defRPr>
            </a:lvl8pPr>
            <a:lvl9pPr>
              <a:defRPr>
                <a:solidFill>
                  <a:schemeClr val="bg1"/>
                </a:solidFill>
                <a:effectLst/>
              </a:defRPr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EFA862EF-D353-485B-BA64-D5D69F7B8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11340E42-53F9-49A7-BF2A-087953742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1E280FCC-861C-49E6-BEEE-F6B65313DF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83994A55-D046-43F5-BC44-03C7E0C19A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00" name="Tijdelijke aanduiding voor tekst 82">
            <a:extLst>
              <a:ext uri="{FF2B5EF4-FFF2-40B4-BE49-F238E27FC236}">
                <a16:creationId xmlns:a16="http://schemas.microsoft.com/office/drawing/2014/main" id="{82660038-2C0B-4103-B9F3-E93439FB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AC66C99F-907D-4B64-AE98-7744F698C1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grpSp>
        <p:nvGrpSpPr>
          <p:cNvPr id="287" name="TEKSTINSTRUCTIES">
            <a:extLst>
              <a:ext uri="{FF2B5EF4-FFF2-40B4-BE49-F238E27FC236}">
                <a16:creationId xmlns:a16="http://schemas.microsoft.com/office/drawing/2014/main" id="{A889B5A2-04B6-4852-9C6B-7C42C0012F1A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8" name="Rechthoek: afgeronde hoeken 287">
              <a:extLst>
                <a:ext uri="{FF2B5EF4-FFF2-40B4-BE49-F238E27FC236}">
                  <a16:creationId xmlns:a16="http://schemas.microsoft.com/office/drawing/2014/main" id="{83D8DA72-1BB9-4AA3-BF16-FEE0DD7CB0D8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9" name="Rechthoek: afgeronde hoeken 288">
              <a:extLst>
                <a:ext uri="{FF2B5EF4-FFF2-40B4-BE49-F238E27FC236}">
                  <a16:creationId xmlns:a16="http://schemas.microsoft.com/office/drawing/2014/main" id="{4810A784-218E-41F8-BBE7-BD55485DECF5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Rechthoek: afgeronde hoeken 289">
              <a:extLst>
                <a:ext uri="{FF2B5EF4-FFF2-40B4-BE49-F238E27FC236}">
                  <a16:creationId xmlns:a16="http://schemas.microsoft.com/office/drawing/2014/main" id="{DE351AD7-5EB4-49C5-93D2-82B5A272C3C6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1" name="Rechte verbindingslijn 290">
              <a:extLst>
                <a:ext uri="{FF2B5EF4-FFF2-40B4-BE49-F238E27FC236}">
                  <a16:creationId xmlns:a16="http://schemas.microsoft.com/office/drawing/2014/main" id="{36642E4A-C19A-433F-A830-133BAB3250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2" name="Groep 291">
              <a:extLst>
                <a:ext uri="{FF2B5EF4-FFF2-40B4-BE49-F238E27FC236}">
                  <a16:creationId xmlns:a16="http://schemas.microsoft.com/office/drawing/2014/main" id="{2D71C95A-C883-4BF3-B9C8-C4E746DB242A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13" name="Rechthoek 312">
                <a:extLst>
                  <a:ext uri="{FF2B5EF4-FFF2-40B4-BE49-F238E27FC236}">
                    <a16:creationId xmlns:a16="http://schemas.microsoft.com/office/drawing/2014/main" id="{0336B216-4DC3-4894-8462-537C170489F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14" name="Rechte verbindingslijn 313">
                <a:extLst>
                  <a:ext uri="{FF2B5EF4-FFF2-40B4-BE49-F238E27FC236}">
                    <a16:creationId xmlns:a16="http://schemas.microsoft.com/office/drawing/2014/main" id="{49ADAB3B-B3BF-43C6-9486-DA9370D89B6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Rechte verbindingslijn 314">
                <a:extLst>
                  <a:ext uri="{FF2B5EF4-FFF2-40B4-BE49-F238E27FC236}">
                    <a16:creationId xmlns:a16="http://schemas.microsoft.com/office/drawing/2014/main" id="{5C97C630-0E74-4207-A0F7-62E968CDEDF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782DD21B-6438-46FF-90B5-E94E2F0A281A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Groep 316">
                <a:extLst>
                  <a:ext uri="{FF2B5EF4-FFF2-40B4-BE49-F238E27FC236}">
                    <a16:creationId xmlns:a16="http://schemas.microsoft.com/office/drawing/2014/main" id="{DA8018B6-E829-4D50-97FE-8666C730DA9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56" name="Groep 355">
                  <a:extLst>
                    <a:ext uri="{FF2B5EF4-FFF2-40B4-BE49-F238E27FC236}">
                      <a16:creationId xmlns:a16="http://schemas.microsoft.com/office/drawing/2014/main" id="{3A1AC130-D759-4656-9DE7-D1811A6045B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60" name="Rechte verbindingslijn 359">
                    <a:extLst>
                      <a:ext uri="{FF2B5EF4-FFF2-40B4-BE49-F238E27FC236}">
                        <a16:creationId xmlns:a16="http://schemas.microsoft.com/office/drawing/2014/main" id="{06A5861C-2629-420E-BB8D-5BCA55AFF9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1" name="Rechte verbindingslijn 360">
                    <a:extLst>
                      <a:ext uri="{FF2B5EF4-FFF2-40B4-BE49-F238E27FC236}">
                        <a16:creationId xmlns:a16="http://schemas.microsoft.com/office/drawing/2014/main" id="{9DFC5688-E342-47E9-A748-B4AF0E3D24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2" name="Rechte verbindingslijn 361">
                    <a:extLst>
                      <a:ext uri="{FF2B5EF4-FFF2-40B4-BE49-F238E27FC236}">
                        <a16:creationId xmlns:a16="http://schemas.microsoft.com/office/drawing/2014/main" id="{0A8BB25B-82BC-4A6D-80A8-C9A6A64583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3" name="Rechte verbindingslijn 362">
                    <a:extLst>
                      <a:ext uri="{FF2B5EF4-FFF2-40B4-BE49-F238E27FC236}">
                        <a16:creationId xmlns:a16="http://schemas.microsoft.com/office/drawing/2014/main" id="{C1C0F71A-13AC-4CD4-9F27-9A90CDB716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4" name="Rechte verbindingslijn 363">
                    <a:extLst>
                      <a:ext uri="{FF2B5EF4-FFF2-40B4-BE49-F238E27FC236}">
                        <a16:creationId xmlns:a16="http://schemas.microsoft.com/office/drawing/2014/main" id="{A737066B-AECD-4A03-ACC9-F5EB4EA7C8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7" name="Groep 356">
                  <a:extLst>
                    <a:ext uri="{FF2B5EF4-FFF2-40B4-BE49-F238E27FC236}">
                      <a16:creationId xmlns:a16="http://schemas.microsoft.com/office/drawing/2014/main" id="{AD895B2D-6E96-4A75-B969-EAC6963103B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8" name="Rechthoek 357">
                    <a:extLst>
                      <a:ext uri="{FF2B5EF4-FFF2-40B4-BE49-F238E27FC236}">
                        <a16:creationId xmlns:a16="http://schemas.microsoft.com/office/drawing/2014/main" id="{5E38793A-9EA5-42E0-AA53-6EBFCA7219B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9" name="Pijl: punthaak 358">
                    <a:extLst>
                      <a:ext uri="{FF2B5EF4-FFF2-40B4-BE49-F238E27FC236}">
                        <a16:creationId xmlns:a16="http://schemas.microsoft.com/office/drawing/2014/main" id="{D30B7ADA-CB44-478D-8955-57C4D1B89D7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8" name="Groep 317">
                <a:extLst>
                  <a:ext uri="{FF2B5EF4-FFF2-40B4-BE49-F238E27FC236}">
                    <a16:creationId xmlns:a16="http://schemas.microsoft.com/office/drawing/2014/main" id="{DD29D442-C00D-45D4-BBCE-8841225DE912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7" name="Groep 346">
                  <a:extLst>
                    <a:ext uri="{FF2B5EF4-FFF2-40B4-BE49-F238E27FC236}">
                      <a16:creationId xmlns:a16="http://schemas.microsoft.com/office/drawing/2014/main" id="{F1B81A89-F47F-49AE-A64F-A041925A402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51" name="Rechte verbindingslijn 350">
                    <a:extLst>
                      <a:ext uri="{FF2B5EF4-FFF2-40B4-BE49-F238E27FC236}">
                        <a16:creationId xmlns:a16="http://schemas.microsoft.com/office/drawing/2014/main" id="{1816663C-A0F9-47B9-A22D-1502EB0CD7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2" name="Rechte verbindingslijn 351">
                    <a:extLst>
                      <a:ext uri="{FF2B5EF4-FFF2-40B4-BE49-F238E27FC236}">
                        <a16:creationId xmlns:a16="http://schemas.microsoft.com/office/drawing/2014/main" id="{7FFB34A9-549C-4246-B7B2-E809DF4445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FE7953CE-F9B5-40BF-8784-91306F7159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18B00ECA-40B7-4071-A13B-21B89B2F69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F2688437-6CDF-422E-B4C1-6842D76A66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8" name="Groep 347">
                  <a:extLst>
                    <a:ext uri="{FF2B5EF4-FFF2-40B4-BE49-F238E27FC236}">
                      <a16:creationId xmlns:a16="http://schemas.microsoft.com/office/drawing/2014/main" id="{22AA15CB-2EBF-445F-A859-EA2BC553417E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9" name="Rechthoek 348">
                    <a:extLst>
                      <a:ext uri="{FF2B5EF4-FFF2-40B4-BE49-F238E27FC236}">
                        <a16:creationId xmlns:a16="http://schemas.microsoft.com/office/drawing/2014/main" id="{498ADDFC-057D-4B35-822C-9AD6EB2AD59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0" name="Pijl: punthaak 349">
                    <a:extLst>
                      <a:ext uri="{FF2B5EF4-FFF2-40B4-BE49-F238E27FC236}">
                        <a16:creationId xmlns:a16="http://schemas.microsoft.com/office/drawing/2014/main" id="{C540E020-365A-46C6-B5A0-D9FB4C305A9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9" name="Rechte verbindingslijn 318">
                <a:extLst>
                  <a:ext uri="{FF2B5EF4-FFF2-40B4-BE49-F238E27FC236}">
                    <a16:creationId xmlns:a16="http://schemas.microsoft.com/office/drawing/2014/main" id="{B5B39CEB-9982-42FB-9B31-4B33589FA2D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20" name="Rechte verbindingslijn 319">
                <a:extLst>
                  <a:ext uri="{FF2B5EF4-FFF2-40B4-BE49-F238E27FC236}">
                    <a16:creationId xmlns:a16="http://schemas.microsoft.com/office/drawing/2014/main" id="{0AA28737-E4A3-4C3B-9A22-8C3E04817D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21" name="Groep 320">
                <a:extLst>
                  <a:ext uri="{FF2B5EF4-FFF2-40B4-BE49-F238E27FC236}">
                    <a16:creationId xmlns:a16="http://schemas.microsoft.com/office/drawing/2014/main" id="{931B798F-E72D-4F63-91BE-2E22BA8226F6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36" name="Rechthoek 335">
                  <a:extLst>
                    <a:ext uri="{FF2B5EF4-FFF2-40B4-BE49-F238E27FC236}">
                      <a16:creationId xmlns:a16="http://schemas.microsoft.com/office/drawing/2014/main" id="{C4FA7C29-0F8E-4AFE-96C7-E544324F076D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7" name="Groep 336">
                  <a:extLst>
                    <a:ext uri="{FF2B5EF4-FFF2-40B4-BE49-F238E27FC236}">
                      <a16:creationId xmlns:a16="http://schemas.microsoft.com/office/drawing/2014/main" id="{4CD073E3-C090-469F-93E1-B3A776D1D9A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8" name="Groep 337">
                    <a:extLst>
                      <a:ext uri="{FF2B5EF4-FFF2-40B4-BE49-F238E27FC236}">
                        <a16:creationId xmlns:a16="http://schemas.microsoft.com/office/drawing/2014/main" id="{C6325812-6535-4199-9181-7FB449E2B42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42" name="Rechte verbindingslijn 341">
                      <a:extLst>
                        <a:ext uri="{FF2B5EF4-FFF2-40B4-BE49-F238E27FC236}">
                          <a16:creationId xmlns:a16="http://schemas.microsoft.com/office/drawing/2014/main" id="{46224D74-6999-42D8-8E54-D17DD17F26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3" name="Rechte verbindingslijn 342">
                      <a:extLst>
                        <a:ext uri="{FF2B5EF4-FFF2-40B4-BE49-F238E27FC236}">
                          <a16:creationId xmlns:a16="http://schemas.microsoft.com/office/drawing/2014/main" id="{DA02DB06-D91C-4FA8-BEF1-1FCD74DD2C6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4" name="Rechte verbindingslijn 343">
                      <a:extLst>
                        <a:ext uri="{FF2B5EF4-FFF2-40B4-BE49-F238E27FC236}">
                          <a16:creationId xmlns:a16="http://schemas.microsoft.com/office/drawing/2014/main" id="{A819BB13-E80B-46A9-A91F-E716D627E68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5" name="Rechte verbindingslijn 344">
                      <a:extLst>
                        <a:ext uri="{FF2B5EF4-FFF2-40B4-BE49-F238E27FC236}">
                          <a16:creationId xmlns:a16="http://schemas.microsoft.com/office/drawing/2014/main" id="{3E6CCF4B-7606-46F1-AA7A-2BD2DB1C4D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6" name="Rechte verbindingslijn 345">
                      <a:extLst>
                        <a:ext uri="{FF2B5EF4-FFF2-40B4-BE49-F238E27FC236}">
                          <a16:creationId xmlns:a16="http://schemas.microsoft.com/office/drawing/2014/main" id="{45AB23ED-060C-4990-AFAB-8E280E40FF8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9" name="Groep 338">
                    <a:extLst>
                      <a:ext uri="{FF2B5EF4-FFF2-40B4-BE49-F238E27FC236}">
                        <a16:creationId xmlns:a16="http://schemas.microsoft.com/office/drawing/2014/main" id="{F4B9E2C0-0924-4532-8F54-4B7EA3B1FE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40" name="Rechthoek 339">
                      <a:extLst>
                        <a:ext uri="{FF2B5EF4-FFF2-40B4-BE49-F238E27FC236}">
                          <a16:creationId xmlns:a16="http://schemas.microsoft.com/office/drawing/2014/main" id="{12EC0FCF-DB50-45E1-84AA-45338CF6E6D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1" name="Pijl: punthaak 340">
                      <a:extLst>
                        <a:ext uri="{FF2B5EF4-FFF2-40B4-BE49-F238E27FC236}">
                          <a16:creationId xmlns:a16="http://schemas.microsoft.com/office/drawing/2014/main" id="{02CDE5CB-2241-46EF-963D-BD279C7F121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22" name="Groep 321">
                <a:extLst>
                  <a:ext uri="{FF2B5EF4-FFF2-40B4-BE49-F238E27FC236}">
                    <a16:creationId xmlns:a16="http://schemas.microsoft.com/office/drawing/2014/main" id="{13BD8FF1-8FC5-472B-B348-43AD2C191B14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25" name="Rechthoek 324">
                  <a:extLst>
                    <a:ext uri="{FF2B5EF4-FFF2-40B4-BE49-F238E27FC236}">
                      <a16:creationId xmlns:a16="http://schemas.microsoft.com/office/drawing/2014/main" id="{9E33C09D-CB25-4330-93D4-96F350D162F5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26" name="Groep 325">
                  <a:extLst>
                    <a:ext uri="{FF2B5EF4-FFF2-40B4-BE49-F238E27FC236}">
                      <a16:creationId xmlns:a16="http://schemas.microsoft.com/office/drawing/2014/main" id="{5433586B-F0BA-499C-9721-1396F8B3C7DC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7" name="Groep 326">
                    <a:extLst>
                      <a:ext uri="{FF2B5EF4-FFF2-40B4-BE49-F238E27FC236}">
                        <a16:creationId xmlns:a16="http://schemas.microsoft.com/office/drawing/2014/main" id="{997CAF04-4701-4A05-B70C-26CB8F61EB8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31" name="Rechte verbindingslijn 330">
                      <a:extLst>
                        <a:ext uri="{FF2B5EF4-FFF2-40B4-BE49-F238E27FC236}">
                          <a16:creationId xmlns:a16="http://schemas.microsoft.com/office/drawing/2014/main" id="{4BDDAA9A-1DD4-47EE-8726-891DAAE9840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2" name="Rechte verbindingslijn 331">
                      <a:extLst>
                        <a:ext uri="{FF2B5EF4-FFF2-40B4-BE49-F238E27FC236}">
                          <a16:creationId xmlns:a16="http://schemas.microsoft.com/office/drawing/2014/main" id="{BA69EF2A-A3EE-46B0-B444-C17A5B60C50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3" name="Rechte verbindingslijn 332">
                      <a:extLst>
                        <a:ext uri="{FF2B5EF4-FFF2-40B4-BE49-F238E27FC236}">
                          <a16:creationId xmlns:a16="http://schemas.microsoft.com/office/drawing/2014/main" id="{9BB739D5-5859-47DA-8114-59F6D508BC7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4" name="Rechte verbindingslijn 333">
                      <a:extLst>
                        <a:ext uri="{FF2B5EF4-FFF2-40B4-BE49-F238E27FC236}">
                          <a16:creationId xmlns:a16="http://schemas.microsoft.com/office/drawing/2014/main" id="{CB52B60B-972E-4EDD-9B8C-D8F705E30B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D24CEDC2-9508-4CCA-B201-430E6AFBD30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8" name="Groep 327">
                    <a:extLst>
                      <a:ext uri="{FF2B5EF4-FFF2-40B4-BE49-F238E27FC236}">
                        <a16:creationId xmlns:a16="http://schemas.microsoft.com/office/drawing/2014/main" id="{D064B925-C808-426F-A05A-D3ECFAE0791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9" name="Rechthoek 328">
                      <a:extLst>
                        <a:ext uri="{FF2B5EF4-FFF2-40B4-BE49-F238E27FC236}">
                          <a16:creationId xmlns:a16="http://schemas.microsoft.com/office/drawing/2014/main" id="{24C96911-2347-4DF8-9B5A-BA6F03A2A0D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0" name="Pijl: punthaak 329">
                      <a:extLst>
                        <a:ext uri="{FF2B5EF4-FFF2-40B4-BE49-F238E27FC236}">
                          <a16:creationId xmlns:a16="http://schemas.microsoft.com/office/drawing/2014/main" id="{73EFE6E1-C587-416B-8DA3-AE5915FD3E0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23" name="Rechthoek 322">
                <a:extLst>
                  <a:ext uri="{FF2B5EF4-FFF2-40B4-BE49-F238E27FC236}">
                    <a16:creationId xmlns:a16="http://schemas.microsoft.com/office/drawing/2014/main" id="{C5A82AB4-6473-4EDC-BC5C-AF6C297C48C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24" name="Rechthoek 323">
                <a:extLst>
                  <a:ext uri="{FF2B5EF4-FFF2-40B4-BE49-F238E27FC236}">
                    <a16:creationId xmlns:a16="http://schemas.microsoft.com/office/drawing/2014/main" id="{8DDECC0A-0A01-4BD2-B433-096D6873EB21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93" name="Rechte verbindingslijn 292">
              <a:extLst>
                <a:ext uri="{FF2B5EF4-FFF2-40B4-BE49-F238E27FC236}">
                  <a16:creationId xmlns:a16="http://schemas.microsoft.com/office/drawing/2014/main" id="{0B9366A8-1D50-42E7-8C0D-98FAC3EDF8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94" name="Rechthoek 293">
              <a:extLst>
                <a:ext uri="{FF2B5EF4-FFF2-40B4-BE49-F238E27FC236}">
                  <a16:creationId xmlns:a16="http://schemas.microsoft.com/office/drawing/2014/main" id="{DC3AD9D4-5133-4313-8031-3B65DC5FA132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95" name="Rechthoek 294">
              <a:extLst>
                <a:ext uri="{FF2B5EF4-FFF2-40B4-BE49-F238E27FC236}">
                  <a16:creationId xmlns:a16="http://schemas.microsoft.com/office/drawing/2014/main" id="{7FF9E2FC-7F51-41FB-A1FC-EA68B855A39C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9A60AD7A-4044-48D3-9972-4C6DD3C593D6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0CBADD08-619F-42D3-8096-F5F545168167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8" name="Ovaal 297">
              <a:extLst>
                <a:ext uri="{FF2B5EF4-FFF2-40B4-BE49-F238E27FC236}">
                  <a16:creationId xmlns:a16="http://schemas.microsoft.com/office/drawing/2014/main" id="{B3611053-FD69-4EBC-925B-79857D7E877E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9" name="Ovaal 298">
              <a:extLst>
                <a:ext uri="{FF2B5EF4-FFF2-40B4-BE49-F238E27FC236}">
                  <a16:creationId xmlns:a16="http://schemas.microsoft.com/office/drawing/2014/main" id="{13E3F31B-AB51-4FC0-A479-18C801852CF6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00" name="Ovaal 299">
              <a:extLst>
                <a:ext uri="{FF2B5EF4-FFF2-40B4-BE49-F238E27FC236}">
                  <a16:creationId xmlns:a16="http://schemas.microsoft.com/office/drawing/2014/main" id="{B29D94EA-28E3-441B-BB3A-BE404B3917ED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01" name="Ovaal 300">
              <a:extLst>
                <a:ext uri="{FF2B5EF4-FFF2-40B4-BE49-F238E27FC236}">
                  <a16:creationId xmlns:a16="http://schemas.microsoft.com/office/drawing/2014/main" id="{34C059DA-85B7-4C52-9EFF-89BC4F3930F0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02" name="Ovaal 301">
              <a:extLst>
                <a:ext uri="{FF2B5EF4-FFF2-40B4-BE49-F238E27FC236}">
                  <a16:creationId xmlns:a16="http://schemas.microsoft.com/office/drawing/2014/main" id="{11D92334-80EE-4055-8CF5-774835FBDF84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03" name="Ovaal 302">
              <a:extLst>
                <a:ext uri="{FF2B5EF4-FFF2-40B4-BE49-F238E27FC236}">
                  <a16:creationId xmlns:a16="http://schemas.microsoft.com/office/drawing/2014/main" id="{7C9F2921-8F98-44E3-BC86-A8EC52D2AD3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04" name="Ovaal 303">
              <a:extLst>
                <a:ext uri="{FF2B5EF4-FFF2-40B4-BE49-F238E27FC236}">
                  <a16:creationId xmlns:a16="http://schemas.microsoft.com/office/drawing/2014/main" id="{8B40568E-CFC6-4F3F-90BA-F780C0E7AC41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733905B1-EA2A-42AE-BDD1-86A41129BDC0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06" name="Rechthoek 305">
              <a:extLst>
                <a:ext uri="{FF2B5EF4-FFF2-40B4-BE49-F238E27FC236}">
                  <a16:creationId xmlns:a16="http://schemas.microsoft.com/office/drawing/2014/main" id="{2C7BB031-218C-489E-8F14-A7A5E5D1819C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7" name="Rechthoek 306">
              <a:extLst>
                <a:ext uri="{FF2B5EF4-FFF2-40B4-BE49-F238E27FC236}">
                  <a16:creationId xmlns:a16="http://schemas.microsoft.com/office/drawing/2014/main" id="{4D21E907-0D8F-4B7C-9B03-B99C2D271341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8" name="Rechthoek 307">
              <a:extLst>
                <a:ext uri="{FF2B5EF4-FFF2-40B4-BE49-F238E27FC236}">
                  <a16:creationId xmlns:a16="http://schemas.microsoft.com/office/drawing/2014/main" id="{7510B558-52FB-4EF8-BC48-67C23C7DE459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9" name="Rechthoek 308">
              <a:extLst>
                <a:ext uri="{FF2B5EF4-FFF2-40B4-BE49-F238E27FC236}">
                  <a16:creationId xmlns:a16="http://schemas.microsoft.com/office/drawing/2014/main" id="{3DB73222-8ABA-4869-B3F0-4326646ECAC6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10" name="Rechthoek 309">
              <a:extLst>
                <a:ext uri="{FF2B5EF4-FFF2-40B4-BE49-F238E27FC236}">
                  <a16:creationId xmlns:a16="http://schemas.microsoft.com/office/drawing/2014/main" id="{E06EFC09-76E8-4086-8E73-ED0CF3A67C74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11" name="Rechthoek 310">
              <a:extLst>
                <a:ext uri="{FF2B5EF4-FFF2-40B4-BE49-F238E27FC236}">
                  <a16:creationId xmlns:a16="http://schemas.microsoft.com/office/drawing/2014/main" id="{0265FB2A-AAB5-45BD-8606-7D7B752F6178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12" name="Rechthoek 311">
              <a:extLst>
                <a:ext uri="{FF2B5EF4-FFF2-40B4-BE49-F238E27FC236}">
                  <a16:creationId xmlns:a16="http://schemas.microsoft.com/office/drawing/2014/main" id="{C80B84D0-91BA-422F-B1FF-42B121393BB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03" name="Tijdelijke aanduiding voor tekst 7">
            <a:extLst>
              <a:ext uri="{FF2B5EF4-FFF2-40B4-BE49-F238E27FC236}">
                <a16:creationId xmlns:a16="http://schemas.microsoft.com/office/drawing/2014/main" id="{D4A17863-4022-472C-97C5-48A8B982788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/>
              <a:t>[Vul hier uw voetnoot in]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18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ver bee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>
            <a:extLst>
              <a:ext uri="{FF2B5EF4-FFF2-40B4-BE49-F238E27FC236}">
                <a16:creationId xmlns:a16="http://schemas.microsoft.com/office/drawing/2014/main" id="{4930E5ED-BBA7-470A-8E6A-DE5FA1C68D2C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D (donker)</a:t>
            </a:r>
          </a:p>
        </p:txBody>
      </p:sp>
      <p:grpSp>
        <p:nvGrpSpPr>
          <p:cNvPr id="287" name="INSTRUCTIES">
            <a:extLst>
              <a:ext uri="{FF2B5EF4-FFF2-40B4-BE49-F238E27FC236}">
                <a16:creationId xmlns:a16="http://schemas.microsoft.com/office/drawing/2014/main" id="{D5B354D2-6EB9-466B-9F11-91435F5319AF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8" name="Rechthoek: afgeronde hoeken 287">
              <a:extLst>
                <a:ext uri="{FF2B5EF4-FFF2-40B4-BE49-F238E27FC236}">
                  <a16:creationId xmlns:a16="http://schemas.microsoft.com/office/drawing/2014/main" id="{B1E1BEF4-3676-4EC1-BB63-6707582043B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89" name="Rechthoek: afgeronde hoeken 288">
              <a:extLst>
                <a:ext uri="{FF2B5EF4-FFF2-40B4-BE49-F238E27FC236}">
                  <a16:creationId xmlns:a16="http://schemas.microsoft.com/office/drawing/2014/main" id="{0207E7C9-94E0-423F-9344-80399C2D97D0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B7DBB0E0-2D2A-4217-9F64-79A59B92B71B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91" name="Rechte verbindingslijn 290">
              <a:extLst>
                <a:ext uri="{FF2B5EF4-FFF2-40B4-BE49-F238E27FC236}">
                  <a16:creationId xmlns:a16="http://schemas.microsoft.com/office/drawing/2014/main" id="{5BAFC214-92CB-4E71-A526-932B58322B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92" name="Rechthoek 291">
              <a:extLst>
                <a:ext uri="{FF2B5EF4-FFF2-40B4-BE49-F238E27FC236}">
                  <a16:creationId xmlns:a16="http://schemas.microsoft.com/office/drawing/2014/main" id="{C7B568C1-04BF-46C7-B4D4-05F0C3E26FF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5EDBA0BF-8321-42E4-8AFC-59D8DB3A142D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4" name="Rechthoek 293">
              <a:extLst>
                <a:ext uri="{FF2B5EF4-FFF2-40B4-BE49-F238E27FC236}">
                  <a16:creationId xmlns:a16="http://schemas.microsoft.com/office/drawing/2014/main" id="{74DC1400-C68C-42F8-979F-D98A20668C72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3C7B652A-C4E9-41A8-A43C-D5EA05780E32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6" name="Rechthoek 295">
              <a:extLst>
                <a:ext uri="{FF2B5EF4-FFF2-40B4-BE49-F238E27FC236}">
                  <a16:creationId xmlns:a16="http://schemas.microsoft.com/office/drawing/2014/main" id="{EF5D96B4-9A92-4E83-BA4D-6561CEFFD1C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7" name="Rechte verbindingslijn 296">
              <a:extLst>
                <a:ext uri="{FF2B5EF4-FFF2-40B4-BE49-F238E27FC236}">
                  <a16:creationId xmlns:a16="http://schemas.microsoft.com/office/drawing/2014/main" id="{A815D2AE-A3CA-4461-9E58-A8FB072EB5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8" name="Groep 297">
              <a:extLst>
                <a:ext uri="{FF2B5EF4-FFF2-40B4-BE49-F238E27FC236}">
                  <a16:creationId xmlns:a16="http://schemas.microsoft.com/office/drawing/2014/main" id="{7B044052-FC72-430F-9D48-9ADBFEF403F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41" name="Rechthoek 340">
                <a:extLst>
                  <a:ext uri="{FF2B5EF4-FFF2-40B4-BE49-F238E27FC236}">
                    <a16:creationId xmlns:a16="http://schemas.microsoft.com/office/drawing/2014/main" id="{1A945BC0-F50F-4681-BDB9-5A36C6A18C9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42" name="Rechte verbindingslijn 341">
                <a:extLst>
                  <a:ext uri="{FF2B5EF4-FFF2-40B4-BE49-F238E27FC236}">
                    <a16:creationId xmlns:a16="http://schemas.microsoft.com/office/drawing/2014/main" id="{1C7A1EA4-4197-46AD-AB8A-2A254C13948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43" name="Gelijkbenige driehoek 342">
                <a:extLst>
                  <a:ext uri="{FF2B5EF4-FFF2-40B4-BE49-F238E27FC236}">
                    <a16:creationId xmlns:a16="http://schemas.microsoft.com/office/drawing/2014/main" id="{91857568-7866-4F27-9A0D-7A0658FF909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7451187E-49A0-4B89-86C8-75D1D444A91C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5" name="Groep 324">
                <a:extLst>
                  <a:ext uri="{FF2B5EF4-FFF2-40B4-BE49-F238E27FC236}">
                    <a16:creationId xmlns:a16="http://schemas.microsoft.com/office/drawing/2014/main" id="{C945090E-250A-40B1-AC7C-EDE64B80417C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8" name="Groep 327">
                  <a:extLst>
                    <a:ext uri="{FF2B5EF4-FFF2-40B4-BE49-F238E27FC236}">
                      <a16:creationId xmlns:a16="http://schemas.microsoft.com/office/drawing/2014/main" id="{0343EEBA-4C18-44BF-AFB6-ACAA6B79D0DE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5" name="Groep 334">
                    <a:extLst>
                      <a:ext uri="{FF2B5EF4-FFF2-40B4-BE49-F238E27FC236}">
                        <a16:creationId xmlns:a16="http://schemas.microsoft.com/office/drawing/2014/main" id="{E90F9060-8A5C-47CE-A2B5-5CD474C6017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8" name="Rechthoek 337">
                      <a:extLst>
                        <a:ext uri="{FF2B5EF4-FFF2-40B4-BE49-F238E27FC236}">
                          <a16:creationId xmlns:a16="http://schemas.microsoft.com/office/drawing/2014/main" id="{29CDAA7D-660C-496F-978E-647E92D0933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9" name="Rechthoek 338">
                      <a:extLst>
                        <a:ext uri="{FF2B5EF4-FFF2-40B4-BE49-F238E27FC236}">
                          <a16:creationId xmlns:a16="http://schemas.microsoft.com/office/drawing/2014/main" id="{102E9A03-441D-42AF-9049-A08C79650D3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0" name="Ovaal 339">
                      <a:extLst>
                        <a:ext uri="{FF2B5EF4-FFF2-40B4-BE49-F238E27FC236}">
                          <a16:creationId xmlns:a16="http://schemas.microsoft.com/office/drawing/2014/main" id="{52096B09-3D09-4016-A36B-AA882F8DCC9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6" name="Afbeelding 335">
                    <a:extLst>
                      <a:ext uri="{FF2B5EF4-FFF2-40B4-BE49-F238E27FC236}">
                        <a16:creationId xmlns:a16="http://schemas.microsoft.com/office/drawing/2014/main" id="{8933ED9A-5DBD-42EA-B6D0-4F82440A879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7" name="Afbeelding 336">
                    <a:extLst>
                      <a:ext uri="{FF2B5EF4-FFF2-40B4-BE49-F238E27FC236}">
                        <a16:creationId xmlns:a16="http://schemas.microsoft.com/office/drawing/2014/main" id="{7A96617F-0677-45A2-A8E7-75F287B1DC1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9" name="Groep 328">
                  <a:extLst>
                    <a:ext uri="{FF2B5EF4-FFF2-40B4-BE49-F238E27FC236}">
                      <a16:creationId xmlns:a16="http://schemas.microsoft.com/office/drawing/2014/main" id="{007E9C66-8D23-42AF-9FA6-45247ACF6DE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3" name="Rechthoek 332">
                    <a:extLst>
                      <a:ext uri="{FF2B5EF4-FFF2-40B4-BE49-F238E27FC236}">
                        <a16:creationId xmlns:a16="http://schemas.microsoft.com/office/drawing/2014/main" id="{3A445FC5-267E-4C6A-9E31-03F776120D9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BCCFBD1E-8E78-4D74-9FD2-5DFE7733107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C3CF0B34-5290-48E9-B278-55F55C4F4B9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1" name="Rechthoek 330">
                    <a:extLst>
                      <a:ext uri="{FF2B5EF4-FFF2-40B4-BE49-F238E27FC236}">
                        <a16:creationId xmlns:a16="http://schemas.microsoft.com/office/drawing/2014/main" id="{44496151-49DB-4D5D-9E71-A7F82AF9716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2" name="Rechthoek 331">
                    <a:extLst>
                      <a:ext uri="{FF2B5EF4-FFF2-40B4-BE49-F238E27FC236}">
                        <a16:creationId xmlns:a16="http://schemas.microsoft.com/office/drawing/2014/main" id="{1A8148E0-ED07-42E5-84E2-7076E7CD5AB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6" name="Rechthoek 325">
                <a:extLst>
                  <a:ext uri="{FF2B5EF4-FFF2-40B4-BE49-F238E27FC236}">
                    <a16:creationId xmlns:a16="http://schemas.microsoft.com/office/drawing/2014/main" id="{02E56E86-AB14-4278-8EA8-CF1FB2B79AE9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7" name="Gelijkbenige driehoek 326">
                <a:extLst>
                  <a:ext uri="{FF2B5EF4-FFF2-40B4-BE49-F238E27FC236}">
                    <a16:creationId xmlns:a16="http://schemas.microsoft.com/office/drawing/2014/main" id="{04A25533-36A9-4563-AE37-E90C79B736A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ep 299">
              <a:extLst>
                <a:ext uri="{FF2B5EF4-FFF2-40B4-BE49-F238E27FC236}">
                  <a16:creationId xmlns:a16="http://schemas.microsoft.com/office/drawing/2014/main" id="{9AADF2BC-1E8F-440A-9730-EDAA84B8BC4D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19" name="Rechthoek 318">
                <a:extLst>
                  <a:ext uri="{FF2B5EF4-FFF2-40B4-BE49-F238E27FC236}">
                    <a16:creationId xmlns:a16="http://schemas.microsoft.com/office/drawing/2014/main" id="{F482F187-60DE-4ADA-93C1-DC6171BDDC97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Ovaal 319">
                <a:extLst>
                  <a:ext uri="{FF2B5EF4-FFF2-40B4-BE49-F238E27FC236}">
                    <a16:creationId xmlns:a16="http://schemas.microsoft.com/office/drawing/2014/main" id="{665148C7-7B8D-4FBD-BA12-C9BA1C4CCC4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Vrije vorm: vorm 320">
                <a:extLst>
                  <a:ext uri="{FF2B5EF4-FFF2-40B4-BE49-F238E27FC236}">
                    <a16:creationId xmlns:a16="http://schemas.microsoft.com/office/drawing/2014/main" id="{539990FA-9F5B-4916-BD70-D16D4FD22AD3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Rechthoek: afgeronde hoeken 321">
                <a:extLst>
                  <a:ext uri="{FF2B5EF4-FFF2-40B4-BE49-F238E27FC236}">
                    <a16:creationId xmlns:a16="http://schemas.microsoft.com/office/drawing/2014/main" id="{2CFD37B3-539E-4E11-8AB8-2F1597CCDC0F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3" name="Rechte verbindingslijn 322">
                <a:extLst>
                  <a:ext uri="{FF2B5EF4-FFF2-40B4-BE49-F238E27FC236}">
                    <a16:creationId xmlns:a16="http://schemas.microsoft.com/office/drawing/2014/main" id="{7FD84D43-288A-44EF-914C-DBD478DFD50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4" name="Rechte verbindingslijn 323">
                <a:extLst>
                  <a:ext uri="{FF2B5EF4-FFF2-40B4-BE49-F238E27FC236}">
                    <a16:creationId xmlns:a16="http://schemas.microsoft.com/office/drawing/2014/main" id="{A69C5849-A08D-4B60-AEAA-8DD5CDC36E27}"/>
                  </a:ext>
                </a:extLst>
              </p:cNvPr>
              <p:cNvCxnSpPr>
                <a:cxnSpLocks/>
                <a:stCxn id="32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1" name="Ovaal 300">
              <a:extLst>
                <a:ext uri="{FF2B5EF4-FFF2-40B4-BE49-F238E27FC236}">
                  <a16:creationId xmlns:a16="http://schemas.microsoft.com/office/drawing/2014/main" id="{96416152-FEA1-4BBA-8926-77A5B2FA31F2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A791FEB0-27F3-420D-B708-B3E431112FDC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03" name="Rechte verbindingslijn 302">
              <a:extLst>
                <a:ext uri="{FF2B5EF4-FFF2-40B4-BE49-F238E27FC236}">
                  <a16:creationId xmlns:a16="http://schemas.microsoft.com/office/drawing/2014/main" id="{88021937-7B41-4B58-BA4C-356B12E869A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04" name="Groep 303">
              <a:extLst>
                <a:ext uri="{FF2B5EF4-FFF2-40B4-BE49-F238E27FC236}">
                  <a16:creationId xmlns:a16="http://schemas.microsoft.com/office/drawing/2014/main" id="{7A2489B8-68A8-4CF3-B52C-24BC222B40A7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5" name="Rechthoek 304">
                <a:extLst>
                  <a:ext uri="{FF2B5EF4-FFF2-40B4-BE49-F238E27FC236}">
                    <a16:creationId xmlns:a16="http://schemas.microsoft.com/office/drawing/2014/main" id="{889AEDE8-E13D-47C7-81C8-EAF492E56F1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8EA807BD-8E44-4140-AEA0-8909D5ADB9B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Tekstvak 306">
                <a:extLst>
                  <a:ext uri="{FF2B5EF4-FFF2-40B4-BE49-F238E27FC236}">
                    <a16:creationId xmlns:a16="http://schemas.microsoft.com/office/drawing/2014/main" id="{0B16005A-990A-49CA-AB19-860AE15538AE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8" name="Tekstvak 307">
                <a:extLst>
                  <a:ext uri="{FF2B5EF4-FFF2-40B4-BE49-F238E27FC236}">
                    <a16:creationId xmlns:a16="http://schemas.microsoft.com/office/drawing/2014/main" id="{58E9E3FF-EE83-438A-95C3-05508F8E27FC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09" name="Picture 3">
                <a:extLst>
                  <a:ext uri="{FF2B5EF4-FFF2-40B4-BE49-F238E27FC236}">
                    <a16:creationId xmlns:a16="http://schemas.microsoft.com/office/drawing/2014/main" id="{E0836DEF-A19F-48A1-A9EA-5CF137984EF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0" name="Gelijkbenige driehoek 309">
                <a:extLst>
                  <a:ext uri="{FF2B5EF4-FFF2-40B4-BE49-F238E27FC236}">
                    <a16:creationId xmlns:a16="http://schemas.microsoft.com/office/drawing/2014/main" id="{DE00586F-9FC3-48B8-8BE4-0FC98912B055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16EBCF75-291C-47CC-B4F7-E0DA1A2821D4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6" name="Rechthoek 315">
                  <a:extLst>
                    <a:ext uri="{FF2B5EF4-FFF2-40B4-BE49-F238E27FC236}">
                      <a16:creationId xmlns:a16="http://schemas.microsoft.com/office/drawing/2014/main" id="{D2F80A01-9992-488F-A767-5A4B7E3C015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7" name="Rechthoek 316">
                  <a:extLst>
                    <a:ext uri="{FF2B5EF4-FFF2-40B4-BE49-F238E27FC236}">
                      <a16:creationId xmlns:a16="http://schemas.microsoft.com/office/drawing/2014/main" id="{C35890EE-0F9F-4D59-805F-02339C81EBA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E5F2FD5C-D50A-4B9A-B8F9-9E1C72F743E0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12" name="Groep 311">
                <a:extLst>
                  <a:ext uri="{FF2B5EF4-FFF2-40B4-BE49-F238E27FC236}">
                    <a16:creationId xmlns:a16="http://schemas.microsoft.com/office/drawing/2014/main" id="{C29ECD66-CB39-46C3-B37B-505C46136F2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3" name="Rechthoek 312">
                  <a:extLst>
                    <a:ext uri="{FF2B5EF4-FFF2-40B4-BE49-F238E27FC236}">
                      <a16:creationId xmlns:a16="http://schemas.microsoft.com/office/drawing/2014/main" id="{8F547972-DE61-4D44-8740-271B3051FE8D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4" name="Rechthoek 313">
                  <a:extLst>
                    <a:ext uri="{FF2B5EF4-FFF2-40B4-BE49-F238E27FC236}">
                      <a16:creationId xmlns:a16="http://schemas.microsoft.com/office/drawing/2014/main" id="{5E4E8B8D-57AE-4F27-82A3-BDB1D20C901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5" name="Rechthoek 314">
                  <a:extLst>
                    <a:ext uri="{FF2B5EF4-FFF2-40B4-BE49-F238E27FC236}">
                      <a16:creationId xmlns:a16="http://schemas.microsoft.com/office/drawing/2014/main" id="{AB0C6486-48DE-4404-9FC7-E9D9F388BE2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594F4B5F-E671-4FA9-B1D5-F450A793C52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2400" y="0"/>
            <a:ext cx="12196800" cy="6753894"/>
          </a:xfrm>
          <a:noFill/>
        </p:spPr>
        <p:txBody>
          <a:bodyPr anchor="ctr"/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E8FC4434-C485-453E-88D7-155C3BEF4B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0800000">
            <a:off x="-132633" y="1856956"/>
            <a:ext cx="12457265" cy="5097297"/>
          </a:xfrm>
          <a:gradFill>
            <a:gsLst>
              <a:gs pos="0">
                <a:schemeClr val="tx2">
                  <a:alpha val="85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FB092D54-D91F-418A-B96B-1D3AD34B09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-2046884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94AB233E-47DD-4DE4-A537-84DDA56587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196" name="Tijdelijke aanduiding voor tekst 6">
            <a:extLst>
              <a:ext uri="{FF2B5EF4-FFF2-40B4-BE49-F238E27FC236}">
                <a16:creationId xmlns:a16="http://schemas.microsoft.com/office/drawing/2014/main" id="{B0011EF7-034B-4A7C-AE5C-C9EFC3FE59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-1562171" y="209330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7" name="Tijdelijke aanduiding voor tekst 18">
            <a:extLst>
              <a:ext uri="{FF2B5EF4-FFF2-40B4-BE49-F238E27FC236}">
                <a16:creationId xmlns:a16="http://schemas.microsoft.com/office/drawing/2014/main" id="{6F22CDD0-7CD0-485C-97C1-71066C203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8" name="Tijdelijke aanduiding voor tekst 17">
            <a:extLst>
              <a:ext uri="{FF2B5EF4-FFF2-40B4-BE49-F238E27FC236}">
                <a16:creationId xmlns:a16="http://schemas.microsoft.com/office/drawing/2014/main" id="{72C7F5B7-1BF1-466F-937D-3F14C865E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160387" y="4906762"/>
            <a:ext cx="336558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9" name="Tijdelijke aanduiding voor tekst 6">
            <a:extLst>
              <a:ext uri="{FF2B5EF4-FFF2-40B4-BE49-F238E27FC236}">
                <a16:creationId xmlns:a16="http://schemas.microsoft.com/office/drawing/2014/main" id="{490492B7-1F98-4C1D-A197-8FF4BB14B6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3769643" y="-1312788"/>
            <a:ext cx="1494825" cy="2394843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20" name="Tijdelijke aanduiding voor verticale tekst 2">
            <a:extLst>
              <a:ext uri="{FF2B5EF4-FFF2-40B4-BE49-F238E27FC236}">
                <a16:creationId xmlns:a16="http://schemas.microsoft.com/office/drawing/2014/main" id="{8A52BF65-5E1C-4344-B4BC-822C5800EA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 anchor="b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6pPr>
            <a:lvl7pPr>
              <a:defRPr>
                <a:solidFill>
                  <a:schemeClr val="bg1"/>
                </a:solidFill>
                <a:effectLst/>
              </a:defRPr>
            </a:lvl7pPr>
            <a:lvl8pPr>
              <a:defRPr>
                <a:solidFill>
                  <a:schemeClr val="bg1"/>
                </a:solidFill>
                <a:effectLst/>
              </a:defRPr>
            </a:lvl8pPr>
            <a:lvl9pPr>
              <a:defRPr>
                <a:solidFill>
                  <a:schemeClr val="bg1"/>
                </a:solidFill>
                <a:effectLst/>
              </a:defRPr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4A44860-1757-401D-BB43-258C62B30A7E}" type="datetime10">
              <a:rPr lang="nl-NL" smtClean="0"/>
              <a:t>14:31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EFA862EF-D353-485B-BA64-D5D69F7B8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11340E42-53F9-49A7-BF2A-087953742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1E280FCC-861C-49E6-BEEE-F6B65313DF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83994A55-D046-43F5-BC44-03C7E0C19A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00" name="Tijdelijke aanduiding voor tekst 82">
            <a:extLst>
              <a:ext uri="{FF2B5EF4-FFF2-40B4-BE49-F238E27FC236}">
                <a16:creationId xmlns:a16="http://schemas.microsoft.com/office/drawing/2014/main" id="{82660038-2C0B-4103-B9F3-E93439FB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AC66C99F-907D-4B64-AE98-7744F698C1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grpSp>
        <p:nvGrpSpPr>
          <p:cNvPr id="382" name="TEKSTINSTRUCTIES">
            <a:extLst>
              <a:ext uri="{FF2B5EF4-FFF2-40B4-BE49-F238E27FC236}">
                <a16:creationId xmlns:a16="http://schemas.microsoft.com/office/drawing/2014/main" id="{23DBAE8E-9AD5-4412-8767-982CC15BC5E4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83" name="Rechthoek: afgeronde hoeken 382">
              <a:extLst>
                <a:ext uri="{FF2B5EF4-FFF2-40B4-BE49-F238E27FC236}">
                  <a16:creationId xmlns:a16="http://schemas.microsoft.com/office/drawing/2014/main" id="{07BA91DD-D4DF-427D-BECC-122EFD9346C2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84" name="Rechthoek: afgeronde hoeken 383">
              <a:extLst>
                <a:ext uri="{FF2B5EF4-FFF2-40B4-BE49-F238E27FC236}">
                  <a16:creationId xmlns:a16="http://schemas.microsoft.com/office/drawing/2014/main" id="{536B5671-D43D-4FDD-8D39-8DB437ACD1EB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85" name="Rechthoek: afgeronde hoeken 384">
              <a:extLst>
                <a:ext uri="{FF2B5EF4-FFF2-40B4-BE49-F238E27FC236}">
                  <a16:creationId xmlns:a16="http://schemas.microsoft.com/office/drawing/2014/main" id="{8F92D75B-2247-4B26-99D4-FDABC861049F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86" name="Rechte verbindingslijn 385">
              <a:extLst>
                <a:ext uri="{FF2B5EF4-FFF2-40B4-BE49-F238E27FC236}">
                  <a16:creationId xmlns:a16="http://schemas.microsoft.com/office/drawing/2014/main" id="{23652203-C5FB-468C-B45E-9150E4BD39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87" name="Groep 386">
              <a:extLst>
                <a:ext uri="{FF2B5EF4-FFF2-40B4-BE49-F238E27FC236}">
                  <a16:creationId xmlns:a16="http://schemas.microsoft.com/office/drawing/2014/main" id="{070B7459-F91C-4187-8151-E98CB5C74846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08" name="Rechthoek 407">
                <a:extLst>
                  <a:ext uri="{FF2B5EF4-FFF2-40B4-BE49-F238E27FC236}">
                    <a16:creationId xmlns:a16="http://schemas.microsoft.com/office/drawing/2014/main" id="{80E634B8-FBDA-4C8F-A942-1F75FD4870A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09" name="Rechte verbindingslijn 408">
                <a:extLst>
                  <a:ext uri="{FF2B5EF4-FFF2-40B4-BE49-F238E27FC236}">
                    <a16:creationId xmlns:a16="http://schemas.microsoft.com/office/drawing/2014/main" id="{3FACC991-D785-4DFE-8705-B924561AD8E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Rechte verbindingslijn 409">
                <a:extLst>
                  <a:ext uri="{FF2B5EF4-FFF2-40B4-BE49-F238E27FC236}">
                    <a16:creationId xmlns:a16="http://schemas.microsoft.com/office/drawing/2014/main" id="{56B21DB7-DA8B-4F05-BE0E-0E54B1E4F0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Rechthoek 410">
                <a:extLst>
                  <a:ext uri="{FF2B5EF4-FFF2-40B4-BE49-F238E27FC236}">
                    <a16:creationId xmlns:a16="http://schemas.microsoft.com/office/drawing/2014/main" id="{7FB3F69B-7340-4D1F-B40F-3AD2953D5F2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12" name="Groep 411">
                <a:extLst>
                  <a:ext uri="{FF2B5EF4-FFF2-40B4-BE49-F238E27FC236}">
                    <a16:creationId xmlns:a16="http://schemas.microsoft.com/office/drawing/2014/main" id="{5602C982-F0EC-41FA-9F21-145F481AC603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51" name="Groep 450">
                  <a:extLst>
                    <a:ext uri="{FF2B5EF4-FFF2-40B4-BE49-F238E27FC236}">
                      <a16:creationId xmlns:a16="http://schemas.microsoft.com/office/drawing/2014/main" id="{585326B4-18F8-4290-9E1C-3B7F1B53DC2D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55" name="Rechte verbindingslijn 454">
                    <a:extLst>
                      <a:ext uri="{FF2B5EF4-FFF2-40B4-BE49-F238E27FC236}">
                        <a16:creationId xmlns:a16="http://schemas.microsoft.com/office/drawing/2014/main" id="{E927DD19-C08D-4CE0-AA84-0A337A6001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6" name="Rechte verbindingslijn 455">
                    <a:extLst>
                      <a:ext uri="{FF2B5EF4-FFF2-40B4-BE49-F238E27FC236}">
                        <a16:creationId xmlns:a16="http://schemas.microsoft.com/office/drawing/2014/main" id="{2722988A-218E-4956-BAE3-A675FD3F52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7" name="Rechte verbindingslijn 456">
                    <a:extLst>
                      <a:ext uri="{FF2B5EF4-FFF2-40B4-BE49-F238E27FC236}">
                        <a16:creationId xmlns:a16="http://schemas.microsoft.com/office/drawing/2014/main" id="{F2A743F2-E174-4D62-9E1C-6C9108EB44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8" name="Rechte verbindingslijn 457">
                    <a:extLst>
                      <a:ext uri="{FF2B5EF4-FFF2-40B4-BE49-F238E27FC236}">
                        <a16:creationId xmlns:a16="http://schemas.microsoft.com/office/drawing/2014/main" id="{9D47ADEE-363C-41FD-A36F-6714580FC6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9" name="Rechte verbindingslijn 458">
                    <a:extLst>
                      <a:ext uri="{FF2B5EF4-FFF2-40B4-BE49-F238E27FC236}">
                        <a16:creationId xmlns:a16="http://schemas.microsoft.com/office/drawing/2014/main" id="{B29C2616-F431-4580-801C-F5F140ABFB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52" name="Groep 451">
                  <a:extLst>
                    <a:ext uri="{FF2B5EF4-FFF2-40B4-BE49-F238E27FC236}">
                      <a16:creationId xmlns:a16="http://schemas.microsoft.com/office/drawing/2014/main" id="{1DDAFF30-CABC-4A78-AC92-77947C848CA9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53" name="Rechthoek 452">
                    <a:extLst>
                      <a:ext uri="{FF2B5EF4-FFF2-40B4-BE49-F238E27FC236}">
                        <a16:creationId xmlns:a16="http://schemas.microsoft.com/office/drawing/2014/main" id="{4B17F205-1910-4845-856C-53179F55F28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4" name="Pijl: punthaak 453">
                    <a:extLst>
                      <a:ext uri="{FF2B5EF4-FFF2-40B4-BE49-F238E27FC236}">
                        <a16:creationId xmlns:a16="http://schemas.microsoft.com/office/drawing/2014/main" id="{46F490C6-5666-46DC-8E7C-87471531ECB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13" name="Groep 412">
                <a:extLst>
                  <a:ext uri="{FF2B5EF4-FFF2-40B4-BE49-F238E27FC236}">
                    <a16:creationId xmlns:a16="http://schemas.microsoft.com/office/drawing/2014/main" id="{0B236BBC-5A89-4F9E-8229-0F7B4FB1049C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42" name="Groep 441">
                  <a:extLst>
                    <a:ext uri="{FF2B5EF4-FFF2-40B4-BE49-F238E27FC236}">
                      <a16:creationId xmlns:a16="http://schemas.microsoft.com/office/drawing/2014/main" id="{BD99EC4D-50FA-4FF8-83F0-DFA4885C73E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46" name="Rechte verbindingslijn 445">
                    <a:extLst>
                      <a:ext uri="{FF2B5EF4-FFF2-40B4-BE49-F238E27FC236}">
                        <a16:creationId xmlns:a16="http://schemas.microsoft.com/office/drawing/2014/main" id="{1708E444-8D13-4517-8438-7F134A0902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7" name="Rechte verbindingslijn 446">
                    <a:extLst>
                      <a:ext uri="{FF2B5EF4-FFF2-40B4-BE49-F238E27FC236}">
                        <a16:creationId xmlns:a16="http://schemas.microsoft.com/office/drawing/2014/main" id="{CF568D2B-95F1-4EDA-A8EA-DF6FBB47A2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8" name="Rechte verbindingslijn 447">
                    <a:extLst>
                      <a:ext uri="{FF2B5EF4-FFF2-40B4-BE49-F238E27FC236}">
                        <a16:creationId xmlns:a16="http://schemas.microsoft.com/office/drawing/2014/main" id="{EE2592B7-FA39-421E-B9BE-6033AF0994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9" name="Rechte verbindingslijn 448">
                    <a:extLst>
                      <a:ext uri="{FF2B5EF4-FFF2-40B4-BE49-F238E27FC236}">
                        <a16:creationId xmlns:a16="http://schemas.microsoft.com/office/drawing/2014/main" id="{55E06DAF-C2BA-41A7-A09F-603CD29CA4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0" name="Rechte verbindingslijn 449">
                    <a:extLst>
                      <a:ext uri="{FF2B5EF4-FFF2-40B4-BE49-F238E27FC236}">
                        <a16:creationId xmlns:a16="http://schemas.microsoft.com/office/drawing/2014/main" id="{CF7FEB8A-09D1-44A3-8A4B-0E409A1E258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43" name="Groep 442">
                  <a:extLst>
                    <a:ext uri="{FF2B5EF4-FFF2-40B4-BE49-F238E27FC236}">
                      <a16:creationId xmlns:a16="http://schemas.microsoft.com/office/drawing/2014/main" id="{85748BED-C08A-42FA-BB20-C93D7F764CEF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44" name="Rechthoek 443">
                    <a:extLst>
                      <a:ext uri="{FF2B5EF4-FFF2-40B4-BE49-F238E27FC236}">
                        <a16:creationId xmlns:a16="http://schemas.microsoft.com/office/drawing/2014/main" id="{734F47DB-E6C7-43BF-8641-4E105148FB2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5" name="Pijl: punthaak 444">
                    <a:extLst>
                      <a:ext uri="{FF2B5EF4-FFF2-40B4-BE49-F238E27FC236}">
                        <a16:creationId xmlns:a16="http://schemas.microsoft.com/office/drawing/2014/main" id="{B493581A-477D-4F9C-ADF8-44C405B91B4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14" name="Rechte verbindingslijn 413">
                <a:extLst>
                  <a:ext uri="{FF2B5EF4-FFF2-40B4-BE49-F238E27FC236}">
                    <a16:creationId xmlns:a16="http://schemas.microsoft.com/office/drawing/2014/main" id="{74D01761-C53D-445C-AD85-1CEFE337B9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15" name="Rechte verbindingslijn 414">
                <a:extLst>
                  <a:ext uri="{FF2B5EF4-FFF2-40B4-BE49-F238E27FC236}">
                    <a16:creationId xmlns:a16="http://schemas.microsoft.com/office/drawing/2014/main" id="{3D843821-DE10-492A-8E20-7BBDB221EF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16" name="Groep 415">
                <a:extLst>
                  <a:ext uri="{FF2B5EF4-FFF2-40B4-BE49-F238E27FC236}">
                    <a16:creationId xmlns:a16="http://schemas.microsoft.com/office/drawing/2014/main" id="{27F20673-001A-4AD5-964C-EAF32931D44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31" name="Rechthoek 430">
                  <a:extLst>
                    <a:ext uri="{FF2B5EF4-FFF2-40B4-BE49-F238E27FC236}">
                      <a16:creationId xmlns:a16="http://schemas.microsoft.com/office/drawing/2014/main" id="{46ECA39B-F401-40E0-A082-76FE198F7CE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32" name="Groep 431">
                  <a:extLst>
                    <a:ext uri="{FF2B5EF4-FFF2-40B4-BE49-F238E27FC236}">
                      <a16:creationId xmlns:a16="http://schemas.microsoft.com/office/drawing/2014/main" id="{0F5C2AD9-9342-4992-8C78-0D65A9B5116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33" name="Groep 432">
                    <a:extLst>
                      <a:ext uri="{FF2B5EF4-FFF2-40B4-BE49-F238E27FC236}">
                        <a16:creationId xmlns:a16="http://schemas.microsoft.com/office/drawing/2014/main" id="{5E8D8282-C9AB-4839-9406-10522064CEF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37" name="Rechte verbindingslijn 436">
                      <a:extLst>
                        <a:ext uri="{FF2B5EF4-FFF2-40B4-BE49-F238E27FC236}">
                          <a16:creationId xmlns:a16="http://schemas.microsoft.com/office/drawing/2014/main" id="{DD5B8F5E-552E-44A6-8D58-46A83A6E02F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38" name="Rechte verbindingslijn 437">
                      <a:extLst>
                        <a:ext uri="{FF2B5EF4-FFF2-40B4-BE49-F238E27FC236}">
                          <a16:creationId xmlns:a16="http://schemas.microsoft.com/office/drawing/2014/main" id="{7E6803A8-CEF6-472F-AEF7-C2A6E564755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39" name="Rechte verbindingslijn 438">
                      <a:extLst>
                        <a:ext uri="{FF2B5EF4-FFF2-40B4-BE49-F238E27FC236}">
                          <a16:creationId xmlns:a16="http://schemas.microsoft.com/office/drawing/2014/main" id="{E5AFA0E0-0382-49B2-87BA-5EDF2E0027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40" name="Rechte verbindingslijn 439">
                      <a:extLst>
                        <a:ext uri="{FF2B5EF4-FFF2-40B4-BE49-F238E27FC236}">
                          <a16:creationId xmlns:a16="http://schemas.microsoft.com/office/drawing/2014/main" id="{05E93AF1-2928-4DA6-B439-F2E86D85FF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41" name="Rechte verbindingslijn 440">
                      <a:extLst>
                        <a:ext uri="{FF2B5EF4-FFF2-40B4-BE49-F238E27FC236}">
                          <a16:creationId xmlns:a16="http://schemas.microsoft.com/office/drawing/2014/main" id="{2E441C7C-F6F8-4167-9BE7-F9D8E5DEA67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34" name="Groep 433">
                    <a:extLst>
                      <a:ext uri="{FF2B5EF4-FFF2-40B4-BE49-F238E27FC236}">
                        <a16:creationId xmlns:a16="http://schemas.microsoft.com/office/drawing/2014/main" id="{636F2F2C-940D-4B04-82E1-3D11FD32940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35" name="Rechthoek 434">
                      <a:extLst>
                        <a:ext uri="{FF2B5EF4-FFF2-40B4-BE49-F238E27FC236}">
                          <a16:creationId xmlns:a16="http://schemas.microsoft.com/office/drawing/2014/main" id="{79109B8A-B8EC-482E-BDC2-2B3CB1FFF77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36" name="Pijl: punthaak 435">
                      <a:extLst>
                        <a:ext uri="{FF2B5EF4-FFF2-40B4-BE49-F238E27FC236}">
                          <a16:creationId xmlns:a16="http://schemas.microsoft.com/office/drawing/2014/main" id="{2E6BE2F3-1326-4113-ADA5-A2CB78AD822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17" name="Groep 416">
                <a:extLst>
                  <a:ext uri="{FF2B5EF4-FFF2-40B4-BE49-F238E27FC236}">
                    <a16:creationId xmlns:a16="http://schemas.microsoft.com/office/drawing/2014/main" id="{DDDBD7F6-619E-4F57-B19A-91FEAE49A85A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20" name="Rechthoek 419">
                  <a:extLst>
                    <a:ext uri="{FF2B5EF4-FFF2-40B4-BE49-F238E27FC236}">
                      <a16:creationId xmlns:a16="http://schemas.microsoft.com/office/drawing/2014/main" id="{4C5E2D0C-AAB0-4CD0-AA4E-DEFE9F99C73E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21" name="Groep 420">
                  <a:extLst>
                    <a:ext uri="{FF2B5EF4-FFF2-40B4-BE49-F238E27FC236}">
                      <a16:creationId xmlns:a16="http://schemas.microsoft.com/office/drawing/2014/main" id="{A685BB31-9941-412B-B94C-6CCA8421F6C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22" name="Groep 421">
                    <a:extLst>
                      <a:ext uri="{FF2B5EF4-FFF2-40B4-BE49-F238E27FC236}">
                        <a16:creationId xmlns:a16="http://schemas.microsoft.com/office/drawing/2014/main" id="{2239F481-5A0B-492B-8D72-56E7D0DCA77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26" name="Rechte verbindingslijn 425">
                      <a:extLst>
                        <a:ext uri="{FF2B5EF4-FFF2-40B4-BE49-F238E27FC236}">
                          <a16:creationId xmlns:a16="http://schemas.microsoft.com/office/drawing/2014/main" id="{3BB0F2EB-3F89-4CBE-8D37-B31A5D51AC3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7" name="Rechte verbindingslijn 426">
                      <a:extLst>
                        <a:ext uri="{FF2B5EF4-FFF2-40B4-BE49-F238E27FC236}">
                          <a16:creationId xmlns:a16="http://schemas.microsoft.com/office/drawing/2014/main" id="{5DDC4F71-E91C-4677-B40E-C300B47A3D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8" name="Rechte verbindingslijn 427">
                      <a:extLst>
                        <a:ext uri="{FF2B5EF4-FFF2-40B4-BE49-F238E27FC236}">
                          <a16:creationId xmlns:a16="http://schemas.microsoft.com/office/drawing/2014/main" id="{51028D1A-D77A-49CB-979F-5A1E805A6F3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9" name="Rechte verbindingslijn 428">
                      <a:extLst>
                        <a:ext uri="{FF2B5EF4-FFF2-40B4-BE49-F238E27FC236}">
                          <a16:creationId xmlns:a16="http://schemas.microsoft.com/office/drawing/2014/main" id="{D65FDB12-586D-405B-ABB4-90B2643CF2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30" name="Rechte verbindingslijn 429">
                      <a:extLst>
                        <a:ext uri="{FF2B5EF4-FFF2-40B4-BE49-F238E27FC236}">
                          <a16:creationId xmlns:a16="http://schemas.microsoft.com/office/drawing/2014/main" id="{E8D38CAF-595C-4B58-8184-BC7604D137A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23" name="Groep 422">
                    <a:extLst>
                      <a:ext uri="{FF2B5EF4-FFF2-40B4-BE49-F238E27FC236}">
                        <a16:creationId xmlns:a16="http://schemas.microsoft.com/office/drawing/2014/main" id="{C6ECDD1B-7DB3-4747-AC55-F3A14712082B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24" name="Rechthoek 423">
                      <a:extLst>
                        <a:ext uri="{FF2B5EF4-FFF2-40B4-BE49-F238E27FC236}">
                          <a16:creationId xmlns:a16="http://schemas.microsoft.com/office/drawing/2014/main" id="{18BFA126-C561-42C8-A04D-0761F24FC4E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25" name="Pijl: punthaak 424">
                      <a:extLst>
                        <a:ext uri="{FF2B5EF4-FFF2-40B4-BE49-F238E27FC236}">
                          <a16:creationId xmlns:a16="http://schemas.microsoft.com/office/drawing/2014/main" id="{52325291-D5E3-400C-9C8E-41BFC075EFA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18" name="Rechthoek 417">
                <a:extLst>
                  <a:ext uri="{FF2B5EF4-FFF2-40B4-BE49-F238E27FC236}">
                    <a16:creationId xmlns:a16="http://schemas.microsoft.com/office/drawing/2014/main" id="{D8D9876C-A96D-487F-A89C-45F7341AF79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19" name="Rechthoek 418">
                <a:extLst>
                  <a:ext uri="{FF2B5EF4-FFF2-40B4-BE49-F238E27FC236}">
                    <a16:creationId xmlns:a16="http://schemas.microsoft.com/office/drawing/2014/main" id="{FCCBFB32-F4BC-4446-AD53-751271AB359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88" name="Rechte verbindingslijn 387">
              <a:extLst>
                <a:ext uri="{FF2B5EF4-FFF2-40B4-BE49-F238E27FC236}">
                  <a16:creationId xmlns:a16="http://schemas.microsoft.com/office/drawing/2014/main" id="{55A920A7-570D-4A3C-A2B7-52D0367BF3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89" name="Rechthoek 388">
              <a:extLst>
                <a:ext uri="{FF2B5EF4-FFF2-40B4-BE49-F238E27FC236}">
                  <a16:creationId xmlns:a16="http://schemas.microsoft.com/office/drawing/2014/main" id="{7F912D03-FFEE-416E-97CD-5704B0A1922B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90" name="Rechthoek 389">
              <a:extLst>
                <a:ext uri="{FF2B5EF4-FFF2-40B4-BE49-F238E27FC236}">
                  <a16:creationId xmlns:a16="http://schemas.microsoft.com/office/drawing/2014/main" id="{19364CF9-360C-4C2B-B38D-261E082E3232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91" name="Ovaal 390">
              <a:extLst>
                <a:ext uri="{FF2B5EF4-FFF2-40B4-BE49-F238E27FC236}">
                  <a16:creationId xmlns:a16="http://schemas.microsoft.com/office/drawing/2014/main" id="{51D97C73-B053-47F8-9E5E-F7E88D58F67E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92" name="Ovaal 391">
              <a:extLst>
                <a:ext uri="{FF2B5EF4-FFF2-40B4-BE49-F238E27FC236}">
                  <a16:creationId xmlns:a16="http://schemas.microsoft.com/office/drawing/2014/main" id="{EE273680-123B-45BA-98DC-3C3ED56C321A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93" name="Ovaal 392">
              <a:extLst>
                <a:ext uri="{FF2B5EF4-FFF2-40B4-BE49-F238E27FC236}">
                  <a16:creationId xmlns:a16="http://schemas.microsoft.com/office/drawing/2014/main" id="{ADB9DA9A-1E62-4DC8-B5FC-9E32C6CB1B2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94" name="Ovaal 393">
              <a:extLst>
                <a:ext uri="{FF2B5EF4-FFF2-40B4-BE49-F238E27FC236}">
                  <a16:creationId xmlns:a16="http://schemas.microsoft.com/office/drawing/2014/main" id="{F3A828E6-59DF-434C-973B-3B9C5ED2A8BF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95" name="Ovaal 394">
              <a:extLst>
                <a:ext uri="{FF2B5EF4-FFF2-40B4-BE49-F238E27FC236}">
                  <a16:creationId xmlns:a16="http://schemas.microsoft.com/office/drawing/2014/main" id="{84EECE09-57A3-4F32-BD5B-06BDFA83D71D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96" name="Ovaal 395">
              <a:extLst>
                <a:ext uri="{FF2B5EF4-FFF2-40B4-BE49-F238E27FC236}">
                  <a16:creationId xmlns:a16="http://schemas.microsoft.com/office/drawing/2014/main" id="{2266CEA7-A32E-43F7-94D6-47C12AFB017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97" name="Ovaal 396">
              <a:extLst>
                <a:ext uri="{FF2B5EF4-FFF2-40B4-BE49-F238E27FC236}">
                  <a16:creationId xmlns:a16="http://schemas.microsoft.com/office/drawing/2014/main" id="{A3E75FED-37AA-4F25-B028-EA3B9B4354A5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98" name="Ovaal 397">
              <a:extLst>
                <a:ext uri="{FF2B5EF4-FFF2-40B4-BE49-F238E27FC236}">
                  <a16:creationId xmlns:a16="http://schemas.microsoft.com/office/drawing/2014/main" id="{7203A0C8-D863-49AF-99F1-145326508C67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99" name="Ovaal 398">
              <a:extLst>
                <a:ext uri="{FF2B5EF4-FFF2-40B4-BE49-F238E27FC236}">
                  <a16:creationId xmlns:a16="http://schemas.microsoft.com/office/drawing/2014/main" id="{7F40D392-5C39-434A-95F4-B28E85FC64A2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00" name="Rechthoek 399">
              <a:extLst>
                <a:ext uri="{FF2B5EF4-FFF2-40B4-BE49-F238E27FC236}">
                  <a16:creationId xmlns:a16="http://schemas.microsoft.com/office/drawing/2014/main" id="{037DAF98-B41D-40BF-9563-F308FFDD9C58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01" name="Rechthoek 400">
              <a:extLst>
                <a:ext uri="{FF2B5EF4-FFF2-40B4-BE49-F238E27FC236}">
                  <a16:creationId xmlns:a16="http://schemas.microsoft.com/office/drawing/2014/main" id="{3AA87AD1-B27E-47A6-9A72-23D751F39BAE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02" name="Rechthoek 401">
              <a:extLst>
                <a:ext uri="{FF2B5EF4-FFF2-40B4-BE49-F238E27FC236}">
                  <a16:creationId xmlns:a16="http://schemas.microsoft.com/office/drawing/2014/main" id="{F84685C3-AA52-47D8-AB6D-EBEEAF931F2A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03" name="Rechthoek 402">
              <a:extLst>
                <a:ext uri="{FF2B5EF4-FFF2-40B4-BE49-F238E27FC236}">
                  <a16:creationId xmlns:a16="http://schemas.microsoft.com/office/drawing/2014/main" id="{E72A938E-7A4D-4001-B2FE-EB28F685C56F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04" name="Rechthoek 403">
              <a:extLst>
                <a:ext uri="{FF2B5EF4-FFF2-40B4-BE49-F238E27FC236}">
                  <a16:creationId xmlns:a16="http://schemas.microsoft.com/office/drawing/2014/main" id="{6FD230DB-74C2-457D-8AD8-F0BC96487687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05" name="Rechthoek 404">
              <a:extLst>
                <a:ext uri="{FF2B5EF4-FFF2-40B4-BE49-F238E27FC236}">
                  <a16:creationId xmlns:a16="http://schemas.microsoft.com/office/drawing/2014/main" id="{0A11492A-F5B2-474F-AAB1-73394BACFD2A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06" name="Rechthoek 405">
              <a:extLst>
                <a:ext uri="{FF2B5EF4-FFF2-40B4-BE49-F238E27FC236}">
                  <a16:creationId xmlns:a16="http://schemas.microsoft.com/office/drawing/2014/main" id="{91FDBC9F-8B96-47E2-ADE7-DF0C11DDB630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07" name="Rechthoek 406">
              <a:extLst>
                <a:ext uri="{FF2B5EF4-FFF2-40B4-BE49-F238E27FC236}">
                  <a16:creationId xmlns:a16="http://schemas.microsoft.com/office/drawing/2014/main" id="{E25DD027-3107-41EF-833D-79172897E3B4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57" name="Tijdelijke aanduiding voor tekst 7">
            <a:extLst>
              <a:ext uri="{FF2B5EF4-FFF2-40B4-BE49-F238E27FC236}">
                <a16:creationId xmlns:a16="http://schemas.microsoft.com/office/drawing/2014/main" id="{7FEDAD1D-77E5-40F3-B91C-5DAFCA0201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/>
              <a:t>[Vul hier uw voetnoot in]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77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ver bee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>
            <a:extLst>
              <a:ext uri="{FF2B5EF4-FFF2-40B4-BE49-F238E27FC236}">
                <a16:creationId xmlns:a16="http://schemas.microsoft.com/office/drawing/2014/main" id="{4930E5ED-BBA7-470A-8E6A-DE5FA1C68D2C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D (half)</a:t>
            </a:r>
          </a:p>
        </p:txBody>
      </p:sp>
      <p:grpSp>
        <p:nvGrpSpPr>
          <p:cNvPr id="140" name="INSTRUCTIES">
            <a:extLst>
              <a:ext uri="{FF2B5EF4-FFF2-40B4-BE49-F238E27FC236}">
                <a16:creationId xmlns:a16="http://schemas.microsoft.com/office/drawing/2014/main" id="{DAD3A2C6-2471-4742-9F88-8155730279D5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3BE4871B-E67F-4B76-9B28-14B7DA5F9507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42" name="Rechthoek: afgeronde hoeken 141">
              <a:extLst>
                <a:ext uri="{FF2B5EF4-FFF2-40B4-BE49-F238E27FC236}">
                  <a16:creationId xmlns:a16="http://schemas.microsoft.com/office/drawing/2014/main" id="{0D40772E-F5C1-4991-8B95-D71C757473E4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7249A02E-51B7-401C-9608-0EEE51668824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9ACE2CEC-A736-4A71-9614-707C2FB007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5" name="Rechthoek 144">
              <a:extLst>
                <a:ext uri="{FF2B5EF4-FFF2-40B4-BE49-F238E27FC236}">
                  <a16:creationId xmlns:a16="http://schemas.microsoft.com/office/drawing/2014/main" id="{37F518FD-7F72-4DC9-8F3E-4C1B9FCB66EB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4ED71210-9AEA-4CFC-9D79-843B3697972E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F6720A97-C479-4F72-8DA0-868C1A1EA0DB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1F619FE6-5BC4-40C9-A204-4A5CAB7DA0E3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83E6003-EF8D-42CF-85BB-BE983C201BA3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0" name="Rechte verbindingslijn 149">
              <a:extLst>
                <a:ext uri="{FF2B5EF4-FFF2-40B4-BE49-F238E27FC236}">
                  <a16:creationId xmlns:a16="http://schemas.microsoft.com/office/drawing/2014/main" id="{EFD00300-CF92-4BBA-B8BE-BEC9DF9D4E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F8E2988A-B67D-416E-8FC5-27CE461671E4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84" name="Rechthoek 283">
                <a:extLst>
                  <a:ext uri="{FF2B5EF4-FFF2-40B4-BE49-F238E27FC236}">
                    <a16:creationId xmlns:a16="http://schemas.microsoft.com/office/drawing/2014/main" id="{C6546B19-31CB-4833-83AE-3FE1434A0B8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021886F6-4FDC-4ED9-91CC-58F21DB1CC9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6" name="Gelijkbenige driehoek 285">
                <a:extLst>
                  <a:ext uri="{FF2B5EF4-FFF2-40B4-BE49-F238E27FC236}">
                    <a16:creationId xmlns:a16="http://schemas.microsoft.com/office/drawing/2014/main" id="{BA16F168-972C-4AA7-9978-5162D6679A21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ep 151">
              <a:extLst>
                <a:ext uri="{FF2B5EF4-FFF2-40B4-BE49-F238E27FC236}">
                  <a16:creationId xmlns:a16="http://schemas.microsoft.com/office/drawing/2014/main" id="{C2077502-86DE-4340-87EC-24D9AF814721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360A67C0-F7DE-426B-9FD5-D516407BDD0E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FF02F2C3-13AF-4A32-BD52-CFDBF7717F56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5A22EAC4-DAE4-4C4A-9FB4-763D7A7FB3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81" name="Rechthoek 280">
                      <a:extLst>
                        <a:ext uri="{FF2B5EF4-FFF2-40B4-BE49-F238E27FC236}">
                          <a16:creationId xmlns:a16="http://schemas.microsoft.com/office/drawing/2014/main" id="{AF237C36-DD8B-4022-9858-2D9AFF055C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ABA2D252-3FFE-4EC9-982E-23D0C45423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3" name="Ovaal 282">
                      <a:extLst>
                        <a:ext uri="{FF2B5EF4-FFF2-40B4-BE49-F238E27FC236}">
                          <a16:creationId xmlns:a16="http://schemas.microsoft.com/office/drawing/2014/main" id="{E11BBE35-1BA8-4BD4-99AE-9E2F0E1D6E0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9" name="Afbeelding 188">
                    <a:extLst>
                      <a:ext uri="{FF2B5EF4-FFF2-40B4-BE49-F238E27FC236}">
                        <a16:creationId xmlns:a16="http://schemas.microsoft.com/office/drawing/2014/main" id="{35B13A12-8833-434A-AB99-46C3BDBC010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Afbeelding 189">
                    <a:extLst>
                      <a:ext uri="{FF2B5EF4-FFF2-40B4-BE49-F238E27FC236}">
                        <a16:creationId xmlns:a16="http://schemas.microsoft.com/office/drawing/2014/main" id="{5D746682-E39D-41A9-9304-248A39E0292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ep 181">
                  <a:extLst>
                    <a:ext uri="{FF2B5EF4-FFF2-40B4-BE49-F238E27FC236}">
                      <a16:creationId xmlns:a16="http://schemas.microsoft.com/office/drawing/2014/main" id="{3BE1AD92-8431-4824-A991-24344404DFD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6" name="Rechthoek 185">
                    <a:extLst>
                      <a:ext uri="{FF2B5EF4-FFF2-40B4-BE49-F238E27FC236}">
                        <a16:creationId xmlns:a16="http://schemas.microsoft.com/office/drawing/2014/main" id="{4DFB1839-E501-4077-A4B3-E7C8016860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5CEAC11D-6044-48A9-A1C7-03DADCAD4B0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922ADC9A-9E15-420F-916B-29C53D5ABCAF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87E881D2-B5A0-4492-A8E9-A89D9791C2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382CFEA4-4773-4D79-8F74-90150D40C52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0899AE42-9666-4B77-8836-18AA3C672711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3802E106-1DA8-4CEF-BA39-6F13ADB8CF6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29997A9A-3B16-4BD0-9381-5ADCB221D7A4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3E799C09-3B46-431B-B4E1-5A7B10CECB5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Ovaal 172">
                <a:extLst>
                  <a:ext uri="{FF2B5EF4-FFF2-40B4-BE49-F238E27FC236}">
                    <a16:creationId xmlns:a16="http://schemas.microsoft.com/office/drawing/2014/main" id="{A985437C-1508-4AB2-AB6B-BE5F1D73C28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Vrije vorm: vorm 173">
                <a:extLst>
                  <a:ext uri="{FF2B5EF4-FFF2-40B4-BE49-F238E27FC236}">
                    <a16:creationId xmlns:a16="http://schemas.microsoft.com/office/drawing/2014/main" id="{50A3EC82-DD82-4B1A-A055-384A7FE0C75C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hthoek: afgeronde hoeken 174">
                <a:extLst>
                  <a:ext uri="{FF2B5EF4-FFF2-40B4-BE49-F238E27FC236}">
                    <a16:creationId xmlns:a16="http://schemas.microsoft.com/office/drawing/2014/main" id="{20F33D21-C6B8-4F6E-A919-609AC914A1B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92F39FC6-F479-4635-AC23-F5F9AF81516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Rechte verbindingslijn 176">
                <a:extLst>
                  <a:ext uri="{FF2B5EF4-FFF2-40B4-BE49-F238E27FC236}">
                    <a16:creationId xmlns:a16="http://schemas.microsoft.com/office/drawing/2014/main" id="{D70FC36A-8CBD-4F91-BFAF-53FCE49BADC7}"/>
                  </a:ext>
                </a:extLst>
              </p:cNvPr>
              <p:cNvCxnSpPr>
                <a:cxnSpLocks/>
                <a:stCxn id="1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4" name="Ovaal 153">
              <a:extLst>
                <a:ext uri="{FF2B5EF4-FFF2-40B4-BE49-F238E27FC236}">
                  <a16:creationId xmlns:a16="http://schemas.microsoft.com/office/drawing/2014/main" id="{BEE8FACB-8552-405D-A168-3E573490F689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32D9F635-E167-4138-AFE4-0170E08DA82A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B144BFEF-BEAA-4C2E-8A56-8B872F3404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7" name="Groep 156">
              <a:extLst>
                <a:ext uri="{FF2B5EF4-FFF2-40B4-BE49-F238E27FC236}">
                  <a16:creationId xmlns:a16="http://schemas.microsoft.com/office/drawing/2014/main" id="{D2633151-8E60-4D36-97F7-608AC303CACC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8A8B332C-88CC-46A5-A077-2AD4E8D31C9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hthoek 158">
                <a:extLst>
                  <a:ext uri="{FF2B5EF4-FFF2-40B4-BE49-F238E27FC236}">
                    <a16:creationId xmlns:a16="http://schemas.microsoft.com/office/drawing/2014/main" id="{FAB93088-A393-4849-A058-C29F1C6BF60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kstvak 159">
                <a:extLst>
                  <a:ext uri="{FF2B5EF4-FFF2-40B4-BE49-F238E27FC236}">
                    <a16:creationId xmlns:a16="http://schemas.microsoft.com/office/drawing/2014/main" id="{812AEFF2-A452-4FDD-8DEC-DB608A8CE13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1" name="Tekstvak 160">
                <a:extLst>
                  <a:ext uri="{FF2B5EF4-FFF2-40B4-BE49-F238E27FC236}">
                    <a16:creationId xmlns:a16="http://schemas.microsoft.com/office/drawing/2014/main" id="{F1C86866-6E37-4C2F-B598-E59315D8F6EC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2" name="Picture 3">
                <a:extLst>
                  <a:ext uri="{FF2B5EF4-FFF2-40B4-BE49-F238E27FC236}">
                    <a16:creationId xmlns:a16="http://schemas.microsoft.com/office/drawing/2014/main" id="{02A46622-B58A-477E-93D3-F4B5389D731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" name="Gelijkbenige driehoek 162">
                <a:extLst>
                  <a:ext uri="{FF2B5EF4-FFF2-40B4-BE49-F238E27FC236}">
                    <a16:creationId xmlns:a16="http://schemas.microsoft.com/office/drawing/2014/main" id="{9875B2A9-FF13-41C4-81EB-CAF5B10673E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4" name="Groep 163">
                <a:extLst>
                  <a:ext uri="{FF2B5EF4-FFF2-40B4-BE49-F238E27FC236}">
                    <a16:creationId xmlns:a16="http://schemas.microsoft.com/office/drawing/2014/main" id="{0579242A-0732-4436-8B6C-605B13E6A5E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9" name="Rechthoek 168">
                  <a:extLst>
                    <a:ext uri="{FF2B5EF4-FFF2-40B4-BE49-F238E27FC236}">
                      <a16:creationId xmlns:a16="http://schemas.microsoft.com/office/drawing/2014/main" id="{94F91048-0EC7-4BC1-9C51-D637490C3E5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0" name="Rechthoek 169">
                  <a:extLst>
                    <a:ext uri="{FF2B5EF4-FFF2-40B4-BE49-F238E27FC236}">
                      <a16:creationId xmlns:a16="http://schemas.microsoft.com/office/drawing/2014/main" id="{FCA6A2C2-EDD8-486D-B3B5-69DB21463C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77D55BB6-6102-4D9D-A1B2-BDE90F241B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5" name="Groep 164">
                <a:extLst>
                  <a:ext uri="{FF2B5EF4-FFF2-40B4-BE49-F238E27FC236}">
                    <a16:creationId xmlns:a16="http://schemas.microsoft.com/office/drawing/2014/main" id="{47B02EC5-30EE-4944-823F-9685D42F3B5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2C28DBAE-ADE4-4EBD-BDF9-979411180B72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E55A7C59-8239-4938-AA1D-1C6D45A42B8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CE167015-CF8E-4925-ACF2-1A6B59B407A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594F4B5F-E671-4FA9-B1D5-F450A793C52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2400" y="0"/>
            <a:ext cx="12196800" cy="6753894"/>
          </a:xfrm>
          <a:noFill/>
        </p:spPr>
        <p:txBody>
          <a:bodyPr anchor="ctr"/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E8FC4434-C485-453E-88D7-155C3BEF4B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0800000">
            <a:off x="-132634" y="3833865"/>
            <a:ext cx="12457265" cy="3120387"/>
          </a:xfrm>
          <a:gradFill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vert="horz" wrap="none" lIns="0" tIns="0" rIns="0" bIns="0" rtlCol="0" anchor="ctr">
            <a:noAutofit/>
          </a:bodyPr>
          <a:lstStyle>
            <a:lvl1pPr>
              <a:defRPr lang="nl-NL" sz="800" dirty="0"/>
            </a:lvl1pPr>
          </a:lstStyle>
          <a:p>
            <a:pPr marL="0" lvl="0" indent="0" algn="ctr">
              <a:buNone/>
            </a:pPr>
            <a:r>
              <a:rPr lang="nl-NL"/>
              <a:t>Verloop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FB092D54-D91F-418A-B96B-1D3AD34B09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-2046884" y="2012596"/>
            <a:ext cx="6926578" cy="2832809"/>
          </a:xfrm>
          <a:gradFill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vert="horz" wrap="none" lIns="0" tIns="0" rIns="0" bIns="0" rtlCol="0" anchor="ctr">
            <a:noAutofit/>
          </a:bodyPr>
          <a:lstStyle>
            <a:lvl1pPr>
              <a:defRPr lang="nl-NL" sz="800" dirty="0"/>
            </a:lvl1pPr>
          </a:lstStyle>
          <a:p>
            <a:pPr marL="0" lvl="0" indent="0" algn="ctr">
              <a:buNone/>
            </a:pPr>
            <a:r>
              <a:rPr lang="nl-NL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94AB233E-47DD-4DE4-A537-84DDA56587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6251251" y="870557"/>
            <a:ext cx="6926578" cy="5099303"/>
          </a:xfrm>
          <a:gradFill>
            <a:gsLst>
              <a:gs pos="0">
                <a:srgbClr val="F2F8FB"/>
              </a:gs>
              <a:gs pos="100000">
                <a:srgbClr val="F2F8FB">
                  <a:alpha val="85000"/>
                </a:srgb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196" name="Tijdelijke aanduiding voor tekst 6">
            <a:extLst>
              <a:ext uri="{FF2B5EF4-FFF2-40B4-BE49-F238E27FC236}">
                <a16:creationId xmlns:a16="http://schemas.microsoft.com/office/drawing/2014/main" id="{B0011EF7-034B-4A7C-AE5C-C9EFC3FE59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-1562171" y="209330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7" name="Tijdelijke aanduiding voor tekst 18">
            <a:extLst>
              <a:ext uri="{FF2B5EF4-FFF2-40B4-BE49-F238E27FC236}">
                <a16:creationId xmlns:a16="http://schemas.microsoft.com/office/drawing/2014/main" id="{6F22CDD0-7CD0-485C-97C1-71066C203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2">
                <a:alpha val="10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8" name="Tijdelijke aanduiding voor tekst 17">
            <a:extLst>
              <a:ext uri="{FF2B5EF4-FFF2-40B4-BE49-F238E27FC236}">
                <a16:creationId xmlns:a16="http://schemas.microsoft.com/office/drawing/2014/main" id="{72C7F5B7-1BF1-466F-937D-3F14C865E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160387" y="4906762"/>
            <a:ext cx="336558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2">
                <a:alpha val="10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9" name="Tijdelijke aanduiding voor tekst 6">
            <a:extLst>
              <a:ext uri="{FF2B5EF4-FFF2-40B4-BE49-F238E27FC236}">
                <a16:creationId xmlns:a16="http://schemas.microsoft.com/office/drawing/2014/main" id="{490492B7-1F98-4C1D-A197-8FF4BB14B6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3769643" y="-1312788"/>
            <a:ext cx="1494825" cy="2394843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20" name="Tijdelijke aanduiding voor verticale tekst 2">
            <a:extLst>
              <a:ext uri="{FF2B5EF4-FFF2-40B4-BE49-F238E27FC236}">
                <a16:creationId xmlns:a16="http://schemas.microsoft.com/office/drawing/2014/main" id="{8A52BF65-5E1C-4344-B4BC-822C5800EA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 anchor="b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6pPr>
            <a:lvl7pPr>
              <a:defRPr>
                <a:solidFill>
                  <a:schemeClr val="bg1"/>
                </a:solidFill>
                <a:effectLst/>
              </a:defRPr>
            </a:lvl7pPr>
            <a:lvl8pPr>
              <a:defRPr>
                <a:solidFill>
                  <a:schemeClr val="bg1"/>
                </a:solidFill>
                <a:effectLst/>
              </a:defRPr>
            </a:lvl8pPr>
            <a:lvl9pPr>
              <a:defRPr>
                <a:solidFill>
                  <a:schemeClr val="bg1"/>
                </a:solidFill>
                <a:effectLst/>
              </a:defRPr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EC2E80A-C23A-4EC2-A60B-2BD64865D644}" type="datetime10">
              <a:rPr lang="nl-NL" smtClean="0"/>
              <a:t>14:31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EFA862EF-D353-485B-BA64-D5D69F7B8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11340E42-53F9-49A7-BF2A-087953742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1E280FCC-861C-49E6-BEEE-F6B65313DF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83994A55-D046-43F5-BC44-03C7E0C19A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00" name="Tijdelijke aanduiding voor tekst 82">
            <a:extLst>
              <a:ext uri="{FF2B5EF4-FFF2-40B4-BE49-F238E27FC236}">
                <a16:creationId xmlns:a16="http://schemas.microsoft.com/office/drawing/2014/main" id="{82660038-2C0B-4103-B9F3-E93439FB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AC66C99F-907D-4B64-AE98-7744F698C1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grpSp>
        <p:nvGrpSpPr>
          <p:cNvPr id="365" name="TEKSTINSTRUCTIES">
            <a:extLst>
              <a:ext uri="{FF2B5EF4-FFF2-40B4-BE49-F238E27FC236}">
                <a16:creationId xmlns:a16="http://schemas.microsoft.com/office/drawing/2014/main" id="{4D66A944-AEF4-4F6D-BD57-678F2D6748B0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66" name="Rechthoek: afgeronde hoeken 365">
              <a:extLst>
                <a:ext uri="{FF2B5EF4-FFF2-40B4-BE49-F238E27FC236}">
                  <a16:creationId xmlns:a16="http://schemas.microsoft.com/office/drawing/2014/main" id="{3F7E92C6-895C-44EB-8E58-506B0D30FBCD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67" name="Rechthoek: afgeronde hoeken 366">
              <a:extLst>
                <a:ext uri="{FF2B5EF4-FFF2-40B4-BE49-F238E27FC236}">
                  <a16:creationId xmlns:a16="http://schemas.microsoft.com/office/drawing/2014/main" id="{6ECCE150-C1A7-47C7-8A71-030F22EF0056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68" name="Rechthoek: afgeronde hoeken 367">
              <a:extLst>
                <a:ext uri="{FF2B5EF4-FFF2-40B4-BE49-F238E27FC236}">
                  <a16:creationId xmlns:a16="http://schemas.microsoft.com/office/drawing/2014/main" id="{53AE9AA1-EBBA-4101-87F8-DC4738253714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9" name="Rechte verbindingslijn 368">
              <a:extLst>
                <a:ext uri="{FF2B5EF4-FFF2-40B4-BE49-F238E27FC236}">
                  <a16:creationId xmlns:a16="http://schemas.microsoft.com/office/drawing/2014/main" id="{064EFDA1-DAEF-4D29-B60D-BE1B26C24F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70" name="Groep 369">
              <a:extLst>
                <a:ext uri="{FF2B5EF4-FFF2-40B4-BE49-F238E27FC236}">
                  <a16:creationId xmlns:a16="http://schemas.microsoft.com/office/drawing/2014/main" id="{089A3151-70E7-4AF2-A569-75CC04EB5A7B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AF8AAD08-0D3F-4527-86CD-48DA84FAB608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92" name="Rechte verbindingslijn 391">
                <a:extLst>
                  <a:ext uri="{FF2B5EF4-FFF2-40B4-BE49-F238E27FC236}">
                    <a16:creationId xmlns:a16="http://schemas.microsoft.com/office/drawing/2014/main" id="{CF0AA9A7-D9D3-4E43-9EE8-C0388C4C54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Rechte verbindingslijn 392">
                <a:extLst>
                  <a:ext uri="{FF2B5EF4-FFF2-40B4-BE49-F238E27FC236}">
                    <a16:creationId xmlns:a16="http://schemas.microsoft.com/office/drawing/2014/main" id="{672CB5D2-78DD-4434-B50B-54EBEAE595B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4" name="Rechthoek 393">
                <a:extLst>
                  <a:ext uri="{FF2B5EF4-FFF2-40B4-BE49-F238E27FC236}">
                    <a16:creationId xmlns:a16="http://schemas.microsoft.com/office/drawing/2014/main" id="{6FD25891-3A18-4472-9FBD-0F5658C16E16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5" name="Groep 394">
                <a:extLst>
                  <a:ext uri="{FF2B5EF4-FFF2-40B4-BE49-F238E27FC236}">
                    <a16:creationId xmlns:a16="http://schemas.microsoft.com/office/drawing/2014/main" id="{41FA6A3C-0973-4D33-AC81-93A95D43C7B8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34" name="Groep 433">
                  <a:extLst>
                    <a:ext uri="{FF2B5EF4-FFF2-40B4-BE49-F238E27FC236}">
                      <a16:creationId xmlns:a16="http://schemas.microsoft.com/office/drawing/2014/main" id="{D331FAFC-1A85-4C8F-A95D-F138FFE24FA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38" name="Rechte verbindingslijn 437">
                    <a:extLst>
                      <a:ext uri="{FF2B5EF4-FFF2-40B4-BE49-F238E27FC236}">
                        <a16:creationId xmlns:a16="http://schemas.microsoft.com/office/drawing/2014/main" id="{F581BAA6-F3FA-4966-82B4-9AB360C1A0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9" name="Rechte verbindingslijn 438">
                    <a:extLst>
                      <a:ext uri="{FF2B5EF4-FFF2-40B4-BE49-F238E27FC236}">
                        <a16:creationId xmlns:a16="http://schemas.microsoft.com/office/drawing/2014/main" id="{BB4E0C95-AE4A-4150-B056-B41AF1E81D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0" name="Rechte verbindingslijn 439">
                    <a:extLst>
                      <a:ext uri="{FF2B5EF4-FFF2-40B4-BE49-F238E27FC236}">
                        <a16:creationId xmlns:a16="http://schemas.microsoft.com/office/drawing/2014/main" id="{9DB202A1-81E6-497A-8464-D0631D994B8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1" name="Rechte verbindingslijn 440">
                    <a:extLst>
                      <a:ext uri="{FF2B5EF4-FFF2-40B4-BE49-F238E27FC236}">
                        <a16:creationId xmlns:a16="http://schemas.microsoft.com/office/drawing/2014/main" id="{D299B06D-8FDB-45AF-931F-614A8780A8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2" name="Rechte verbindingslijn 441">
                    <a:extLst>
                      <a:ext uri="{FF2B5EF4-FFF2-40B4-BE49-F238E27FC236}">
                        <a16:creationId xmlns:a16="http://schemas.microsoft.com/office/drawing/2014/main" id="{C82998E8-E731-4019-B1B1-6ACE809D32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35" name="Groep 434">
                  <a:extLst>
                    <a:ext uri="{FF2B5EF4-FFF2-40B4-BE49-F238E27FC236}">
                      <a16:creationId xmlns:a16="http://schemas.microsoft.com/office/drawing/2014/main" id="{A700F790-7428-4C85-AEAB-7AB9FB617A1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36" name="Rechthoek 435">
                    <a:extLst>
                      <a:ext uri="{FF2B5EF4-FFF2-40B4-BE49-F238E27FC236}">
                        <a16:creationId xmlns:a16="http://schemas.microsoft.com/office/drawing/2014/main" id="{9AC466C2-5AE3-48B7-9036-A71E8B1C68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7" name="Pijl: punthaak 436">
                    <a:extLst>
                      <a:ext uri="{FF2B5EF4-FFF2-40B4-BE49-F238E27FC236}">
                        <a16:creationId xmlns:a16="http://schemas.microsoft.com/office/drawing/2014/main" id="{9631EF28-030A-4847-8D10-3444B7602C2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7BE68A9E-2F60-46B0-A516-6845A4C0C20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25" name="Groep 424">
                  <a:extLst>
                    <a:ext uri="{FF2B5EF4-FFF2-40B4-BE49-F238E27FC236}">
                      <a16:creationId xmlns:a16="http://schemas.microsoft.com/office/drawing/2014/main" id="{4E598629-E064-4585-86DC-FE8007060B4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29" name="Rechte verbindingslijn 428">
                    <a:extLst>
                      <a:ext uri="{FF2B5EF4-FFF2-40B4-BE49-F238E27FC236}">
                        <a16:creationId xmlns:a16="http://schemas.microsoft.com/office/drawing/2014/main" id="{62A3A742-926F-41EE-97BD-3C3DFF2D05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0" name="Rechte verbindingslijn 429">
                    <a:extLst>
                      <a:ext uri="{FF2B5EF4-FFF2-40B4-BE49-F238E27FC236}">
                        <a16:creationId xmlns:a16="http://schemas.microsoft.com/office/drawing/2014/main" id="{5FDD88DA-A49F-4E6F-ABAD-036AD05BD1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1" name="Rechte verbindingslijn 430">
                    <a:extLst>
                      <a:ext uri="{FF2B5EF4-FFF2-40B4-BE49-F238E27FC236}">
                        <a16:creationId xmlns:a16="http://schemas.microsoft.com/office/drawing/2014/main" id="{0DB598D4-594F-4B05-8C3B-21B27B58D4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2" name="Rechte verbindingslijn 431">
                    <a:extLst>
                      <a:ext uri="{FF2B5EF4-FFF2-40B4-BE49-F238E27FC236}">
                        <a16:creationId xmlns:a16="http://schemas.microsoft.com/office/drawing/2014/main" id="{E44F0229-C8EB-4858-AABF-8570884658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3" name="Rechte verbindingslijn 432">
                    <a:extLst>
                      <a:ext uri="{FF2B5EF4-FFF2-40B4-BE49-F238E27FC236}">
                        <a16:creationId xmlns:a16="http://schemas.microsoft.com/office/drawing/2014/main" id="{F89C55CB-5E62-4918-8FF0-52EFCDD5D7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26" name="Groep 425">
                  <a:extLst>
                    <a:ext uri="{FF2B5EF4-FFF2-40B4-BE49-F238E27FC236}">
                      <a16:creationId xmlns:a16="http://schemas.microsoft.com/office/drawing/2014/main" id="{9DBE7838-7748-4659-9FA3-354D8052A4A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27" name="Rechthoek 426">
                    <a:extLst>
                      <a:ext uri="{FF2B5EF4-FFF2-40B4-BE49-F238E27FC236}">
                        <a16:creationId xmlns:a16="http://schemas.microsoft.com/office/drawing/2014/main" id="{B9A40FE5-8A89-4C89-85A1-4943C46DB06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8" name="Pijl: punthaak 427">
                    <a:extLst>
                      <a:ext uri="{FF2B5EF4-FFF2-40B4-BE49-F238E27FC236}">
                        <a16:creationId xmlns:a16="http://schemas.microsoft.com/office/drawing/2014/main" id="{F4C6B874-C179-46BD-BAA0-0FFC803566F0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97" name="Rechte verbindingslijn 396">
                <a:extLst>
                  <a:ext uri="{FF2B5EF4-FFF2-40B4-BE49-F238E27FC236}">
                    <a16:creationId xmlns:a16="http://schemas.microsoft.com/office/drawing/2014/main" id="{052B9EC5-D0CA-481E-9C58-B098493DAE1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98" name="Rechte verbindingslijn 397">
                <a:extLst>
                  <a:ext uri="{FF2B5EF4-FFF2-40B4-BE49-F238E27FC236}">
                    <a16:creationId xmlns:a16="http://schemas.microsoft.com/office/drawing/2014/main" id="{4CE01B35-4C0A-49A6-8B36-A594092A2E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99" name="Groep 398">
                <a:extLst>
                  <a:ext uri="{FF2B5EF4-FFF2-40B4-BE49-F238E27FC236}">
                    <a16:creationId xmlns:a16="http://schemas.microsoft.com/office/drawing/2014/main" id="{CBAB699F-B5EB-4664-BF85-E449DE4FF19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14" name="Rechthoek 413">
                  <a:extLst>
                    <a:ext uri="{FF2B5EF4-FFF2-40B4-BE49-F238E27FC236}">
                      <a16:creationId xmlns:a16="http://schemas.microsoft.com/office/drawing/2014/main" id="{3725A032-DADA-4677-B28F-16260B7F2ADB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15" name="Groep 414">
                  <a:extLst>
                    <a:ext uri="{FF2B5EF4-FFF2-40B4-BE49-F238E27FC236}">
                      <a16:creationId xmlns:a16="http://schemas.microsoft.com/office/drawing/2014/main" id="{9F93C033-332D-4B7D-ADB0-C05694AEDF2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16" name="Groep 415">
                    <a:extLst>
                      <a:ext uri="{FF2B5EF4-FFF2-40B4-BE49-F238E27FC236}">
                        <a16:creationId xmlns:a16="http://schemas.microsoft.com/office/drawing/2014/main" id="{5872DE4A-1C1A-4A24-BE72-844A5BD359D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20" name="Rechte verbindingslijn 419">
                      <a:extLst>
                        <a:ext uri="{FF2B5EF4-FFF2-40B4-BE49-F238E27FC236}">
                          <a16:creationId xmlns:a16="http://schemas.microsoft.com/office/drawing/2014/main" id="{2A50C678-53CA-48BF-A464-F153E742BCD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1" name="Rechte verbindingslijn 420">
                      <a:extLst>
                        <a:ext uri="{FF2B5EF4-FFF2-40B4-BE49-F238E27FC236}">
                          <a16:creationId xmlns:a16="http://schemas.microsoft.com/office/drawing/2014/main" id="{24F868AC-1191-43E5-9C03-8231B599046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2" name="Rechte verbindingslijn 421">
                      <a:extLst>
                        <a:ext uri="{FF2B5EF4-FFF2-40B4-BE49-F238E27FC236}">
                          <a16:creationId xmlns:a16="http://schemas.microsoft.com/office/drawing/2014/main" id="{DED4C866-339B-4B99-88CE-C21712988B5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3" name="Rechte verbindingslijn 422">
                      <a:extLst>
                        <a:ext uri="{FF2B5EF4-FFF2-40B4-BE49-F238E27FC236}">
                          <a16:creationId xmlns:a16="http://schemas.microsoft.com/office/drawing/2014/main" id="{5980CE41-A2B2-49E7-BC5F-8E6DB74E68C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4" name="Rechte verbindingslijn 423">
                      <a:extLst>
                        <a:ext uri="{FF2B5EF4-FFF2-40B4-BE49-F238E27FC236}">
                          <a16:creationId xmlns:a16="http://schemas.microsoft.com/office/drawing/2014/main" id="{5F1918CB-AFE1-47D3-A77B-C7513161B7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17" name="Groep 416">
                    <a:extLst>
                      <a:ext uri="{FF2B5EF4-FFF2-40B4-BE49-F238E27FC236}">
                        <a16:creationId xmlns:a16="http://schemas.microsoft.com/office/drawing/2014/main" id="{26F67B88-E47F-467F-A80F-DFFF043BC59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18" name="Rechthoek 417">
                      <a:extLst>
                        <a:ext uri="{FF2B5EF4-FFF2-40B4-BE49-F238E27FC236}">
                          <a16:creationId xmlns:a16="http://schemas.microsoft.com/office/drawing/2014/main" id="{E9BDAF98-FDB1-4C9E-BEDE-D323C506943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9" name="Pijl: punthaak 418">
                      <a:extLst>
                        <a:ext uri="{FF2B5EF4-FFF2-40B4-BE49-F238E27FC236}">
                          <a16:creationId xmlns:a16="http://schemas.microsoft.com/office/drawing/2014/main" id="{28F9FBBE-0826-406A-A58C-98A19409F8D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00" name="Groep 399">
                <a:extLst>
                  <a:ext uri="{FF2B5EF4-FFF2-40B4-BE49-F238E27FC236}">
                    <a16:creationId xmlns:a16="http://schemas.microsoft.com/office/drawing/2014/main" id="{C469F824-259F-42BE-9E9C-CD9B86FFBD2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157520D9-ED85-47E0-838F-16F3501416D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04" name="Groep 403">
                  <a:extLst>
                    <a:ext uri="{FF2B5EF4-FFF2-40B4-BE49-F238E27FC236}">
                      <a16:creationId xmlns:a16="http://schemas.microsoft.com/office/drawing/2014/main" id="{BD1F0488-91AD-400E-9291-BCA114F2C39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05" name="Groep 404">
                    <a:extLst>
                      <a:ext uri="{FF2B5EF4-FFF2-40B4-BE49-F238E27FC236}">
                        <a16:creationId xmlns:a16="http://schemas.microsoft.com/office/drawing/2014/main" id="{53AFD5A0-720D-4CD6-948F-E8EBABD747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09" name="Rechte verbindingslijn 408">
                      <a:extLst>
                        <a:ext uri="{FF2B5EF4-FFF2-40B4-BE49-F238E27FC236}">
                          <a16:creationId xmlns:a16="http://schemas.microsoft.com/office/drawing/2014/main" id="{2A6C189D-9AE0-4377-A327-A59F5BFB63E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0" name="Rechte verbindingslijn 409">
                      <a:extLst>
                        <a:ext uri="{FF2B5EF4-FFF2-40B4-BE49-F238E27FC236}">
                          <a16:creationId xmlns:a16="http://schemas.microsoft.com/office/drawing/2014/main" id="{E5035BCB-9696-490D-8E60-17ED1563E13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1" name="Rechte verbindingslijn 410">
                      <a:extLst>
                        <a:ext uri="{FF2B5EF4-FFF2-40B4-BE49-F238E27FC236}">
                          <a16:creationId xmlns:a16="http://schemas.microsoft.com/office/drawing/2014/main" id="{27613AF6-10D5-477E-A286-B04561FB9D4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2" name="Rechte verbindingslijn 411">
                      <a:extLst>
                        <a:ext uri="{FF2B5EF4-FFF2-40B4-BE49-F238E27FC236}">
                          <a16:creationId xmlns:a16="http://schemas.microsoft.com/office/drawing/2014/main" id="{2E3B69F0-AC03-4FEA-93D2-961A493D7A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3" name="Rechte verbindingslijn 412">
                      <a:extLst>
                        <a:ext uri="{FF2B5EF4-FFF2-40B4-BE49-F238E27FC236}">
                          <a16:creationId xmlns:a16="http://schemas.microsoft.com/office/drawing/2014/main" id="{B980053B-1DBA-4828-9842-0A618D76E6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06" name="Groep 405">
                    <a:extLst>
                      <a:ext uri="{FF2B5EF4-FFF2-40B4-BE49-F238E27FC236}">
                        <a16:creationId xmlns:a16="http://schemas.microsoft.com/office/drawing/2014/main" id="{266A9B3D-7843-40ED-8201-288D8C171F1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07" name="Rechthoek 406">
                      <a:extLst>
                        <a:ext uri="{FF2B5EF4-FFF2-40B4-BE49-F238E27FC236}">
                          <a16:creationId xmlns:a16="http://schemas.microsoft.com/office/drawing/2014/main" id="{16CE4BD2-A6CF-46A6-BDD7-D0E27F42AE2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8" name="Pijl: punthaak 407">
                      <a:extLst>
                        <a:ext uri="{FF2B5EF4-FFF2-40B4-BE49-F238E27FC236}">
                          <a16:creationId xmlns:a16="http://schemas.microsoft.com/office/drawing/2014/main" id="{040DE8F5-F22C-419E-8DF6-A0EE1F5AAB4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01" name="Rechthoek 400">
                <a:extLst>
                  <a:ext uri="{FF2B5EF4-FFF2-40B4-BE49-F238E27FC236}">
                    <a16:creationId xmlns:a16="http://schemas.microsoft.com/office/drawing/2014/main" id="{A815CC4E-A2EC-4391-A122-46E1D8CC81E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02" name="Rechthoek 401">
                <a:extLst>
                  <a:ext uri="{FF2B5EF4-FFF2-40B4-BE49-F238E27FC236}">
                    <a16:creationId xmlns:a16="http://schemas.microsoft.com/office/drawing/2014/main" id="{01F3C54A-BC46-441E-AB6E-9A38588C13C9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71" name="Rechte verbindingslijn 370">
              <a:extLst>
                <a:ext uri="{FF2B5EF4-FFF2-40B4-BE49-F238E27FC236}">
                  <a16:creationId xmlns:a16="http://schemas.microsoft.com/office/drawing/2014/main" id="{B5974B01-E500-4CD5-9150-9CEA30F068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87A95CA3-2C56-4671-8D89-DEACF1D471C6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73" name="Rechthoek 372">
              <a:extLst>
                <a:ext uri="{FF2B5EF4-FFF2-40B4-BE49-F238E27FC236}">
                  <a16:creationId xmlns:a16="http://schemas.microsoft.com/office/drawing/2014/main" id="{0C07927D-03B2-4E33-B762-F63744B88875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74" name="Ovaal 373">
              <a:extLst>
                <a:ext uri="{FF2B5EF4-FFF2-40B4-BE49-F238E27FC236}">
                  <a16:creationId xmlns:a16="http://schemas.microsoft.com/office/drawing/2014/main" id="{5F6186F8-E55B-4427-BBEA-BEAC4295E1EE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281003CF-77E2-4307-89DC-D583DB252ABD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DC9B112-4708-4807-982C-4082EB23F41E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7" name="Ovaal 376">
              <a:extLst>
                <a:ext uri="{FF2B5EF4-FFF2-40B4-BE49-F238E27FC236}">
                  <a16:creationId xmlns:a16="http://schemas.microsoft.com/office/drawing/2014/main" id="{91FEA5B8-F421-4711-8385-9836E186C2AF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78" name="Ovaal 377">
              <a:extLst>
                <a:ext uri="{FF2B5EF4-FFF2-40B4-BE49-F238E27FC236}">
                  <a16:creationId xmlns:a16="http://schemas.microsoft.com/office/drawing/2014/main" id="{C7FE2438-88AA-4B8B-98A7-8EBF34EEFDFB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79" name="Ovaal 378">
              <a:extLst>
                <a:ext uri="{FF2B5EF4-FFF2-40B4-BE49-F238E27FC236}">
                  <a16:creationId xmlns:a16="http://schemas.microsoft.com/office/drawing/2014/main" id="{41402A61-B7A0-4A2D-BCE4-3B3762FD006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80" name="Ovaal 379">
              <a:extLst>
                <a:ext uri="{FF2B5EF4-FFF2-40B4-BE49-F238E27FC236}">
                  <a16:creationId xmlns:a16="http://schemas.microsoft.com/office/drawing/2014/main" id="{E984EB98-7B66-45FF-9945-BA52DB1410BA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81" name="Ovaal 380">
              <a:extLst>
                <a:ext uri="{FF2B5EF4-FFF2-40B4-BE49-F238E27FC236}">
                  <a16:creationId xmlns:a16="http://schemas.microsoft.com/office/drawing/2014/main" id="{0A71F788-9F6E-4C4E-A986-0D4B7A63545E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82" name="Ovaal 381">
              <a:extLst>
                <a:ext uri="{FF2B5EF4-FFF2-40B4-BE49-F238E27FC236}">
                  <a16:creationId xmlns:a16="http://schemas.microsoft.com/office/drawing/2014/main" id="{86D8DA92-0059-47C6-A096-0B9930D4757B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83" name="Rechthoek 382">
              <a:extLst>
                <a:ext uri="{FF2B5EF4-FFF2-40B4-BE49-F238E27FC236}">
                  <a16:creationId xmlns:a16="http://schemas.microsoft.com/office/drawing/2014/main" id="{D3FCC92C-E298-461D-A07D-299937A85506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84" name="Rechthoek 383">
              <a:extLst>
                <a:ext uri="{FF2B5EF4-FFF2-40B4-BE49-F238E27FC236}">
                  <a16:creationId xmlns:a16="http://schemas.microsoft.com/office/drawing/2014/main" id="{947826EC-AD31-4288-9FB6-B8C30DF3CD0C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85" name="Rechthoek 384">
              <a:extLst>
                <a:ext uri="{FF2B5EF4-FFF2-40B4-BE49-F238E27FC236}">
                  <a16:creationId xmlns:a16="http://schemas.microsoft.com/office/drawing/2014/main" id="{C0F5760A-3642-47B1-B29C-A028AF212DA4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86" name="Rechthoek 385">
              <a:extLst>
                <a:ext uri="{FF2B5EF4-FFF2-40B4-BE49-F238E27FC236}">
                  <a16:creationId xmlns:a16="http://schemas.microsoft.com/office/drawing/2014/main" id="{244608CC-72B0-4E73-9D86-7F067462BD4D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87" name="Rechthoek 386">
              <a:extLst>
                <a:ext uri="{FF2B5EF4-FFF2-40B4-BE49-F238E27FC236}">
                  <a16:creationId xmlns:a16="http://schemas.microsoft.com/office/drawing/2014/main" id="{C9DDF499-B3D7-4570-A764-1967266A54BB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88" name="Rechthoek 387">
              <a:extLst>
                <a:ext uri="{FF2B5EF4-FFF2-40B4-BE49-F238E27FC236}">
                  <a16:creationId xmlns:a16="http://schemas.microsoft.com/office/drawing/2014/main" id="{05EC93DE-187C-4DE6-9635-7B56335963EF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89" name="Rechthoek 388">
              <a:extLst>
                <a:ext uri="{FF2B5EF4-FFF2-40B4-BE49-F238E27FC236}">
                  <a16:creationId xmlns:a16="http://schemas.microsoft.com/office/drawing/2014/main" id="{DE4DEB6F-8255-4C6E-B58E-C91887D3FA9D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90" name="Rechthoek 389">
              <a:extLst>
                <a:ext uri="{FF2B5EF4-FFF2-40B4-BE49-F238E27FC236}">
                  <a16:creationId xmlns:a16="http://schemas.microsoft.com/office/drawing/2014/main" id="{9E9067F0-470D-4BA2-BCA1-AAC417966A69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03" name="Tijdelijke aanduiding voor tekst 7">
            <a:extLst>
              <a:ext uri="{FF2B5EF4-FFF2-40B4-BE49-F238E27FC236}">
                <a16:creationId xmlns:a16="http://schemas.microsoft.com/office/drawing/2014/main" id="{8EBDE071-538C-4CF4-9E15-F501C2431A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/>
              <a:t>[Vul hier uw voetnoot in]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71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AF769CA-0F44-4D95-9EE6-54F35BE2CE21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Alleen titel (licht)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04" y="285475"/>
            <a:ext cx="10490657" cy="657225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defTabSz="44450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00000"/>
              <a:buFontTx/>
            </a:pPr>
            <a:r>
              <a:rPr lang="nl-NL"/>
              <a:t>Klik om stijl te bewerken</a:t>
            </a:r>
          </a:p>
        </p:txBody>
      </p:sp>
      <p:sp>
        <p:nvSpPr>
          <p:cNvPr id="8" name="Tijdelijke aanduiding voor verticale tekst 2">
            <a:extLst>
              <a:ext uri="{FF2B5EF4-FFF2-40B4-BE49-F238E27FC236}">
                <a16:creationId xmlns:a16="http://schemas.microsoft.com/office/drawing/2014/main" id="{763C6547-5000-41B9-8C76-3C49F068757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Subtitel 01</a:t>
            </a:r>
          </a:p>
          <a:p>
            <a:pPr lvl="4"/>
            <a:r>
              <a:rPr lang="nl-NL"/>
              <a:t>Subtitel 02</a:t>
            </a:r>
          </a:p>
          <a:p>
            <a:pPr lvl="5"/>
            <a:r>
              <a:rPr lang="nl-NL"/>
              <a:t>Leestekst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5BD624B5-EAF5-44E6-8C86-7692C42EDA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E40A56A8-B268-4118-B885-623012D6A7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FDBC11-6A23-47FC-B223-AE65978767ED}"/>
              </a:ext>
            </a:extLst>
          </p:cNvPr>
          <p:cNvSpPr>
            <a:spLocks noGrp="1"/>
          </p:cNvSpPr>
          <p:nvPr>
            <p:ph type="dt" sz="half" idx="28"/>
          </p:nvPr>
        </p:nvSpPr>
        <p:spPr>
          <a:xfrm>
            <a:off x="4381955" y="6450555"/>
            <a:ext cx="720000" cy="180000"/>
          </a:xfrm>
        </p:spPr>
        <p:txBody>
          <a:bodyPr/>
          <a:lstStyle/>
          <a:p>
            <a:fld id="{F09EBA0F-9C33-476B-AE7E-944ACC637128}" type="datetime10">
              <a:rPr lang="nl-NL" smtClean="0"/>
              <a:t>14:31</a:t>
            </a:fld>
            <a:endParaRPr lang="nl-NL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53880774-097D-4EDC-8236-FA87159422E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>
          <a:xfrm>
            <a:off x="34833" y="6360555"/>
            <a:ext cx="720000" cy="180000"/>
          </a:xfrm>
          <a:noFill/>
          <a:ln>
            <a:noFill/>
          </a:ln>
        </p:spPr>
        <p:txBody>
          <a:bodyPr vert="horz" wrap="none" lIns="0" tIns="0" rIns="0" bIns="0" rtlCol="0" anchor="ctr">
            <a:noAutofit/>
          </a:bodyPr>
          <a:lstStyle>
            <a:lvl1pPr>
              <a:defRPr lang="nl-NL" sz="800" b="0" spc="50" baseline="0" smtClean="0">
                <a:ln w="9525">
                  <a:solidFill>
                    <a:schemeClr val="tx2"/>
                  </a:solidFill>
                  <a:miter lim="800000"/>
                </a:ln>
                <a:solidFill>
                  <a:schemeClr val="tx2"/>
                </a:solidFill>
                <a:effectLst/>
              </a:defRPr>
            </a:lvl1pPr>
          </a:lstStyle>
          <a:p>
            <a:pPr algn="ctr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</a:pPr>
            <a:fld id="{FF61E002-7038-4534-AD3C-ADB6FBF99A22}" type="slidenum">
              <a:rPr lang="nl-NL" smtClean="0"/>
              <a:pPr algn="ctr" defTabSz="444500">
                <a:lnSpc>
                  <a:spcPct val="95000"/>
                </a:lnSpc>
                <a:spcBef>
                  <a:spcPts val="400"/>
                </a:spcBef>
                <a:buClr>
                  <a:schemeClr val="accent1"/>
                </a:buClr>
                <a:buSzPct val="200000"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9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euws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hoek 170">
            <a:extLst>
              <a:ext uri="{FF2B5EF4-FFF2-40B4-BE49-F238E27FC236}">
                <a16:creationId xmlns:a16="http://schemas.microsoft.com/office/drawing/2014/main" id="{AAA0DBC6-E661-48CC-BBD4-2D75D1759BF1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Nieuwspagina</a:t>
            </a:r>
          </a:p>
        </p:txBody>
      </p:sp>
      <p:grpSp>
        <p:nvGrpSpPr>
          <p:cNvPr id="221" name="INSTRUCTIES">
            <a:extLst>
              <a:ext uri="{FF2B5EF4-FFF2-40B4-BE49-F238E27FC236}">
                <a16:creationId xmlns:a16="http://schemas.microsoft.com/office/drawing/2014/main" id="{1FAA29BF-8B2B-4AC4-A75F-CD6159C6D635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22" name="Rechthoek: afgeronde hoeken 221">
              <a:extLst>
                <a:ext uri="{FF2B5EF4-FFF2-40B4-BE49-F238E27FC236}">
                  <a16:creationId xmlns:a16="http://schemas.microsoft.com/office/drawing/2014/main" id="{EB081A28-A684-43AA-94E4-3EB22DC6504A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23" name="Rechthoek: afgeronde hoeken 222">
              <a:extLst>
                <a:ext uri="{FF2B5EF4-FFF2-40B4-BE49-F238E27FC236}">
                  <a16:creationId xmlns:a16="http://schemas.microsoft.com/office/drawing/2014/main" id="{D1BFC6BE-C208-4285-80B2-9674D4A7D881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4" name="Ovaal 223">
              <a:extLst>
                <a:ext uri="{FF2B5EF4-FFF2-40B4-BE49-F238E27FC236}">
                  <a16:creationId xmlns:a16="http://schemas.microsoft.com/office/drawing/2014/main" id="{AD1BD935-0105-4A11-8E1E-EA91E0AF21AC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5" name="Rechte verbindingslijn 224">
              <a:extLst>
                <a:ext uri="{FF2B5EF4-FFF2-40B4-BE49-F238E27FC236}">
                  <a16:creationId xmlns:a16="http://schemas.microsoft.com/office/drawing/2014/main" id="{30346E29-CBF8-413B-AE5A-981B964C25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26" name="Rechthoek 225">
              <a:extLst>
                <a:ext uri="{FF2B5EF4-FFF2-40B4-BE49-F238E27FC236}">
                  <a16:creationId xmlns:a16="http://schemas.microsoft.com/office/drawing/2014/main" id="{0074592E-68C1-4893-A8DD-83BD622A6C69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7" name="Ovaal 226">
              <a:extLst>
                <a:ext uri="{FF2B5EF4-FFF2-40B4-BE49-F238E27FC236}">
                  <a16:creationId xmlns:a16="http://schemas.microsoft.com/office/drawing/2014/main" id="{AA4A5BD7-621D-4DA9-80B9-A37ED2F94720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8" name="Rechthoek 227">
              <a:extLst>
                <a:ext uri="{FF2B5EF4-FFF2-40B4-BE49-F238E27FC236}">
                  <a16:creationId xmlns:a16="http://schemas.microsoft.com/office/drawing/2014/main" id="{6F269F48-A347-4D1E-B797-C93BBD9546F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9" name="Ovaal 228">
              <a:extLst>
                <a:ext uri="{FF2B5EF4-FFF2-40B4-BE49-F238E27FC236}">
                  <a16:creationId xmlns:a16="http://schemas.microsoft.com/office/drawing/2014/main" id="{DBF9023B-7125-4E8F-947D-83DDA07FE0E6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30" name="Rechthoek 229">
              <a:extLst>
                <a:ext uri="{FF2B5EF4-FFF2-40B4-BE49-F238E27FC236}">
                  <a16:creationId xmlns:a16="http://schemas.microsoft.com/office/drawing/2014/main" id="{1FA5D080-BA36-4C75-8BBB-B8868855069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1" name="Rechte verbindingslijn 230">
              <a:extLst>
                <a:ext uri="{FF2B5EF4-FFF2-40B4-BE49-F238E27FC236}">
                  <a16:creationId xmlns:a16="http://schemas.microsoft.com/office/drawing/2014/main" id="{C18CA72A-26FB-4B93-B2A7-8C1100EBE1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2" name="Groep 231">
              <a:extLst>
                <a:ext uri="{FF2B5EF4-FFF2-40B4-BE49-F238E27FC236}">
                  <a16:creationId xmlns:a16="http://schemas.microsoft.com/office/drawing/2014/main" id="{378B0C87-6ABE-48B3-9A7D-CE4E715EB16C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53" name="Rechthoek 352">
                <a:extLst>
                  <a:ext uri="{FF2B5EF4-FFF2-40B4-BE49-F238E27FC236}">
                    <a16:creationId xmlns:a16="http://schemas.microsoft.com/office/drawing/2014/main" id="{77DAA5EC-2F42-4167-89E3-CADD6EBD7B2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54" name="Rechte verbindingslijn 353">
                <a:extLst>
                  <a:ext uri="{FF2B5EF4-FFF2-40B4-BE49-F238E27FC236}">
                    <a16:creationId xmlns:a16="http://schemas.microsoft.com/office/drawing/2014/main" id="{BC66A974-E024-4B63-94C6-0C604CA7FD7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55" name="Gelijkbenige driehoek 354">
                <a:extLst>
                  <a:ext uri="{FF2B5EF4-FFF2-40B4-BE49-F238E27FC236}">
                    <a16:creationId xmlns:a16="http://schemas.microsoft.com/office/drawing/2014/main" id="{EE8EFB12-2674-4100-AA85-7F7E823937C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3" name="Groep 232">
              <a:extLst>
                <a:ext uri="{FF2B5EF4-FFF2-40B4-BE49-F238E27FC236}">
                  <a16:creationId xmlns:a16="http://schemas.microsoft.com/office/drawing/2014/main" id="{71531F7B-26B0-4DBE-A14E-B24E46BBCDA9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37" name="Groep 336">
                <a:extLst>
                  <a:ext uri="{FF2B5EF4-FFF2-40B4-BE49-F238E27FC236}">
                    <a16:creationId xmlns:a16="http://schemas.microsoft.com/office/drawing/2014/main" id="{BF4431E9-F6F4-48D9-B73C-D33B44329748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38952CE1-2C7D-44FF-B572-49EEF69B48EF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47" name="Groep 346">
                    <a:extLst>
                      <a:ext uri="{FF2B5EF4-FFF2-40B4-BE49-F238E27FC236}">
                        <a16:creationId xmlns:a16="http://schemas.microsoft.com/office/drawing/2014/main" id="{6CA0E1AA-5045-4707-B45F-05B4AD3158E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50" name="Rechthoek 349">
                      <a:extLst>
                        <a:ext uri="{FF2B5EF4-FFF2-40B4-BE49-F238E27FC236}">
                          <a16:creationId xmlns:a16="http://schemas.microsoft.com/office/drawing/2014/main" id="{F8C001F0-2A65-4316-9BA5-A6849A4FCB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1" name="Rechthoek 350">
                      <a:extLst>
                        <a:ext uri="{FF2B5EF4-FFF2-40B4-BE49-F238E27FC236}">
                          <a16:creationId xmlns:a16="http://schemas.microsoft.com/office/drawing/2014/main" id="{28E58714-2AFD-445E-9F0D-4CB5E88DED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2" name="Ovaal 351">
                      <a:extLst>
                        <a:ext uri="{FF2B5EF4-FFF2-40B4-BE49-F238E27FC236}">
                          <a16:creationId xmlns:a16="http://schemas.microsoft.com/office/drawing/2014/main" id="{8EDC47A7-2594-41B9-9821-EB31B51C7C6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48" name="Afbeelding 347">
                    <a:extLst>
                      <a:ext uri="{FF2B5EF4-FFF2-40B4-BE49-F238E27FC236}">
                        <a16:creationId xmlns:a16="http://schemas.microsoft.com/office/drawing/2014/main" id="{13FB1F84-0CC3-4FFC-9450-56703D02410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49" name="Afbeelding 348">
                    <a:extLst>
                      <a:ext uri="{FF2B5EF4-FFF2-40B4-BE49-F238E27FC236}">
                        <a16:creationId xmlns:a16="http://schemas.microsoft.com/office/drawing/2014/main" id="{7D42D90D-0112-4FDD-BA76-4322E7BF480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6E3908A2-D12F-4E73-8045-27EDBE292BA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5" name="Rechthoek 344">
                    <a:extLst>
                      <a:ext uri="{FF2B5EF4-FFF2-40B4-BE49-F238E27FC236}">
                        <a16:creationId xmlns:a16="http://schemas.microsoft.com/office/drawing/2014/main" id="{CF3886D0-B9EE-4DA2-BF09-BD883A89BD9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6" name="Rechthoek 345">
                    <a:extLst>
                      <a:ext uri="{FF2B5EF4-FFF2-40B4-BE49-F238E27FC236}">
                        <a16:creationId xmlns:a16="http://schemas.microsoft.com/office/drawing/2014/main" id="{545BAE7D-AAB3-420A-A940-57E6148B6B3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42" name="Groep 341">
                  <a:extLst>
                    <a:ext uri="{FF2B5EF4-FFF2-40B4-BE49-F238E27FC236}">
                      <a16:creationId xmlns:a16="http://schemas.microsoft.com/office/drawing/2014/main" id="{40658763-D23F-4F55-9709-4CF620F024F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3" name="Rechthoek 342">
                    <a:extLst>
                      <a:ext uri="{FF2B5EF4-FFF2-40B4-BE49-F238E27FC236}">
                        <a16:creationId xmlns:a16="http://schemas.microsoft.com/office/drawing/2014/main" id="{54DAB802-DE6A-491E-A6C2-20C7DB21486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4" name="Rechthoek 343">
                    <a:extLst>
                      <a:ext uri="{FF2B5EF4-FFF2-40B4-BE49-F238E27FC236}">
                        <a16:creationId xmlns:a16="http://schemas.microsoft.com/office/drawing/2014/main" id="{12DEF559-6E74-41C7-A4FA-5C77DFF1936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38" name="Rechthoek 337">
                <a:extLst>
                  <a:ext uri="{FF2B5EF4-FFF2-40B4-BE49-F238E27FC236}">
                    <a16:creationId xmlns:a16="http://schemas.microsoft.com/office/drawing/2014/main" id="{AAA300FC-9635-4132-A701-3C2F6A72578A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39" name="Gelijkbenige driehoek 338">
                <a:extLst>
                  <a:ext uri="{FF2B5EF4-FFF2-40B4-BE49-F238E27FC236}">
                    <a16:creationId xmlns:a16="http://schemas.microsoft.com/office/drawing/2014/main" id="{0EE969E0-8699-477A-AA3D-380830EE84D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4" name="Groep 233">
              <a:extLst>
                <a:ext uri="{FF2B5EF4-FFF2-40B4-BE49-F238E27FC236}">
                  <a16:creationId xmlns:a16="http://schemas.microsoft.com/office/drawing/2014/main" id="{46DFBE16-E66A-47BF-84ED-53958F55D68A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31" name="Rechthoek 330">
                <a:extLst>
                  <a:ext uri="{FF2B5EF4-FFF2-40B4-BE49-F238E27FC236}">
                    <a16:creationId xmlns:a16="http://schemas.microsoft.com/office/drawing/2014/main" id="{A277C58C-73CB-40B5-8352-524E109F38F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" name="Ovaal 331">
                <a:extLst>
                  <a:ext uri="{FF2B5EF4-FFF2-40B4-BE49-F238E27FC236}">
                    <a16:creationId xmlns:a16="http://schemas.microsoft.com/office/drawing/2014/main" id="{7E4CACE0-8E8D-4E9A-8CEA-924D0A1C84D6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Vrije vorm: vorm 332">
                <a:extLst>
                  <a:ext uri="{FF2B5EF4-FFF2-40B4-BE49-F238E27FC236}">
                    <a16:creationId xmlns:a16="http://schemas.microsoft.com/office/drawing/2014/main" id="{7F030F20-0EB8-4F63-AB47-3DD6E8533D3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Rechthoek: afgeronde hoeken 333">
                <a:extLst>
                  <a:ext uri="{FF2B5EF4-FFF2-40B4-BE49-F238E27FC236}">
                    <a16:creationId xmlns:a16="http://schemas.microsoft.com/office/drawing/2014/main" id="{144C9E5A-CA7D-44D6-A60F-E3B58CE223AB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5" name="Rechte verbindingslijn 334">
                <a:extLst>
                  <a:ext uri="{FF2B5EF4-FFF2-40B4-BE49-F238E27FC236}">
                    <a16:creationId xmlns:a16="http://schemas.microsoft.com/office/drawing/2014/main" id="{2C718735-76A7-4556-925A-DD4EBA07DB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6" name="Rechte verbindingslijn 335">
                <a:extLst>
                  <a:ext uri="{FF2B5EF4-FFF2-40B4-BE49-F238E27FC236}">
                    <a16:creationId xmlns:a16="http://schemas.microsoft.com/office/drawing/2014/main" id="{4A19269C-8D35-442F-B903-375AD35E7773}"/>
                  </a:ext>
                </a:extLst>
              </p:cNvPr>
              <p:cNvCxnSpPr>
                <a:cxnSpLocks/>
                <a:stCxn id="33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35" name="Ovaal 234">
              <a:extLst>
                <a:ext uri="{FF2B5EF4-FFF2-40B4-BE49-F238E27FC236}">
                  <a16:creationId xmlns:a16="http://schemas.microsoft.com/office/drawing/2014/main" id="{5F55BBC7-1B48-46B8-B87F-E5222D63FD4E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D6D88115-DCCF-4DF2-9E40-D0A2678B893E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7" name="Rechte verbindingslijn 236">
              <a:extLst>
                <a:ext uri="{FF2B5EF4-FFF2-40B4-BE49-F238E27FC236}">
                  <a16:creationId xmlns:a16="http://schemas.microsoft.com/office/drawing/2014/main" id="{2DCAB593-4CC9-4B57-90C1-66DAE34BF7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8" name="Groep 237">
              <a:extLst>
                <a:ext uri="{FF2B5EF4-FFF2-40B4-BE49-F238E27FC236}">
                  <a16:creationId xmlns:a16="http://schemas.microsoft.com/office/drawing/2014/main" id="{FEEBC810-3641-4A8B-84A0-D80DAD7431A0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239" name="Rechthoek 238">
                <a:extLst>
                  <a:ext uri="{FF2B5EF4-FFF2-40B4-BE49-F238E27FC236}">
                    <a16:creationId xmlns:a16="http://schemas.microsoft.com/office/drawing/2014/main" id="{3F49200D-F2F5-49C0-ABE3-42962C70D9BA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Rechthoek 239">
                <a:extLst>
                  <a:ext uri="{FF2B5EF4-FFF2-40B4-BE49-F238E27FC236}">
                    <a16:creationId xmlns:a16="http://schemas.microsoft.com/office/drawing/2014/main" id="{170FDDFC-7AAD-4761-A540-50CCCAF5F01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Tekstvak 318">
                <a:extLst>
                  <a:ext uri="{FF2B5EF4-FFF2-40B4-BE49-F238E27FC236}">
                    <a16:creationId xmlns:a16="http://schemas.microsoft.com/office/drawing/2014/main" id="{87CD45A9-F3EC-45CB-A291-5B9519217F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20" name="Tekstvak 319">
                <a:extLst>
                  <a:ext uri="{FF2B5EF4-FFF2-40B4-BE49-F238E27FC236}">
                    <a16:creationId xmlns:a16="http://schemas.microsoft.com/office/drawing/2014/main" id="{892ACF6B-D34E-4BA0-AD90-ED956AFD5065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21" name="Picture 3">
                <a:extLst>
                  <a:ext uri="{FF2B5EF4-FFF2-40B4-BE49-F238E27FC236}">
                    <a16:creationId xmlns:a16="http://schemas.microsoft.com/office/drawing/2014/main" id="{4F02C175-FEFE-45CC-B2F1-93BC370EBEA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2" name="Gelijkbenige driehoek 321">
                <a:extLst>
                  <a:ext uri="{FF2B5EF4-FFF2-40B4-BE49-F238E27FC236}">
                    <a16:creationId xmlns:a16="http://schemas.microsoft.com/office/drawing/2014/main" id="{C226E45B-6EC7-475D-84F8-E47D1781707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3" name="Groep 322">
                <a:extLst>
                  <a:ext uri="{FF2B5EF4-FFF2-40B4-BE49-F238E27FC236}">
                    <a16:creationId xmlns:a16="http://schemas.microsoft.com/office/drawing/2014/main" id="{37EB50D3-9CFC-4852-9C10-3476A31442E9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28" name="Rechthoek 327">
                  <a:extLst>
                    <a:ext uri="{FF2B5EF4-FFF2-40B4-BE49-F238E27FC236}">
                      <a16:creationId xmlns:a16="http://schemas.microsoft.com/office/drawing/2014/main" id="{CDF9CA60-0141-405D-A5C4-D6F9A3D4775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DCAB5AD7-40C0-4EA7-9199-9707C3323DA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30" name="Rechthoek 329">
                  <a:extLst>
                    <a:ext uri="{FF2B5EF4-FFF2-40B4-BE49-F238E27FC236}">
                      <a16:creationId xmlns:a16="http://schemas.microsoft.com/office/drawing/2014/main" id="{460C0131-8D54-4BF9-8869-7EA7BB22942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24" name="Groep 323">
                <a:extLst>
                  <a:ext uri="{FF2B5EF4-FFF2-40B4-BE49-F238E27FC236}">
                    <a16:creationId xmlns:a16="http://schemas.microsoft.com/office/drawing/2014/main" id="{AF776A9E-D5AE-4C11-B077-FEF9805664B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25" name="Rechthoek 324">
                  <a:extLst>
                    <a:ext uri="{FF2B5EF4-FFF2-40B4-BE49-F238E27FC236}">
                      <a16:creationId xmlns:a16="http://schemas.microsoft.com/office/drawing/2014/main" id="{CC9B489C-678B-4649-AD69-30113CEA8A4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6" name="Rechthoek 325">
                  <a:extLst>
                    <a:ext uri="{FF2B5EF4-FFF2-40B4-BE49-F238E27FC236}">
                      <a16:creationId xmlns:a16="http://schemas.microsoft.com/office/drawing/2014/main" id="{89C71A0A-777B-46FC-BF73-6C32EE62726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7" name="Rechthoek 326">
                  <a:extLst>
                    <a:ext uri="{FF2B5EF4-FFF2-40B4-BE49-F238E27FC236}">
                      <a16:creationId xmlns:a16="http://schemas.microsoft.com/office/drawing/2014/main" id="{275E9185-FE0C-4AAF-9F67-995F9A4B5E5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166" name="TEKSTINSTRUCTIES">
            <a:extLst>
              <a:ext uri="{FF2B5EF4-FFF2-40B4-BE49-F238E27FC236}">
                <a16:creationId xmlns:a16="http://schemas.microsoft.com/office/drawing/2014/main" id="{23F4E7DC-9A05-40CB-A6B7-9BB70E8F46B5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7" name="Rechthoek: afgeronde hoeken 166">
              <a:extLst>
                <a:ext uri="{FF2B5EF4-FFF2-40B4-BE49-F238E27FC236}">
                  <a16:creationId xmlns:a16="http://schemas.microsoft.com/office/drawing/2014/main" id="{BC38B5B5-E9BB-4D8A-B870-1103DD63B890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8" name="Rechthoek: afgeronde hoeken 167">
              <a:extLst>
                <a:ext uri="{FF2B5EF4-FFF2-40B4-BE49-F238E27FC236}">
                  <a16:creationId xmlns:a16="http://schemas.microsoft.com/office/drawing/2014/main" id="{4B498AEB-48B8-4700-ADA5-DD2D4EE89E1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9BC4D4C7-FCA2-4E81-9F0B-8EBEF472C7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43" name="Groep 242">
              <a:extLst>
                <a:ext uri="{FF2B5EF4-FFF2-40B4-BE49-F238E27FC236}">
                  <a16:creationId xmlns:a16="http://schemas.microsoft.com/office/drawing/2014/main" id="{0D0D99A5-4487-47F0-9B2A-8245F907F201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67" name="Rechthoek 266">
                <a:extLst>
                  <a:ext uri="{FF2B5EF4-FFF2-40B4-BE49-F238E27FC236}">
                    <a16:creationId xmlns:a16="http://schemas.microsoft.com/office/drawing/2014/main" id="{6C446FEE-A846-43DA-B49C-376DE0A94AE8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68" name="Rechte verbindingslijn 267">
                <a:extLst>
                  <a:ext uri="{FF2B5EF4-FFF2-40B4-BE49-F238E27FC236}">
                    <a16:creationId xmlns:a16="http://schemas.microsoft.com/office/drawing/2014/main" id="{6D80B5FA-0123-4599-BB0B-95EE5B6F0D0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Rechte verbindingslijn 268">
                <a:extLst>
                  <a:ext uri="{FF2B5EF4-FFF2-40B4-BE49-F238E27FC236}">
                    <a16:creationId xmlns:a16="http://schemas.microsoft.com/office/drawing/2014/main" id="{CA261E92-211C-4747-904E-B921B820C1D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Rechthoek 269">
                <a:extLst>
                  <a:ext uri="{FF2B5EF4-FFF2-40B4-BE49-F238E27FC236}">
                    <a16:creationId xmlns:a16="http://schemas.microsoft.com/office/drawing/2014/main" id="{FFB9B767-15F5-4CE1-8813-6E4466711AE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1" name="Groep 270">
                <a:extLst>
                  <a:ext uri="{FF2B5EF4-FFF2-40B4-BE49-F238E27FC236}">
                    <a16:creationId xmlns:a16="http://schemas.microsoft.com/office/drawing/2014/main" id="{23893AB5-004B-42CF-B471-BF5D06049B3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0" name="Groep 309">
                  <a:extLst>
                    <a:ext uri="{FF2B5EF4-FFF2-40B4-BE49-F238E27FC236}">
                      <a16:creationId xmlns:a16="http://schemas.microsoft.com/office/drawing/2014/main" id="{DD609386-9F66-4DDC-8B70-6AD01D8E827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4" name="Rechte verbindingslijn 313">
                    <a:extLst>
                      <a:ext uri="{FF2B5EF4-FFF2-40B4-BE49-F238E27FC236}">
                        <a16:creationId xmlns:a16="http://schemas.microsoft.com/office/drawing/2014/main" id="{5170EC65-8590-479F-8866-E6CB60BFF8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2EAA2FD3-F8A2-490C-B3D9-4858C92DB7D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EF04553C-B2FB-4171-8568-0FC064D026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4E148B7C-3FC8-4435-A3FF-18DB1F2B1BC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4DD8A20E-ACC9-4B82-BF16-ED014EB8C1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443060ED-3894-4372-B353-DF72C4082C4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2" name="Rechthoek 311">
                    <a:extLst>
                      <a:ext uri="{FF2B5EF4-FFF2-40B4-BE49-F238E27FC236}">
                        <a16:creationId xmlns:a16="http://schemas.microsoft.com/office/drawing/2014/main" id="{3F6A4011-C994-46BC-847C-E6DB6B4D292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Pijl: punthaak 312">
                    <a:extLst>
                      <a:ext uri="{FF2B5EF4-FFF2-40B4-BE49-F238E27FC236}">
                        <a16:creationId xmlns:a16="http://schemas.microsoft.com/office/drawing/2014/main" id="{F8EC1C5F-64C2-4AF8-BC27-70EA1886113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72" name="Groep 271">
                <a:extLst>
                  <a:ext uri="{FF2B5EF4-FFF2-40B4-BE49-F238E27FC236}">
                    <a16:creationId xmlns:a16="http://schemas.microsoft.com/office/drawing/2014/main" id="{C4AE9616-96C0-4C22-8C98-6BBB20ACBB8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1" name="Groep 300">
                  <a:extLst>
                    <a:ext uri="{FF2B5EF4-FFF2-40B4-BE49-F238E27FC236}">
                      <a16:creationId xmlns:a16="http://schemas.microsoft.com/office/drawing/2014/main" id="{B90F54E4-21E9-49B2-B4A0-5D3BB5EF8629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A8B78035-F9F1-473F-B3FC-CDBA7EBF46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96BB1579-C2A3-4309-A251-3EA1F2EF82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78736899-6EDE-4A6D-981D-4FCDBA9553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D873F865-B75E-426A-9F33-D4AE20A332A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CB2DD4DD-263D-4507-8719-A22F459567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F29913EA-C6EB-48A3-A333-6D6E0C3E2570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3" name="Rechthoek 302">
                    <a:extLst>
                      <a:ext uri="{FF2B5EF4-FFF2-40B4-BE49-F238E27FC236}">
                        <a16:creationId xmlns:a16="http://schemas.microsoft.com/office/drawing/2014/main" id="{F0A271C0-8C38-452C-BE28-FB72B3EB927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4" name="Pijl: punthaak 303">
                    <a:extLst>
                      <a:ext uri="{FF2B5EF4-FFF2-40B4-BE49-F238E27FC236}">
                        <a16:creationId xmlns:a16="http://schemas.microsoft.com/office/drawing/2014/main" id="{7743565F-7F46-4C1F-A391-D863D3FDA989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73" name="Rechte verbindingslijn 272">
                <a:extLst>
                  <a:ext uri="{FF2B5EF4-FFF2-40B4-BE49-F238E27FC236}">
                    <a16:creationId xmlns:a16="http://schemas.microsoft.com/office/drawing/2014/main" id="{0ACB5AC7-BF10-4A1F-9BFD-BE4424219C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74" name="Rechte verbindingslijn 273">
                <a:extLst>
                  <a:ext uri="{FF2B5EF4-FFF2-40B4-BE49-F238E27FC236}">
                    <a16:creationId xmlns:a16="http://schemas.microsoft.com/office/drawing/2014/main" id="{C3801DD6-88FB-4B06-B15B-B7F93BA4FDC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75" name="Groep 274">
                <a:extLst>
                  <a:ext uri="{FF2B5EF4-FFF2-40B4-BE49-F238E27FC236}">
                    <a16:creationId xmlns:a16="http://schemas.microsoft.com/office/drawing/2014/main" id="{FFF628CA-75B7-4ED7-8059-152AA9AF1125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0" name="Rechthoek 289">
                  <a:extLst>
                    <a:ext uri="{FF2B5EF4-FFF2-40B4-BE49-F238E27FC236}">
                      <a16:creationId xmlns:a16="http://schemas.microsoft.com/office/drawing/2014/main" id="{CDBAD102-EA0D-4761-B794-89211F9AFC8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1" name="Groep 290">
                  <a:extLst>
                    <a:ext uri="{FF2B5EF4-FFF2-40B4-BE49-F238E27FC236}">
                      <a16:creationId xmlns:a16="http://schemas.microsoft.com/office/drawing/2014/main" id="{974EE0B5-AC12-4DD8-8125-99F93258429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2" name="Groep 291">
                    <a:extLst>
                      <a:ext uri="{FF2B5EF4-FFF2-40B4-BE49-F238E27FC236}">
                        <a16:creationId xmlns:a16="http://schemas.microsoft.com/office/drawing/2014/main" id="{5625456D-1851-4814-9F5A-1577CDFCE1D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6" name="Rechte verbindingslijn 295">
                      <a:extLst>
                        <a:ext uri="{FF2B5EF4-FFF2-40B4-BE49-F238E27FC236}">
                          <a16:creationId xmlns:a16="http://schemas.microsoft.com/office/drawing/2014/main" id="{C58D90F9-B20F-4277-9B50-B7246BDE797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58ADDDFC-F95F-46E1-85F7-AC14199186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7537B52D-14B6-4A7A-9DB1-DC575421FA4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17847ECC-45EC-4700-9D04-0C3BADBBD4A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A7493D5E-1CF1-4B04-8397-60E168CF6C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3" name="Groep 292">
                    <a:extLst>
                      <a:ext uri="{FF2B5EF4-FFF2-40B4-BE49-F238E27FC236}">
                        <a16:creationId xmlns:a16="http://schemas.microsoft.com/office/drawing/2014/main" id="{987A7A9B-6F52-4805-B0E8-1E5F0AF464D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4" name="Rechthoek 293">
                      <a:extLst>
                        <a:ext uri="{FF2B5EF4-FFF2-40B4-BE49-F238E27FC236}">
                          <a16:creationId xmlns:a16="http://schemas.microsoft.com/office/drawing/2014/main" id="{B04C2CEB-51E3-416C-AAA9-6081C90CDEC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5" name="Pijl: punthaak 294">
                      <a:extLst>
                        <a:ext uri="{FF2B5EF4-FFF2-40B4-BE49-F238E27FC236}">
                          <a16:creationId xmlns:a16="http://schemas.microsoft.com/office/drawing/2014/main" id="{0CAC3F33-E22A-4633-B02A-ECC08190E40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76" name="Groep 275">
                <a:extLst>
                  <a:ext uri="{FF2B5EF4-FFF2-40B4-BE49-F238E27FC236}">
                    <a16:creationId xmlns:a16="http://schemas.microsoft.com/office/drawing/2014/main" id="{ECB53519-EF97-45BF-AD21-D672C346C6C4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79" name="Rechthoek 278">
                  <a:extLst>
                    <a:ext uri="{FF2B5EF4-FFF2-40B4-BE49-F238E27FC236}">
                      <a16:creationId xmlns:a16="http://schemas.microsoft.com/office/drawing/2014/main" id="{5A4A23A9-38EA-4B86-A275-D39392EE6BB2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0" name="Groep 279">
                  <a:extLst>
                    <a:ext uri="{FF2B5EF4-FFF2-40B4-BE49-F238E27FC236}">
                      <a16:creationId xmlns:a16="http://schemas.microsoft.com/office/drawing/2014/main" id="{614DE179-27C0-4208-B89D-86AC8C6172A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1" name="Groep 280">
                    <a:extLst>
                      <a:ext uri="{FF2B5EF4-FFF2-40B4-BE49-F238E27FC236}">
                        <a16:creationId xmlns:a16="http://schemas.microsoft.com/office/drawing/2014/main" id="{12D6553F-1406-4E41-A96E-959B68DA0C2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31F9A786-D9A1-47AB-BA74-EA2D42C1D89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22804C3F-46D6-4DDF-97F9-55876ED050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E8A2CEA5-443E-4696-91AE-616CD81AD9D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22510A3E-BC89-45BA-A1B5-1973CAF79E1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9" name="Rechte verbindingslijn 288">
                      <a:extLst>
                        <a:ext uri="{FF2B5EF4-FFF2-40B4-BE49-F238E27FC236}">
                          <a16:creationId xmlns:a16="http://schemas.microsoft.com/office/drawing/2014/main" id="{ACADFBF5-876C-4C7E-88D4-B12C52F22ED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2" name="Groep 281">
                    <a:extLst>
                      <a:ext uri="{FF2B5EF4-FFF2-40B4-BE49-F238E27FC236}">
                        <a16:creationId xmlns:a16="http://schemas.microsoft.com/office/drawing/2014/main" id="{B36C234A-87CB-445C-8B5F-097A8EE4058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3" name="Rechthoek 282">
                      <a:extLst>
                        <a:ext uri="{FF2B5EF4-FFF2-40B4-BE49-F238E27FC236}">
                          <a16:creationId xmlns:a16="http://schemas.microsoft.com/office/drawing/2014/main" id="{2163EBC8-91AB-4AF3-AF08-4F495D45F40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4" name="Pijl: punthaak 283">
                      <a:extLst>
                        <a:ext uri="{FF2B5EF4-FFF2-40B4-BE49-F238E27FC236}">
                          <a16:creationId xmlns:a16="http://schemas.microsoft.com/office/drawing/2014/main" id="{6E18DE6C-D8FB-439B-8FA1-AB98BCC3288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77" name="Rechthoek 276">
                <a:extLst>
                  <a:ext uri="{FF2B5EF4-FFF2-40B4-BE49-F238E27FC236}">
                    <a16:creationId xmlns:a16="http://schemas.microsoft.com/office/drawing/2014/main" id="{66CA2DB1-2F84-4F74-8263-4D0C8DE2C7F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968895ED-45B7-4466-A6D2-3C10858FF3B3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44" name="Rechte verbindingslijn 243">
              <a:extLst>
                <a:ext uri="{FF2B5EF4-FFF2-40B4-BE49-F238E27FC236}">
                  <a16:creationId xmlns:a16="http://schemas.microsoft.com/office/drawing/2014/main" id="{86DD4591-8D1C-4E46-B675-5385F11169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48" name="Rechthoek 247">
              <a:extLst>
                <a:ext uri="{FF2B5EF4-FFF2-40B4-BE49-F238E27FC236}">
                  <a16:creationId xmlns:a16="http://schemas.microsoft.com/office/drawing/2014/main" id="{3A90F1CF-F487-4D2D-B8F0-C1E1C9C45506}"/>
                </a:ext>
              </a:extLst>
            </p:cNvPr>
            <p:cNvSpPr/>
            <p:nvPr userDrawn="1"/>
          </p:nvSpPr>
          <p:spPr>
            <a:xfrm>
              <a:off x="-3461812" y="224232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49" name="Rechthoek 248">
              <a:extLst>
                <a:ext uri="{FF2B5EF4-FFF2-40B4-BE49-F238E27FC236}">
                  <a16:creationId xmlns:a16="http://schemas.microsoft.com/office/drawing/2014/main" id="{6C0ECA9B-FCE3-4C65-BB44-83936586352C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50" name="Ovaal 249">
              <a:extLst>
                <a:ext uri="{FF2B5EF4-FFF2-40B4-BE49-F238E27FC236}">
                  <a16:creationId xmlns:a16="http://schemas.microsoft.com/office/drawing/2014/main" id="{7EFEEB9B-AA91-4A0E-B8EE-29B83262330D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51" name="Ovaal 250">
              <a:extLst>
                <a:ext uri="{FF2B5EF4-FFF2-40B4-BE49-F238E27FC236}">
                  <a16:creationId xmlns:a16="http://schemas.microsoft.com/office/drawing/2014/main" id="{059D93DF-A42C-49E6-B5BC-DADFCE967F79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52" name="Ovaal 251">
              <a:extLst>
                <a:ext uri="{FF2B5EF4-FFF2-40B4-BE49-F238E27FC236}">
                  <a16:creationId xmlns:a16="http://schemas.microsoft.com/office/drawing/2014/main" id="{1508267A-3102-45E9-BE59-53C8C96BE851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3" name="Ovaal 252">
              <a:extLst>
                <a:ext uri="{FF2B5EF4-FFF2-40B4-BE49-F238E27FC236}">
                  <a16:creationId xmlns:a16="http://schemas.microsoft.com/office/drawing/2014/main" id="{24CA8D5A-50A0-424D-9DAD-772866281CA5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54" name="Ovaal 253">
              <a:extLst>
                <a:ext uri="{FF2B5EF4-FFF2-40B4-BE49-F238E27FC236}">
                  <a16:creationId xmlns:a16="http://schemas.microsoft.com/office/drawing/2014/main" id="{7E7CEC13-C348-4953-8E0C-5E2BF87DE95C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55" name="Ovaal 254">
              <a:extLst>
                <a:ext uri="{FF2B5EF4-FFF2-40B4-BE49-F238E27FC236}">
                  <a16:creationId xmlns:a16="http://schemas.microsoft.com/office/drawing/2014/main" id="{200FE64E-E899-45B9-8ACD-A9AB18882CFB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56" name="Ovaal 255">
              <a:extLst>
                <a:ext uri="{FF2B5EF4-FFF2-40B4-BE49-F238E27FC236}">
                  <a16:creationId xmlns:a16="http://schemas.microsoft.com/office/drawing/2014/main" id="{2EC57829-6125-4EA1-8AAF-FA401A7F64DC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57" name="Ovaal 256">
              <a:extLst>
                <a:ext uri="{FF2B5EF4-FFF2-40B4-BE49-F238E27FC236}">
                  <a16:creationId xmlns:a16="http://schemas.microsoft.com/office/drawing/2014/main" id="{ECE0D223-0F5C-47CD-BEE6-3B5442F58B3C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58" name="Ovaal 257">
              <a:extLst>
                <a:ext uri="{FF2B5EF4-FFF2-40B4-BE49-F238E27FC236}">
                  <a16:creationId xmlns:a16="http://schemas.microsoft.com/office/drawing/2014/main" id="{0E68E950-BD2C-40AF-90D2-1AE62FA3329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59" name="Rechthoek 258">
              <a:extLst>
                <a:ext uri="{FF2B5EF4-FFF2-40B4-BE49-F238E27FC236}">
                  <a16:creationId xmlns:a16="http://schemas.microsoft.com/office/drawing/2014/main" id="{3BA48472-2368-49F3-8C97-806CBE823382}"/>
                </a:ext>
              </a:extLst>
            </p:cNvPr>
            <p:cNvSpPr/>
            <p:nvPr userDrawn="1"/>
          </p:nvSpPr>
          <p:spPr>
            <a:xfrm>
              <a:off x="-3461812" y="27019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60" name="Rechthoek 259">
              <a:extLst>
                <a:ext uri="{FF2B5EF4-FFF2-40B4-BE49-F238E27FC236}">
                  <a16:creationId xmlns:a16="http://schemas.microsoft.com/office/drawing/2014/main" id="{A1BFB044-E54E-4819-94F7-A5DFD2F5B02A}"/>
                </a:ext>
              </a:extLst>
            </p:cNvPr>
            <p:cNvSpPr/>
            <p:nvPr userDrawn="1"/>
          </p:nvSpPr>
          <p:spPr>
            <a:xfrm>
              <a:off x="-3461812" y="316149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EDECF71B-F0F3-4F00-AAE8-3C2A1910F3FD}"/>
                </a:ext>
              </a:extLst>
            </p:cNvPr>
            <p:cNvSpPr/>
            <p:nvPr userDrawn="1"/>
          </p:nvSpPr>
          <p:spPr>
            <a:xfrm>
              <a:off x="-3461812" y="362108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62" name="Rechthoek 261">
              <a:extLst>
                <a:ext uri="{FF2B5EF4-FFF2-40B4-BE49-F238E27FC236}">
                  <a16:creationId xmlns:a16="http://schemas.microsoft.com/office/drawing/2014/main" id="{66AB3EB3-22A9-4183-A98B-FFC358590C08}"/>
                </a:ext>
              </a:extLst>
            </p:cNvPr>
            <p:cNvSpPr/>
            <p:nvPr userDrawn="1"/>
          </p:nvSpPr>
          <p:spPr>
            <a:xfrm>
              <a:off x="-3461812" y="408066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232981DA-7FAA-4DAA-B823-811D63F3D80F}"/>
                </a:ext>
              </a:extLst>
            </p:cNvPr>
            <p:cNvSpPr/>
            <p:nvPr userDrawn="1"/>
          </p:nvSpPr>
          <p:spPr>
            <a:xfrm>
              <a:off x="-3461812" y="454025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64" name="Rechthoek 263">
              <a:extLst>
                <a:ext uri="{FF2B5EF4-FFF2-40B4-BE49-F238E27FC236}">
                  <a16:creationId xmlns:a16="http://schemas.microsoft.com/office/drawing/2014/main" id="{5B4DF9C9-2A1C-42C3-90A5-30D93D190D26}"/>
                </a:ext>
              </a:extLst>
            </p:cNvPr>
            <p:cNvSpPr/>
            <p:nvPr userDrawn="1"/>
          </p:nvSpPr>
          <p:spPr>
            <a:xfrm>
              <a:off x="-3461812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65" name="Rechthoek 264">
              <a:extLst>
                <a:ext uri="{FF2B5EF4-FFF2-40B4-BE49-F238E27FC236}">
                  <a16:creationId xmlns:a16="http://schemas.microsoft.com/office/drawing/2014/main" id="{B79F4F65-47B2-45A8-B8F8-FD394FD29D6A}"/>
                </a:ext>
              </a:extLst>
            </p:cNvPr>
            <p:cNvSpPr/>
            <p:nvPr userDrawn="1"/>
          </p:nvSpPr>
          <p:spPr>
            <a:xfrm>
              <a:off x="-3461812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66" name="Rechthoek 265">
              <a:extLst>
                <a:ext uri="{FF2B5EF4-FFF2-40B4-BE49-F238E27FC236}">
                  <a16:creationId xmlns:a16="http://schemas.microsoft.com/office/drawing/2014/main" id="{00A1FD15-16C5-47C7-ABE5-7DD700AB9851}"/>
                </a:ext>
              </a:extLst>
            </p:cNvPr>
            <p:cNvSpPr/>
            <p:nvPr userDrawn="1"/>
          </p:nvSpPr>
          <p:spPr>
            <a:xfrm>
              <a:off x="-3461812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1B429446-5CC8-4947-8A4E-5CD6DD60B6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76000" y="2507658"/>
            <a:ext cx="5768414" cy="32447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42" name="Tijdelijke aanduiding voor verticale tekst 2">
            <a:extLst>
              <a:ext uri="{FF2B5EF4-FFF2-40B4-BE49-F238E27FC236}">
                <a16:creationId xmlns:a16="http://schemas.microsoft.com/office/drawing/2014/main" id="{6B5D9E91-D48D-4D69-BB0C-957083AC28FD}"/>
              </a:ext>
            </a:extLst>
          </p:cNvPr>
          <p:cNvSpPr>
            <a:spLocks noGrp="1"/>
          </p:cNvSpPr>
          <p:nvPr userDrawn="1">
            <p:ph type="body" orient="vert" idx="1" hasCustomPrompt="1"/>
          </p:nvPr>
        </p:nvSpPr>
        <p:spPr>
          <a:xfrm>
            <a:off x="876000" y="1116707"/>
            <a:ext cx="6300655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741604-D8FB-4B8D-9234-96D800793443}" type="datetime10">
              <a:rPr lang="nl-NL" smtClean="0"/>
              <a:t>14:31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241" name="Tijdelijke aanduiding voor tekst 6">
            <a:extLst>
              <a:ext uri="{FF2B5EF4-FFF2-40B4-BE49-F238E27FC236}">
                <a16:creationId xmlns:a16="http://schemas.microsoft.com/office/drawing/2014/main" id="{A0DBE1AC-ED14-4650-9D98-CA6F59D1B584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98B9C49A-062C-43DF-A7CD-88B8E663E1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82BB4E8A-FB35-41B7-A03D-9BCA7C5D89CA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3D37E65E-735D-4F35-B5B2-1FB32122934A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70" name="Tijdelijke aanduiding voor tekst 82">
            <a:extLst>
              <a:ext uri="{FF2B5EF4-FFF2-40B4-BE49-F238E27FC236}">
                <a16:creationId xmlns:a16="http://schemas.microsoft.com/office/drawing/2014/main" id="{EEB39525-2667-40ED-9AC5-D570E8D88BC2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4C3D947D-D742-4EB8-88DE-90D97092A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149" name="Tijdelijke aanduiding voor tekst 7">
            <a:extLst>
              <a:ext uri="{FF2B5EF4-FFF2-40B4-BE49-F238E27FC236}">
                <a16:creationId xmlns:a16="http://schemas.microsoft.com/office/drawing/2014/main" id="{9BB01E96-E560-479B-AC0C-B301E5BB6D9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/>
              <a:t>[Vul hier uw voetnoot in]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67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hthoek 115">
            <a:extLst>
              <a:ext uri="{FF2B5EF4-FFF2-40B4-BE49-F238E27FC236}">
                <a16:creationId xmlns:a16="http://schemas.microsoft.com/office/drawing/2014/main" id="{361A5DAB-49D8-4345-8132-605EC4F6ADB8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Media (beeldvullend)</a:t>
            </a:r>
          </a:p>
        </p:txBody>
      </p:sp>
      <p:grpSp>
        <p:nvGrpSpPr>
          <p:cNvPr id="132" name="INSTRUCTIES">
            <a:extLst>
              <a:ext uri="{FF2B5EF4-FFF2-40B4-BE49-F238E27FC236}">
                <a16:creationId xmlns:a16="http://schemas.microsoft.com/office/drawing/2014/main" id="{54B5843B-0CA5-4CC5-8C28-7AD9E842D5CA}"/>
              </a:ext>
            </a:extLst>
          </p:cNvPr>
          <p:cNvGrpSpPr/>
          <p:nvPr userDrawn="1"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33" name="Rechthoek: afgeronde hoeken 132">
              <a:extLst>
                <a:ext uri="{FF2B5EF4-FFF2-40B4-BE49-F238E27FC236}">
                  <a16:creationId xmlns:a16="http://schemas.microsoft.com/office/drawing/2014/main" id="{47FD6DA6-6EFE-468F-8497-2C7194BCB12C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34" name="Rechthoek: afgeronde hoeken 133">
              <a:extLst>
                <a:ext uri="{FF2B5EF4-FFF2-40B4-BE49-F238E27FC236}">
                  <a16:creationId xmlns:a16="http://schemas.microsoft.com/office/drawing/2014/main" id="{FF632F28-E248-4A30-B134-D5C12F3D0D2F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EBA8AC0D-3D26-4CD0-9576-A6EC515B32C5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6" name="Rechte verbindingslijn 135">
              <a:extLst>
                <a:ext uri="{FF2B5EF4-FFF2-40B4-BE49-F238E27FC236}">
                  <a16:creationId xmlns:a16="http://schemas.microsoft.com/office/drawing/2014/main" id="{7C74E631-1443-437C-93DE-B266CBE038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81641299-B329-40F0-9F6E-3EE57D4EC135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38" name="Ovaal 137">
              <a:extLst>
                <a:ext uri="{FF2B5EF4-FFF2-40B4-BE49-F238E27FC236}">
                  <a16:creationId xmlns:a16="http://schemas.microsoft.com/office/drawing/2014/main" id="{6E35F9F1-7717-4EEF-A2DF-DDE03E90A36E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39" name="Rechthoek 138">
              <a:extLst>
                <a:ext uri="{FF2B5EF4-FFF2-40B4-BE49-F238E27FC236}">
                  <a16:creationId xmlns:a16="http://schemas.microsoft.com/office/drawing/2014/main" id="{F6F4C67F-5B7C-441E-BD68-F1E07DA2C361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9DF6B579-312A-4C5B-948E-1AD6D25ADE2F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1" name="Rechthoek 140">
              <a:extLst>
                <a:ext uri="{FF2B5EF4-FFF2-40B4-BE49-F238E27FC236}">
                  <a16:creationId xmlns:a16="http://schemas.microsoft.com/office/drawing/2014/main" id="{73E18B4C-547B-4408-9045-77CB973D8983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2" name="Rechte verbindingslijn 141">
              <a:extLst>
                <a:ext uri="{FF2B5EF4-FFF2-40B4-BE49-F238E27FC236}">
                  <a16:creationId xmlns:a16="http://schemas.microsoft.com/office/drawing/2014/main" id="{F42CB830-CCFC-47CE-BF43-B0519E931A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51E2EDD-8504-4B65-86F3-DEA12A566063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77068F99-6AFD-44FB-A5B9-83B67F42465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66" name="Rechte verbindingslijn 165">
                <a:extLst>
                  <a:ext uri="{FF2B5EF4-FFF2-40B4-BE49-F238E27FC236}">
                    <a16:creationId xmlns:a16="http://schemas.microsoft.com/office/drawing/2014/main" id="{BA8AE027-7D82-4FC5-AD09-3B7EBC0959B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67" name="Gelijkbenige driehoek 166">
                <a:extLst>
                  <a:ext uri="{FF2B5EF4-FFF2-40B4-BE49-F238E27FC236}">
                    <a16:creationId xmlns:a16="http://schemas.microsoft.com/office/drawing/2014/main" id="{CFCDDD09-9B81-457D-8A50-11B04306BBF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Video icoon">
              <a:extLst>
                <a:ext uri="{FF2B5EF4-FFF2-40B4-BE49-F238E27FC236}">
                  <a16:creationId xmlns:a16="http://schemas.microsoft.com/office/drawing/2014/main" id="{36A088CA-462F-4213-98F8-D539E1074D0E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162" name="Rechthoek 161">
                <a:extLst>
                  <a:ext uri="{FF2B5EF4-FFF2-40B4-BE49-F238E27FC236}">
                    <a16:creationId xmlns:a16="http://schemas.microsoft.com/office/drawing/2014/main" id="{4E489487-1531-4B8A-891F-6C8F4E03BA92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63" name="Vrije vorm 112">
                <a:extLst>
                  <a:ext uri="{FF2B5EF4-FFF2-40B4-BE49-F238E27FC236}">
                    <a16:creationId xmlns:a16="http://schemas.microsoft.com/office/drawing/2014/main" id="{787B63C0-A4D3-4173-85C1-F89184741882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64" name="Vrije vorm 113">
                <a:extLst>
                  <a:ext uri="{FF2B5EF4-FFF2-40B4-BE49-F238E27FC236}">
                    <a16:creationId xmlns:a16="http://schemas.microsoft.com/office/drawing/2014/main" id="{E7B170F4-9F21-4007-814C-F4A081E3850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0C35D360-84CF-4FC1-9C51-6F43AA6B981B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46" name="Groep 145">
                <a:extLst>
                  <a:ext uri="{FF2B5EF4-FFF2-40B4-BE49-F238E27FC236}">
                    <a16:creationId xmlns:a16="http://schemas.microsoft.com/office/drawing/2014/main" id="{A65EEE08-3ED8-4B11-8186-A7491E5D44E0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49" name="Groep 148">
                  <a:extLst>
                    <a:ext uri="{FF2B5EF4-FFF2-40B4-BE49-F238E27FC236}">
                      <a16:creationId xmlns:a16="http://schemas.microsoft.com/office/drawing/2014/main" id="{63C4A435-182A-4C48-B4B0-3EAE33FFD00B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56" name="Groep 155">
                    <a:extLst>
                      <a:ext uri="{FF2B5EF4-FFF2-40B4-BE49-F238E27FC236}">
                        <a16:creationId xmlns:a16="http://schemas.microsoft.com/office/drawing/2014/main" id="{3F29C39E-2052-4EB3-9F90-8C94B11432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59" name="Rechthoek 158">
                      <a:extLst>
                        <a:ext uri="{FF2B5EF4-FFF2-40B4-BE49-F238E27FC236}">
                          <a16:creationId xmlns:a16="http://schemas.microsoft.com/office/drawing/2014/main" id="{94CF0AB4-C3AC-40E6-B6C5-3A611CF175E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0" name="Rechthoek 159">
                      <a:extLst>
                        <a:ext uri="{FF2B5EF4-FFF2-40B4-BE49-F238E27FC236}">
                          <a16:creationId xmlns:a16="http://schemas.microsoft.com/office/drawing/2014/main" id="{B62DF717-E5C1-4A2C-AF62-D5C45870B8B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1" name="Ovaal 160">
                      <a:extLst>
                        <a:ext uri="{FF2B5EF4-FFF2-40B4-BE49-F238E27FC236}">
                          <a16:creationId xmlns:a16="http://schemas.microsoft.com/office/drawing/2014/main" id="{5B7F4351-4256-495E-B708-FD04E9B03B5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57" name="Afbeelding 156">
                    <a:extLst>
                      <a:ext uri="{FF2B5EF4-FFF2-40B4-BE49-F238E27FC236}">
                        <a16:creationId xmlns:a16="http://schemas.microsoft.com/office/drawing/2014/main" id="{8CD4CF05-85E3-44D6-BEF4-34F2DAFBE63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58" name="Afbeelding 157">
                    <a:extLst>
                      <a:ext uri="{FF2B5EF4-FFF2-40B4-BE49-F238E27FC236}">
                        <a16:creationId xmlns:a16="http://schemas.microsoft.com/office/drawing/2014/main" id="{BE5664F0-C3F7-4179-B314-A79480A79CE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0" name="Groep 149">
                  <a:extLst>
                    <a:ext uri="{FF2B5EF4-FFF2-40B4-BE49-F238E27FC236}">
                      <a16:creationId xmlns:a16="http://schemas.microsoft.com/office/drawing/2014/main" id="{D1CECD21-6489-4EAF-8932-FF1C852F92C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54" name="Rechthoek 153">
                    <a:extLst>
                      <a:ext uri="{FF2B5EF4-FFF2-40B4-BE49-F238E27FC236}">
                        <a16:creationId xmlns:a16="http://schemas.microsoft.com/office/drawing/2014/main" id="{1E7E5357-38DC-4130-B75F-326712FF718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Rechthoek 154">
                    <a:extLst>
                      <a:ext uri="{FF2B5EF4-FFF2-40B4-BE49-F238E27FC236}">
                        <a16:creationId xmlns:a16="http://schemas.microsoft.com/office/drawing/2014/main" id="{20C0C598-9DBC-48AC-9470-8FD070DEEE9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1" name="Groep 150">
                  <a:extLst>
                    <a:ext uri="{FF2B5EF4-FFF2-40B4-BE49-F238E27FC236}">
                      <a16:creationId xmlns:a16="http://schemas.microsoft.com/office/drawing/2014/main" id="{8F3C6D64-D798-422E-873E-DBFD57E8A59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52" name="Rechthoek 151">
                    <a:extLst>
                      <a:ext uri="{FF2B5EF4-FFF2-40B4-BE49-F238E27FC236}">
                        <a16:creationId xmlns:a16="http://schemas.microsoft.com/office/drawing/2014/main" id="{20BD3433-8602-4CD7-B33D-42A5A1B37D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Rechthoek 152">
                    <a:extLst>
                      <a:ext uri="{FF2B5EF4-FFF2-40B4-BE49-F238E27FC236}">
                        <a16:creationId xmlns:a16="http://schemas.microsoft.com/office/drawing/2014/main" id="{3EBC441A-227B-4D42-9DA0-7845B3E3ED9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0505B39-ACF7-4B5C-979F-0AD117CA8300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48" name="Gelijkbenige driehoek 147">
                <a:extLst>
                  <a:ext uri="{FF2B5EF4-FFF2-40B4-BE49-F238E27FC236}">
                    <a16:creationId xmlns:a16="http://schemas.microsoft.com/office/drawing/2014/main" id="{AACE8BEC-9AA2-48A8-9311-5FE3DE4F71E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Tijdelijke aanduiding voor media 28">
            <a:extLst>
              <a:ext uri="{FF2B5EF4-FFF2-40B4-BE49-F238E27FC236}">
                <a16:creationId xmlns:a16="http://schemas.microsoft.com/office/drawing/2014/main" id="{922F9F2C-8E00-491E-9890-50DC2C8810A4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0" y="2"/>
            <a:ext cx="12198350" cy="6857999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EE17C8-12FB-4621-B302-CE7CBD8B142D}" type="datetime10">
              <a:rPr lang="nl-NL" smtClean="0"/>
              <a:t>14:31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88" name="Tijdelijke aanduiding voor tekst 6">
            <a:extLst>
              <a:ext uri="{FF2B5EF4-FFF2-40B4-BE49-F238E27FC236}">
                <a16:creationId xmlns:a16="http://schemas.microsoft.com/office/drawing/2014/main" id="{E9E93197-270E-4316-9648-C0D05F2894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89" name="Tijdelijke aanduiding voor tekst 6">
            <a:extLst>
              <a:ext uri="{FF2B5EF4-FFF2-40B4-BE49-F238E27FC236}">
                <a16:creationId xmlns:a16="http://schemas.microsoft.com/office/drawing/2014/main" id="{FCF42B84-15F1-4073-824F-5B5E3E7B26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0" name="Tijdelijke aanduiding voor tekst 6">
            <a:extLst>
              <a:ext uri="{FF2B5EF4-FFF2-40B4-BE49-F238E27FC236}">
                <a16:creationId xmlns:a16="http://schemas.microsoft.com/office/drawing/2014/main" id="{26EC68F5-EAC7-4051-B0A4-4D77988B1DA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B294E230-E216-410E-9A7B-1542AA4F0A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71" name="Tijdelijke aanduiding voor tekst 6">
            <a:extLst>
              <a:ext uri="{FF2B5EF4-FFF2-40B4-BE49-F238E27FC236}">
                <a16:creationId xmlns:a16="http://schemas.microsoft.com/office/drawing/2014/main" id="{69548FA0-4919-4F92-AA0F-0D852C4431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60381" y="2702485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72" name="Tijdelijke aanduiding voor tekst 6">
            <a:extLst>
              <a:ext uri="{FF2B5EF4-FFF2-40B4-BE49-F238E27FC236}">
                <a16:creationId xmlns:a16="http://schemas.microsoft.com/office/drawing/2014/main" id="{9EDE7235-981A-4134-AC5A-B52B7C9507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5798659" y="3042456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2" name="Tijdelijke aanduiding voor tekst 82">
            <a:extLst>
              <a:ext uri="{FF2B5EF4-FFF2-40B4-BE49-F238E27FC236}">
                <a16:creationId xmlns:a16="http://schemas.microsoft.com/office/drawing/2014/main" id="{618E64E8-8694-472E-9AAA-42E1E9C0E1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grpSp>
        <p:nvGrpSpPr>
          <p:cNvPr id="131" name="TEKSTINSTRUCTIES">
            <a:extLst>
              <a:ext uri="{FF2B5EF4-FFF2-40B4-BE49-F238E27FC236}">
                <a16:creationId xmlns:a16="http://schemas.microsoft.com/office/drawing/2014/main" id="{12073CE6-5DC8-4BD1-8744-CB2A061A0D67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8" name="Rechthoek: afgeronde hoeken 167">
              <a:extLst>
                <a:ext uri="{FF2B5EF4-FFF2-40B4-BE49-F238E27FC236}">
                  <a16:creationId xmlns:a16="http://schemas.microsoft.com/office/drawing/2014/main" id="{36401D94-30CA-45D2-817A-78288909B038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9" name="Rechthoek: afgeronde hoeken 168">
              <a:extLst>
                <a:ext uri="{FF2B5EF4-FFF2-40B4-BE49-F238E27FC236}">
                  <a16:creationId xmlns:a16="http://schemas.microsoft.com/office/drawing/2014/main" id="{BCF2597A-6E20-4795-BD4F-5549B5ED174E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0" name="Rechthoek: afgeronde hoeken 169">
              <a:extLst>
                <a:ext uri="{FF2B5EF4-FFF2-40B4-BE49-F238E27FC236}">
                  <a16:creationId xmlns:a16="http://schemas.microsoft.com/office/drawing/2014/main" id="{9DD4CF37-6631-41EC-9521-BB308E9013AB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1" name="Rechte verbindingslijn 170">
              <a:extLst>
                <a:ext uri="{FF2B5EF4-FFF2-40B4-BE49-F238E27FC236}">
                  <a16:creationId xmlns:a16="http://schemas.microsoft.com/office/drawing/2014/main" id="{7A452291-1603-4235-BA75-4AA609A648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2" name="Groep 171">
              <a:extLst>
                <a:ext uri="{FF2B5EF4-FFF2-40B4-BE49-F238E27FC236}">
                  <a16:creationId xmlns:a16="http://schemas.microsoft.com/office/drawing/2014/main" id="{C470EAFD-E4D3-4C13-AACF-3C97BD569173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5107A01A-00FD-4A2B-83C4-C211A5A34E3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07D2AC06-0D0E-4A94-888B-B8D1A809F8E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Rechte verbindingslijn 279">
                <a:extLst>
                  <a:ext uri="{FF2B5EF4-FFF2-40B4-BE49-F238E27FC236}">
                    <a16:creationId xmlns:a16="http://schemas.microsoft.com/office/drawing/2014/main" id="{4B63C8DD-B896-4405-A791-3395EC8332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Rechthoek 280">
                <a:extLst>
                  <a:ext uri="{FF2B5EF4-FFF2-40B4-BE49-F238E27FC236}">
                    <a16:creationId xmlns:a16="http://schemas.microsoft.com/office/drawing/2014/main" id="{D27B4FB5-48FD-47CF-9AF2-B3CCDBADE9B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2" name="Groep 281">
                <a:extLst>
                  <a:ext uri="{FF2B5EF4-FFF2-40B4-BE49-F238E27FC236}">
                    <a16:creationId xmlns:a16="http://schemas.microsoft.com/office/drawing/2014/main" id="{1E64F532-EBF7-4BA0-BA5D-B7158D01A44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21" name="Groep 320">
                  <a:extLst>
                    <a:ext uri="{FF2B5EF4-FFF2-40B4-BE49-F238E27FC236}">
                      <a16:creationId xmlns:a16="http://schemas.microsoft.com/office/drawing/2014/main" id="{8C2EF725-876D-4D44-8E70-B914E229C2B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25" name="Rechte verbindingslijn 324">
                    <a:extLst>
                      <a:ext uri="{FF2B5EF4-FFF2-40B4-BE49-F238E27FC236}">
                        <a16:creationId xmlns:a16="http://schemas.microsoft.com/office/drawing/2014/main" id="{92E1D3F8-8372-4D49-8FCC-031ACC722B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6" name="Rechte verbindingslijn 325">
                    <a:extLst>
                      <a:ext uri="{FF2B5EF4-FFF2-40B4-BE49-F238E27FC236}">
                        <a16:creationId xmlns:a16="http://schemas.microsoft.com/office/drawing/2014/main" id="{26977928-F711-4F12-A7B7-E3BBFF20B6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7" name="Rechte verbindingslijn 326">
                    <a:extLst>
                      <a:ext uri="{FF2B5EF4-FFF2-40B4-BE49-F238E27FC236}">
                        <a16:creationId xmlns:a16="http://schemas.microsoft.com/office/drawing/2014/main" id="{368140F0-D083-4812-AD4E-A27FC73721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8" name="Rechte verbindingslijn 327">
                    <a:extLst>
                      <a:ext uri="{FF2B5EF4-FFF2-40B4-BE49-F238E27FC236}">
                        <a16:creationId xmlns:a16="http://schemas.microsoft.com/office/drawing/2014/main" id="{CB84EE1E-E50B-4890-8D70-65148ED1CC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9" name="Rechte verbindingslijn 328">
                    <a:extLst>
                      <a:ext uri="{FF2B5EF4-FFF2-40B4-BE49-F238E27FC236}">
                        <a16:creationId xmlns:a16="http://schemas.microsoft.com/office/drawing/2014/main" id="{49F87EDB-8729-4B84-BF9C-2AD69ABDA5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22" name="Groep 321">
                  <a:extLst>
                    <a:ext uri="{FF2B5EF4-FFF2-40B4-BE49-F238E27FC236}">
                      <a16:creationId xmlns:a16="http://schemas.microsoft.com/office/drawing/2014/main" id="{80257386-D8A4-4706-BE73-66505DE9AD1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23" name="Rechthoek 322">
                    <a:extLst>
                      <a:ext uri="{FF2B5EF4-FFF2-40B4-BE49-F238E27FC236}">
                        <a16:creationId xmlns:a16="http://schemas.microsoft.com/office/drawing/2014/main" id="{A3A853B8-7D6E-42AE-B7AF-8C1D7FCDEFF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4" name="Pijl: punthaak 323">
                    <a:extLst>
                      <a:ext uri="{FF2B5EF4-FFF2-40B4-BE49-F238E27FC236}">
                        <a16:creationId xmlns:a16="http://schemas.microsoft.com/office/drawing/2014/main" id="{3F3AADEB-9FB3-42FA-9449-1B5E640F032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83" name="Groep 282">
                <a:extLst>
                  <a:ext uri="{FF2B5EF4-FFF2-40B4-BE49-F238E27FC236}">
                    <a16:creationId xmlns:a16="http://schemas.microsoft.com/office/drawing/2014/main" id="{737EFB86-90E0-452F-9E4E-7A323F71E6F7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12" name="Groep 311">
                  <a:extLst>
                    <a:ext uri="{FF2B5EF4-FFF2-40B4-BE49-F238E27FC236}">
                      <a16:creationId xmlns:a16="http://schemas.microsoft.com/office/drawing/2014/main" id="{960870DD-9471-46C7-963A-BC6346DC38A6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6B9F11DB-B65D-4AF6-AA4E-BDE2CB7F68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F31E3A17-35C2-49F2-BA1C-AF43F61944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B47D6BCD-E66B-45A4-AA2F-99C49A620B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9" name="Rechte verbindingslijn 318">
                    <a:extLst>
                      <a:ext uri="{FF2B5EF4-FFF2-40B4-BE49-F238E27FC236}">
                        <a16:creationId xmlns:a16="http://schemas.microsoft.com/office/drawing/2014/main" id="{6BDD614C-CC83-495B-A93B-4C09A64D1D1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0" name="Rechte verbindingslijn 319">
                    <a:extLst>
                      <a:ext uri="{FF2B5EF4-FFF2-40B4-BE49-F238E27FC236}">
                        <a16:creationId xmlns:a16="http://schemas.microsoft.com/office/drawing/2014/main" id="{9C952804-2136-4D28-AB50-025495223D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3" name="Groep 312">
                  <a:extLst>
                    <a:ext uri="{FF2B5EF4-FFF2-40B4-BE49-F238E27FC236}">
                      <a16:creationId xmlns:a16="http://schemas.microsoft.com/office/drawing/2014/main" id="{51C17063-628C-4F91-BE91-FC114F0D0546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4" name="Rechthoek 313">
                    <a:extLst>
                      <a:ext uri="{FF2B5EF4-FFF2-40B4-BE49-F238E27FC236}">
                        <a16:creationId xmlns:a16="http://schemas.microsoft.com/office/drawing/2014/main" id="{80C78D23-0B0C-48BB-8B7B-69C64F752D8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5" name="Pijl: punthaak 314">
                    <a:extLst>
                      <a:ext uri="{FF2B5EF4-FFF2-40B4-BE49-F238E27FC236}">
                        <a16:creationId xmlns:a16="http://schemas.microsoft.com/office/drawing/2014/main" id="{3F29C4A1-7EF1-4658-A324-8D05F9CF2B6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84" name="Rechte verbindingslijn 283">
                <a:extLst>
                  <a:ext uri="{FF2B5EF4-FFF2-40B4-BE49-F238E27FC236}">
                    <a16:creationId xmlns:a16="http://schemas.microsoft.com/office/drawing/2014/main" id="{80210A10-1332-45A0-91B7-D7133AB678A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A1686690-3D09-477D-96EF-B3738D22B6C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86" name="Groep 285">
                <a:extLst>
                  <a:ext uri="{FF2B5EF4-FFF2-40B4-BE49-F238E27FC236}">
                    <a16:creationId xmlns:a16="http://schemas.microsoft.com/office/drawing/2014/main" id="{D90EC679-49FD-49B9-95F2-55C066687B5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01" name="Rechthoek 300">
                  <a:extLst>
                    <a:ext uri="{FF2B5EF4-FFF2-40B4-BE49-F238E27FC236}">
                      <a16:creationId xmlns:a16="http://schemas.microsoft.com/office/drawing/2014/main" id="{8ED50090-93FF-4921-878A-6CACCAD9603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00A843CA-0686-4873-9C00-6E8289127BB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03" name="Groep 302">
                    <a:extLst>
                      <a:ext uri="{FF2B5EF4-FFF2-40B4-BE49-F238E27FC236}">
                        <a16:creationId xmlns:a16="http://schemas.microsoft.com/office/drawing/2014/main" id="{E3399F2B-227E-44C5-8077-B52A4FCF63F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07" name="Rechte verbindingslijn 306">
                      <a:extLst>
                        <a:ext uri="{FF2B5EF4-FFF2-40B4-BE49-F238E27FC236}">
                          <a16:creationId xmlns:a16="http://schemas.microsoft.com/office/drawing/2014/main" id="{7B9EBA01-FB83-4077-9795-10539EC9C7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8" name="Rechte verbindingslijn 307">
                      <a:extLst>
                        <a:ext uri="{FF2B5EF4-FFF2-40B4-BE49-F238E27FC236}">
                          <a16:creationId xmlns:a16="http://schemas.microsoft.com/office/drawing/2014/main" id="{FBC2D02C-27E5-4F2B-80AF-077FC839857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9" name="Rechte verbindingslijn 308">
                      <a:extLst>
                        <a:ext uri="{FF2B5EF4-FFF2-40B4-BE49-F238E27FC236}">
                          <a16:creationId xmlns:a16="http://schemas.microsoft.com/office/drawing/2014/main" id="{F41971DD-BBBE-42B9-879F-DB52FF8C6C2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10" name="Rechte verbindingslijn 309">
                      <a:extLst>
                        <a:ext uri="{FF2B5EF4-FFF2-40B4-BE49-F238E27FC236}">
                          <a16:creationId xmlns:a16="http://schemas.microsoft.com/office/drawing/2014/main" id="{13AABFC6-E6AE-4AAA-8C3A-047A5C59C8E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11" name="Rechte verbindingslijn 310">
                      <a:extLst>
                        <a:ext uri="{FF2B5EF4-FFF2-40B4-BE49-F238E27FC236}">
                          <a16:creationId xmlns:a16="http://schemas.microsoft.com/office/drawing/2014/main" id="{2054BCF7-01B5-4301-98D2-58B0797D0C0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04" name="Groep 303">
                    <a:extLst>
                      <a:ext uri="{FF2B5EF4-FFF2-40B4-BE49-F238E27FC236}">
                        <a16:creationId xmlns:a16="http://schemas.microsoft.com/office/drawing/2014/main" id="{CD035440-A2DB-4DB1-A875-DB84C58EBCA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05" name="Rechthoek 304">
                      <a:extLst>
                        <a:ext uri="{FF2B5EF4-FFF2-40B4-BE49-F238E27FC236}">
                          <a16:creationId xmlns:a16="http://schemas.microsoft.com/office/drawing/2014/main" id="{D0234789-4AC9-4644-981F-DD1B64D61F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6" name="Pijl: punthaak 305">
                      <a:extLst>
                        <a:ext uri="{FF2B5EF4-FFF2-40B4-BE49-F238E27FC236}">
                          <a16:creationId xmlns:a16="http://schemas.microsoft.com/office/drawing/2014/main" id="{C2CE945A-AAF8-48E4-AEB8-2A90D95C425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87" name="Groep 286">
                <a:extLst>
                  <a:ext uri="{FF2B5EF4-FFF2-40B4-BE49-F238E27FC236}">
                    <a16:creationId xmlns:a16="http://schemas.microsoft.com/office/drawing/2014/main" id="{A38FA30D-BD52-475D-809E-36EA7D313566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90" name="Rechthoek 289">
                  <a:extLst>
                    <a:ext uri="{FF2B5EF4-FFF2-40B4-BE49-F238E27FC236}">
                      <a16:creationId xmlns:a16="http://schemas.microsoft.com/office/drawing/2014/main" id="{EC4602D1-88E5-40A2-8608-A0C29294564A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1" name="Groep 290">
                  <a:extLst>
                    <a:ext uri="{FF2B5EF4-FFF2-40B4-BE49-F238E27FC236}">
                      <a16:creationId xmlns:a16="http://schemas.microsoft.com/office/drawing/2014/main" id="{2547CD1E-A582-4CBF-8B26-C6B576C6A5C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92" name="Groep 291">
                    <a:extLst>
                      <a:ext uri="{FF2B5EF4-FFF2-40B4-BE49-F238E27FC236}">
                        <a16:creationId xmlns:a16="http://schemas.microsoft.com/office/drawing/2014/main" id="{F6D4D451-3700-4B6D-B3C7-14F0F58036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96" name="Rechte verbindingslijn 295">
                      <a:extLst>
                        <a:ext uri="{FF2B5EF4-FFF2-40B4-BE49-F238E27FC236}">
                          <a16:creationId xmlns:a16="http://schemas.microsoft.com/office/drawing/2014/main" id="{2F01C6E3-3373-4C1E-96B8-2D90C1A1FF8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185AD697-33E1-42B1-8F7E-0468A8F3726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2004FFE3-24C9-40E7-86E9-195E8C0D18F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E6BECBFC-8395-44F9-AC46-CBB22D89ED4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D357BDD9-A3F5-4567-BDB7-0B2365CA878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3" name="Groep 292">
                    <a:extLst>
                      <a:ext uri="{FF2B5EF4-FFF2-40B4-BE49-F238E27FC236}">
                        <a16:creationId xmlns:a16="http://schemas.microsoft.com/office/drawing/2014/main" id="{71A76090-A560-47A4-A596-597E8C5C509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4" name="Rechthoek 293">
                      <a:extLst>
                        <a:ext uri="{FF2B5EF4-FFF2-40B4-BE49-F238E27FC236}">
                          <a16:creationId xmlns:a16="http://schemas.microsoft.com/office/drawing/2014/main" id="{7599B0B2-7D17-404B-B936-B47E1C39D44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5" name="Pijl: punthaak 294">
                      <a:extLst>
                        <a:ext uri="{FF2B5EF4-FFF2-40B4-BE49-F238E27FC236}">
                          <a16:creationId xmlns:a16="http://schemas.microsoft.com/office/drawing/2014/main" id="{5D63A183-3C5F-44E4-B3C6-DCA07972BE2F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88" name="Rechthoek 287">
                <a:extLst>
                  <a:ext uri="{FF2B5EF4-FFF2-40B4-BE49-F238E27FC236}">
                    <a16:creationId xmlns:a16="http://schemas.microsoft.com/office/drawing/2014/main" id="{46967482-9741-4589-B647-F88787097B8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89" name="Rechthoek 288">
                <a:extLst>
                  <a:ext uri="{FF2B5EF4-FFF2-40B4-BE49-F238E27FC236}">
                    <a16:creationId xmlns:a16="http://schemas.microsoft.com/office/drawing/2014/main" id="{D3B64C09-00EC-49A2-A5F1-D01D51E3BC8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73" name="Rechte verbindingslijn 172">
              <a:extLst>
                <a:ext uri="{FF2B5EF4-FFF2-40B4-BE49-F238E27FC236}">
                  <a16:creationId xmlns:a16="http://schemas.microsoft.com/office/drawing/2014/main" id="{47225722-E2D5-44EE-807F-AC5CB98898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382897B7-C06A-4149-9569-FE5207D8FEA3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7D8605EC-E9C8-419F-AF1A-2DF7701EDDE7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6A3FD7B3-A534-4E87-ACFD-7399C92B300D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602DA819-8F4E-4B29-812C-81530609FC38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9EB214EF-052B-4CC5-A5FE-32B0835C0D3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C5656CE6-C9D5-4139-83DE-9A79E874A432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EEB46037-565F-4492-8FE6-6C4E15D9B463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EC0D459F-C047-4884-8259-D21A55C2AEB7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A3CA359B-F3B5-490C-839B-22C212C2A06A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6F7E815A-AA75-40A8-A344-9998B63B3FF4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4" name="Ovaal 183">
              <a:extLst>
                <a:ext uri="{FF2B5EF4-FFF2-40B4-BE49-F238E27FC236}">
                  <a16:creationId xmlns:a16="http://schemas.microsoft.com/office/drawing/2014/main" id="{436B61E3-52A3-4B07-819E-7ABC5E24419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EFB3E08E-DB91-4C46-AB54-357D166F2894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25F40063-C6A7-4188-8419-C3ECB711409F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2CCA28BB-2A2C-4AE9-A2A5-06CB6B5D1AB3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73" name="Rechthoek 272">
              <a:extLst>
                <a:ext uri="{FF2B5EF4-FFF2-40B4-BE49-F238E27FC236}">
                  <a16:creationId xmlns:a16="http://schemas.microsoft.com/office/drawing/2014/main" id="{3A4E9155-7FBF-4717-80E8-74720799A06A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74" name="Rechthoek 273">
              <a:extLst>
                <a:ext uri="{FF2B5EF4-FFF2-40B4-BE49-F238E27FC236}">
                  <a16:creationId xmlns:a16="http://schemas.microsoft.com/office/drawing/2014/main" id="{ED406C1C-713B-4D84-ABD1-5313B93E5CC3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75" name="Rechthoek 274">
              <a:extLst>
                <a:ext uri="{FF2B5EF4-FFF2-40B4-BE49-F238E27FC236}">
                  <a16:creationId xmlns:a16="http://schemas.microsoft.com/office/drawing/2014/main" id="{B1C43860-1948-4B69-AA90-3AC6521FF08F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76" name="Rechthoek 275">
              <a:extLst>
                <a:ext uri="{FF2B5EF4-FFF2-40B4-BE49-F238E27FC236}">
                  <a16:creationId xmlns:a16="http://schemas.microsoft.com/office/drawing/2014/main" id="{5F3FBFA7-9CCD-49F5-B852-62363BDB6C31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77" name="Rechthoek 276">
              <a:extLst>
                <a:ext uri="{FF2B5EF4-FFF2-40B4-BE49-F238E27FC236}">
                  <a16:creationId xmlns:a16="http://schemas.microsoft.com/office/drawing/2014/main" id="{9C2E5D96-A100-47AD-93AD-D8E209E5D8CC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5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hthoek 154">
            <a:extLst>
              <a:ext uri="{FF2B5EF4-FFF2-40B4-BE49-F238E27FC236}">
                <a16:creationId xmlns:a16="http://schemas.microsoft.com/office/drawing/2014/main" id="{9F11B3CD-5098-44F9-BA39-05834E5FC4AB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media</a:t>
            </a:r>
          </a:p>
        </p:txBody>
      </p:sp>
      <p:grpSp>
        <p:nvGrpSpPr>
          <p:cNvPr id="156" name="INSTRUCTIES">
            <a:extLst>
              <a:ext uri="{FF2B5EF4-FFF2-40B4-BE49-F238E27FC236}">
                <a16:creationId xmlns:a16="http://schemas.microsoft.com/office/drawing/2014/main" id="{767539DB-EE7F-4212-9719-74AAF2888392}"/>
              </a:ext>
            </a:extLst>
          </p:cNvPr>
          <p:cNvGrpSpPr/>
          <p:nvPr userDrawn="1"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57" name="Rechthoek: afgeronde hoeken 156">
              <a:extLst>
                <a:ext uri="{FF2B5EF4-FFF2-40B4-BE49-F238E27FC236}">
                  <a16:creationId xmlns:a16="http://schemas.microsoft.com/office/drawing/2014/main" id="{7CF8B6EE-C7EE-4433-9B82-52216874ECB8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58" name="Rechthoek: afgeronde hoeken 157">
              <a:extLst>
                <a:ext uri="{FF2B5EF4-FFF2-40B4-BE49-F238E27FC236}">
                  <a16:creationId xmlns:a16="http://schemas.microsoft.com/office/drawing/2014/main" id="{7156B2B6-70AA-42D1-B0C4-BF351BC23A52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8F6A0191-D17B-4974-BCA4-4846FCC3BF9C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0" name="Rechte verbindingslijn 159">
              <a:extLst>
                <a:ext uri="{FF2B5EF4-FFF2-40B4-BE49-F238E27FC236}">
                  <a16:creationId xmlns:a16="http://schemas.microsoft.com/office/drawing/2014/main" id="{9918456D-4F2D-4C29-987F-F3CAFA95D9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B73A51E-59CB-4AC4-A4D9-B671F0B3F392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A74BFDBC-EFBE-433D-81A2-CB8AD082CACD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77D948A1-D5DC-4D5C-A3A2-0FB1E744FEB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08C6DAB5-6889-4362-842A-43DBAA3584D1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D72CCA38-9A06-4B71-90F8-EBF1E5AD2401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6" name="Rechte verbindingslijn 165">
              <a:extLst>
                <a:ext uri="{FF2B5EF4-FFF2-40B4-BE49-F238E27FC236}">
                  <a16:creationId xmlns:a16="http://schemas.microsoft.com/office/drawing/2014/main" id="{3CEE1DCD-C061-4C2E-B989-371EF261CC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7" name="Groep 166">
              <a:extLst>
                <a:ext uri="{FF2B5EF4-FFF2-40B4-BE49-F238E27FC236}">
                  <a16:creationId xmlns:a16="http://schemas.microsoft.com/office/drawing/2014/main" id="{C0C7DBCE-A5CB-43E2-8418-4F5516898711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89" name="Rechthoek 188">
                <a:extLst>
                  <a:ext uri="{FF2B5EF4-FFF2-40B4-BE49-F238E27FC236}">
                    <a16:creationId xmlns:a16="http://schemas.microsoft.com/office/drawing/2014/main" id="{252DC666-449E-4D53-8E44-EE4CA434964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90" name="Rechte verbindingslijn 189">
                <a:extLst>
                  <a:ext uri="{FF2B5EF4-FFF2-40B4-BE49-F238E27FC236}">
                    <a16:creationId xmlns:a16="http://schemas.microsoft.com/office/drawing/2014/main" id="{0A327E70-7F39-42B9-8B32-8F69C258300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91" name="Gelijkbenige driehoek 190">
                <a:extLst>
                  <a:ext uri="{FF2B5EF4-FFF2-40B4-BE49-F238E27FC236}">
                    <a16:creationId xmlns:a16="http://schemas.microsoft.com/office/drawing/2014/main" id="{46CB38C2-7F08-434C-9881-9C08B280DB5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8" name="Video icoon">
              <a:extLst>
                <a:ext uri="{FF2B5EF4-FFF2-40B4-BE49-F238E27FC236}">
                  <a16:creationId xmlns:a16="http://schemas.microsoft.com/office/drawing/2014/main" id="{03137714-8843-48E9-9918-1B46EAC0DDFD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186" name="Rechthoek 185">
                <a:extLst>
                  <a:ext uri="{FF2B5EF4-FFF2-40B4-BE49-F238E27FC236}">
                    <a16:creationId xmlns:a16="http://schemas.microsoft.com/office/drawing/2014/main" id="{A3F32C79-81EF-4A74-A039-766FEB384225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87" name="Vrije vorm 112">
                <a:extLst>
                  <a:ext uri="{FF2B5EF4-FFF2-40B4-BE49-F238E27FC236}">
                    <a16:creationId xmlns:a16="http://schemas.microsoft.com/office/drawing/2014/main" id="{31D9BD72-8244-4BD3-9AE3-CB618DA75A2C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88" name="Vrije vorm 113">
                <a:extLst>
                  <a:ext uri="{FF2B5EF4-FFF2-40B4-BE49-F238E27FC236}">
                    <a16:creationId xmlns:a16="http://schemas.microsoft.com/office/drawing/2014/main" id="{F82963FD-473B-42C2-A7AA-C2F81065A71D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169" name="Groep 168">
              <a:extLst>
                <a:ext uri="{FF2B5EF4-FFF2-40B4-BE49-F238E27FC236}">
                  <a16:creationId xmlns:a16="http://schemas.microsoft.com/office/drawing/2014/main" id="{1E719289-AFD8-4417-93E4-D08EE8A4472C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2C7F7FF3-201C-4EB3-8830-E3485122A2B9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3" name="Groep 172">
                  <a:extLst>
                    <a:ext uri="{FF2B5EF4-FFF2-40B4-BE49-F238E27FC236}">
                      <a16:creationId xmlns:a16="http://schemas.microsoft.com/office/drawing/2014/main" id="{7B0EEC12-C60A-4F8E-952C-8C35CEEA7C6C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0" name="Groep 179">
                    <a:extLst>
                      <a:ext uri="{FF2B5EF4-FFF2-40B4-BE49-F238E27FC236}">
                        <a16:creationId xmlns:a16="http://schemas.microsoft.com/office/drawing/2014/main" id="{94AA78BC-21D2-40CD-A2EA-34CFAD9E0EF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3" name="Rechthoek 182">
                      <a:extLst>
                        <a:ext uri="{FF2B5EF4-FFF2-40B4-BE49-F238E27FC236}">
                          <a16:creationId xmlns:a16="http://schemas.microsoft.com/office/drawing/2014/main" id="{0BE085BB-AE60-44AB-8F92-259CAAF67F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4" name="Rechthoek 183">
                      <a:extLst>
                        <a:ext uri="{FF2B5EF4-FFF2-40B4-BE49-F238E27FC236}">
                          <a16:creationId xmlns:a16="http://schemas.microsoft.com/office/drawing/2014/main" id="{9630039C-8199-4116-8A51-5293B886A56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5" name="Ovaal 184">
                      <a:extLst>
                        <a:ext uri="{FF2B5EF4-FFF2-40B4-BE49-F238E27FC236}">
                          <a16:creationId xmlns:a16="http://schemas.microsoft.com/office/drawing/2014/main" id="{4216E263-DBEA-49A5-BBFC-6BB93D21D6B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1" name="Afbeelding 180">
                    <a:extLst>
                      <a:ext uri="{FF2B5EF4-FFF2-40B4-BE49-F238E27FC236}">
                        <a16:creationId xmlns:a16="http://schemas.microsoft.com/office/drawing/2014/main" id="{0C361078-B3A9-4EC8-9185-0A5BA4BA930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2" name="Afbeelding 181">
                    <a:extLst>
                      <a:ext uri="{FF2B5EF4-FFF2-40B4-BE49-F238E27FC236}">
                        <a16:creationId xmlns:a16="http://schemas.microsoft.com/office/drawing/2014/main" id="{BBAD88F0-F887-4D5C-BBB9-18F0092528A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" name="Groep 173">
                  <a:extLst>
                    <a:ext uri="{FF2B5EF4-FFF2-40B4-BE49-F238E27FC236}">
                      <a16:creationId xmlns:a16="http://schemas.microsoft.com/office/drawing/2014/main" id="{C24B846D-9882-4220-8B01-944F94DF06F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8" name="Rechthoek 177">
                    <a:extLst>
                      <a:ext uri="{FF2B5EF4-FFF2-40B4-BE49-F238E27FC236}">
                        <a16:creationId xmlns:a16="http://schemas.microsoft.com/office/drawing/2014/main" id="{F367EE91-DCDB-4FBD-9BD7-B6B94F14E6C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9" name="Rechthoek 178">
                    <a:extLst>
                      <a:ext uri="{FF2B5EF4-FFF2-40B4-BE49-F238E27FC236}">
                        <a16:creationId xmlns:a16="http://schemas.microsoft.com/office/drawing/2014/main" id="{9D09DA2A-3823-4512-B5AB-DE361B6FCD0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5" name="Groep 174">
                  <a:extLst>
                    <a:ext uri="{FF2B5EF4-FFF2-40B4-BE49-F238E27FC236}">
                      <a16:creationId xmlns:a16="http://schemas.microsoft.com/office/drawing/2014/main" id="{10BF5B0D-A768-44D0-905F-81E1F2A4BBC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6" name="Rechthoek 175">
                    <a:extLst>
                      <a:ext uri="{FF2B5EF4-FFF2-40B4-BE49-F238E27FC236}">
                        <a16:creationId xmlns:a16="http://schemas.microsoft.com/office/drawing/2014/main" id="{383D3291-599B-4CB7-834B-4A6F0F0BA99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7" name="Rechthoek 176">
                    <a:extLst>
                      <a:ext uri="{FF2B5EF4-FFF2-40B4-BE49-F238E27FC236}">
                        <a16:creationId xmlns:a16="http://schemas.microsoft.com/office/drawing/2014/main" id="{5833846A-915F-4749-BF08-7F5C6572BF7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1" name="Rechthoek 170">
                <a:extLst>
                  <a:ext uri="{FF2B5EF4-FFF2-40B4-BE49-F238E27FC236}">
                    <a16:creationId xmlns:a16="http://schemas.microsoft.com/office/drawing/2014/main" id="{6FC9BC61-3CBC-49A7-BE3B-46602246EC2A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2" name="Gelijkbenige driehoek 171">
                <a:extLst>
                  <a:ext uri="{FF2B5EF4-FFF2-40B4-BE49-F238E27FC236}">
                    <a16:creationId xmlns:a16="http://schemas.microsoft.com/office/drawing/2014/main" id="{EDFDBA73-B6DF-4C43-846A-27B03DC5DE30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3" name="Tijdelijke aanduiding voor tekst 8">
            <a:extLst>
              <a:ext uri="{FF2B5EF4-FFF2-40B4-BE49-F238E27FC236}">
                <a16:creationId xmlns:a16="http://schemas.microsoft.com/office/drawing/2014/main" id="{5FDF1DE9-FB2A-4BC7-AFB4-C37DADEAF4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88748" y="1545834"/>
            <a:ext cx="6774088" cy="408332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/>
              <a:t>TV</a:t>
            </a:r>
          </a:p>
        </p:txBody>
      </p:sp>
      <p:sp>
        <p:nvSpPr>
          <p:cNvPr id="84" name="Tijdelijke aanduiding voor media 28">
            <a:extLst>
              <a:ext uri="{FF2B5EF4-FFF2-40B4-BE49-F238E27FC236}">
                <a16:creationId xmlns:a16="http://schemas.microsoft.com/office/drawing/2014/main" id="{BBC986D9-782F-48FB-8469-9869DCDFDD8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5783176" y="1748861"/>
            <a:ext cx="5837324" cy="3284078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</a:p>
        </p:txBody>
      </p:sp>
      <p:sp>
        <p:nvSpPr>
          <p:cNvPr id="85" name="Tijdelijke aanduiding voor tekst 8">
            <a:extLst>
              <a:ext uri="{FF2B5EF4-FFF2-40B4-BE49-F238E27FC236}">
                <a16:creationId xmlns:a16="http://schemas.microsoft.com/office/drawing/2014/main" id="{436359AF-8CFB-460F-B826-6259556FBA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46517" y="1606289"/>
            <a:ext cx="6313142" cy="363239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/>
              <a:t>TV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432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5D6C9-6143-4082-932D-847CF3695D46}" type="datetime10">
              <a:rPr lang="nl-NL" smtClean="0"/>
              <a:t>14:31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‹nr.›</a:t>
            </a:fld>
            <a:endParaRPr lang="nl-NL"/>
          </a:p>
        </p:txBody>
      </p:sp>
      <p:sp>
        <p:nvSpPr>
          <p:cNvPr id="225" name="Tijdelijke aanduiding voor tekst 6">
            <a:extLst>
              <a:ext uri="{FF2B5EF4-FFF2-40B4-BE49-F238E27FC236}">
                <a16:creationId xmlns:a16="http://schemas.microsoft.com/office/drawing/2014/main" id="{3D3D431F-7FAE-49CF-A7EE-D66A581AE6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26" name="Tijdelijke aanduiding voor tekst 6">
            <a:extLst>
              <a:ext uri="{FF2B5EF4-FFF2-40B4-BE49-F238E27FC236}">
                <a16:creationId xmlns:a16="http://schemas.microsoft.com/office/drawing/2014/main" id="{37935235-0901-4385-A2DA-DF2F94F5F0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27" name="Tijdelijke aanduiding voor tekst 6">
            <a:extLst>
              <a:ext uri="{FF2B5EF4-FFF2-40B4-BE49-F238E27FC236}">
                <a16:creationId xmlns:a16="http://schemas.microsoft.com/office/drawing/2014/main" id="{180BD5F1-CC37-4A80-9855-0C6D3AF477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28" name="Tijdelijke aanduiding voor tekst 6">
            <a:extLst>
              <a:ext uri="{FF2B5EF4-FFF2-40B4-BE49-F238E27FC236}">
                <a16:creationId xmlns:a16="http://schemas.microsoft.com/office/drawing/2014/main" id="{D18963F5-FDC0-4169-A501-4F76E1C062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74" name="Tijdelijke aanduiding voor tekst 6">
            <a:extLst>
              <a:ext uri="{FF2B5EF4-FFF2-40B4-BE49-F238E27FC236}">
                <a16:creationId xmlns:a16="http://schemas.microsoft.com/office/drawing/2014/main" id="{94E4C319-E6AC-49FB-B496-BA801A33A58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83088" y="2702484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75" name="Tijdelijke aanduiding voor tekst 6">
            <a:extLst>
              <a:ext uri="{FF2B5EF4-FFF2-40B4-BE49-F238E27FC236}">
                <a16:creationId xmlns:a16="http://schemas.microsoft.com/office/drawing/2014/main" id="{E54452FB-126A-4C94-A120-9BB4B41C97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8421366" y="3042455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22" name="Tijdelijke aanduiding voor tekst 82">
            <a:extLst>
              <a:ext uri="{FF2B5EF4-FFF2-40B4-BE49-F238E27FC236}">
                <a16:creationId xmlns:a16="http://schemas.microsoft.com/office/drawing/2014/main" id="{DEA2BD42-7804-4C8F-9114-0141EE86E49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5438" y="285749"/>
            <a:ext cx="850900" cy="657225"/>
          </a:xfr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grpSp>
        <p:nvGrpSpPr>
          <p:cNvPr id="192" name="TEKSTINSTRUCTIES">
            <a:extLst>
              <a:ext uri="{FF2B5EF4-FFF2-40B4-BE49-F238E27FC236}">
                <a16:creationId xmlns:a16="http://schemas.microsoft.com/office/drawing/2014/main" id="{4A9A576E-C302-4465-8FFB-8199BBED87A9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93" name="Rechthoek: afgeronde hoeken 192">
              <a:extLst>
                <a:ext uri="{FF2B5EF4-FFF2-40B4-BE49-F238E27FC236}">
                  <a16:creationId xmlns:a16="http://schemas.microsoft.com/office/drawing/2014/main" id="{42B9101F-2300-4C72-BDE7-A2DFDC9A554D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94" name="Rechthoek: afgeronde hoeken 193">
              <a:extLst>
                <a:ext uri="{FF2B5EF4-FFF2-40B4-BE49-F238E27FC236}">
                  <a16:creationId xmlns:a16="http://schemas.microsoft.com/office/drawing/2014/main" id="{1985F081-36E6-4FDD-B5FA-A54362841BE8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5" name="Rechte verbindingslijn 194">
              <a:extLst>
                <a:ext uri="{FF2B5EF4-FFF2-40B4-BE49-F238E27FC236}">
                  <a16:creationId xmlns:a16="http://schemas.microsoft.com/office/drawing/2014/main" id="{7B8B56C0-4453-4D7F-A924-D2F60468AF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6" name="Groep 195">
              <a:extLst>
                <a:ext uri="{FF2B5EF4-FFF2-40B4-BE49-F238E27FC236}">
                  <a16:creationId xmlns:a16="http://schemas.microsoft.com/office/drawing/2014/main" id="{C56D5C3C-8C43-4835-B689-166F49FD2C03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20CA2806-EA4F-4EEF-8F39-29B18B5BC0A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4F02319C-1D55-4AB8-B5D8-C982CBAE99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Rechte verbindingslijn 218">
                <a:extLst>
                  <a:ext uri="{FF2B5EF4-FFF2-40B4-BE49-F238E27FC236}">
                    <a16:creationId xmlns:a16="http://schemas.microsoft.com/office/drawing/2014/main" id="{DC60FBE4-794D-482F-9409-3E82865A3E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echthoek 219">
                <a:extLst>
                  <a:ext uri="{FF2B5EF4-FFF2-40B4-BE49-F238E27FC236}">
                    <a16:creationId xmlns:a16="http://schemas.microsoft.com/office/drawing/2014/main" id="{A054730D-F932-4134-A8FC-B165DC40182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1" name="Groep 220">
                <a:extLst>
                  <a:ext uri="{FF2B5EF4-FFF2-40B4-BE49-F238E27FC236}">
                    <a16:creationId xmlns:a16="http://schemas.microsoft.com/office/drawing/2014/main" id="{A05B508D-35C4-4AD2-ABA8-AB7667F8DF1C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C821C12A-41C0-4BA9-8D6B-A6B1DEECDA99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C8ACE1F8-529F-43C9-BD5D-143BA2A5955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12503B36-A052-43E6-A36E-20755605A2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05B0664D-949C-4522-8ACC-07E7530B4C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900E8232-D10C-44FC-9857-16F095869D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9" name="Rechte verbindingslijn 318">
                    <a:extLst>
                      <a:ext uri="{FF2B5EF4-FFF2-40B4-BE49-F238E27FC236}">
                        <a16:creationId xmlns:a16="http://schemas.microsoft.com/office/drawing/2014/main" id="{A3BAB407-5250-4433-8DA5-49F89C9D97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2" name="Groep 311">
                  <a:extLst>
                    <a:ext uri="{FF2B5EF4-FFF2-40B4-BE49-F238E27FC236}">
                      <a16:creationId xmlns:a16="http://schemas.microsoft.com/office/drawing/2014/main" id="{987BCC71-D9E1-47F2-8387-0C87A3DF995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3" name="Rechthoek 312">
                    <a:extLst>
                      <a:ext uri="{FF2B5EF4-FFF2-40B4-BE49-F238E27FC236}">
                        <a16:creationId xmlns:a16="http://schemas.microsoft.com/office/drawing/2014/main" id="{AD483EE5-7BC9-4CD2-8815-CBF70F37772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4" name="Pijl: punthaak 313">
                    <a:extLst>
                      <a:ext uri="{FF2B5EF4-FFF2-40B4-BE49-F238E27FC236}">
                        <a16:creationId xmlns:a16="http://schemas.microsoft.com/office/drawing/2014/main" id="{D37F4E6B-4A1E-4972-9E39-EF5F7E06FB19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22" name="Groep 221">
                <a:extLst>
                  <a:ext uri="{FF2B5EF4-FFF2-40B4-BE49-F238E27FC236}">
                    <a16:creationId xmlns:a16="http://schemas.microsoft.com/office/drawing/2014/main" id="{71665032-200F-4246-9AD1-7B71963585BE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FCB67319-A823-4F57-AD4D-E00EF84C66B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2887D53D-B618-4485-B659-05B2BBD915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544C3742-C368-412F-BE2C-7B5E71CDBE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E10F5E04-88BE-4803-929D-D47DF880EE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5B1AEA35-2763-4EEE-8FB7-2526875E5C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0" name="Rechte verbindingslijn 309">
                    <a:extLst>
                      <a:ext uri="{FF2B5EF4-FFF2-40B4-BE49-F238E27FC236}">
                        <a16:creationId xmlns:a16="http://schemas.microsoft.com/office/drawing/2014/main" id="{7F436CB8-ABC8-471E-8B1F-A73B292E2F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3" name="Groep 302">
                  <a:extLst>
                    <a:ext uri="{FF2B5EF4-FFF2-40B4-BE49-F238E27FC236}">
                      <a16:creationId xmlns:a16="http://schemas.microsoft.com/office/drawing/2014/main" id="{619CDC6B-CACE-4021-9F42-88ECB7FEE80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4" name="Rechthoek 303">
                    <a:extLst>
                      <a:ext uri="{FF2B5EF4-FFF2-40B4-BE49-F238E27FC236}">
                        <a16:creationId xmlns:a16="http://schemas.microsoft.com/office/drawing/2014/main" id="{E9DAD536-883D-4E5C-9D3E-111ECF5C1A4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5" name="Pijl: punthaak 304">
                    <a:extLst>
                      <a:ext uri="{FF2B5EF4-FFF2-40B4-BE49-F238E27FC236}">
                        <a16:creationId xmlns:a16="http://schemas.microsoft.com/office/drawing/2014/main" id="{116894BE-DD4D-413B-8DF9-133CD8C50679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23" name="Rechte verbindingslijn 222">
                <a:extLst>
                  <a:ext uri="{FF2B5EF4-FFF2-40B4-BE49-F238E27FC236}">
                    <a16:creationId xmlns:a16="http://schemas.microsoft.com/office/drawing/2014/main" id="{D87DECAC-AF85-44F8-B2E8-5174D9A2A1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4" name="Rechte verbindingslijn 223">
                <a:extLst>
                  <a:ext uri="{FF2B5EF4-FFF2-40B4-BE49-F238E27FC236}">
                    <a16:creationId xmlns:a16="http://schemas.microsoft.com/office/drawing/2014/main" id="{B8591239-4972-4FFA-8906-600AEF7ED87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76" name="Groep 275">
                <a:extLst>
                  <a:ext uri="{FF2B5EF4-FFF2-40B4-BE49-F238E27FC236}">
                    <a16:creationId xmlns:a16="http://schemas.microsoft.com/office/drawing/2014/main" id="{F7EB9636-ED15-48A0-847A-E1E7251B152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1" name="Rechthoek 290">
                  <a:extLst>
                    <a:ext uri="{FF2B5EF4-FFF2-40B4-BE49-F238E27FC236}">
                      <a16:creationId xmlns:a16="http://schemas.microsoft.com/office/drawing/2014/main" id="{99A56938-B8CF-4D65-820E-7225F307B27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2" name="Groep 291">
                  <a:extLst>
                    <a:ext uri="{FF2B5EF4-FFF2-40B4-BE49-F238E27FC236}">
                      <a16:creationId xmlns:a16="http://schemas.microsoft.com/office/drawing/2014/main" id="{1173FC85-2587-4F36-A687-3D413524B13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3" name="Groep 292">
                    <a:extLst>
                      <a:ext uri="{FF2B5EF4-FFF2-40B4-BE49-F238E27FC236}">
                        <a16:creationId xmlns:a16="http://schemas.microsoft.com/office/drawing/2014/main" id="{29034B8D-8747-4837-A0F7-944C931493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09B18B70-82BD-4EAB-8E03-D5963620D1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667A1CB6-61F4-4604-B655-AFE6659C37C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CF45E677-7E93-4D48-8D4D-0FB644F007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38B5F0ED-FF5B-4F69-B34F-B4B8E76EF66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1" name="Rechte verbindingslijn 300">
                      <a:extLst>
                        <a:ext uri="{FF2B5EF4-FFF2-40B4-BE49-F238E27FC236}">
                          <a16:creationId xmlns:a16="http://schemas.microsoft.com/office/drawing/2014/main" id="{71450583-4848-4893-9133-826EBEB13EE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4" name="Groep 293">
                    <a:extLst>
                      <a:ext uri="{FF2B5EF4-FFF2-40B4-BE49-F238E27FC236}">
                        <a16:creationId xmlns:a16="http://schemas.microsoft.com/office/drawing/2014/main" id="{63D33935-1BC0-4D60-949D-DC9E466F13A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5" name="Rechthoek 294">
                      <a:extLst>
                        <a:ext uri="{FF2B5EF4-FFF2-40B4-BE49-F238E27FC236}">
                          <a16:creationId xmlns:a16="http://schemas.microsoft.com/office/drawing/2014/main" id="{9A2FE0DC-AA3F-4071-A219-4DB2E5485AE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6" name="Pijl: punthaak 295">
                      <a:extLst>
                        <a:ext uri="{FF2B5EF4-FFF2-40B4-BE49-F238E27FC236}">
                          <a16:creationId xmlns:a16="http://schemas.microsoft.com/office/drawing/2014/main" id="{C3CBE95B-9450-4AF7-9F76-0AC787E3A0E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77" name="Groep 276">
                <a:extLst>
                  <a:ext uri="{FF2B5EF4-FFF2-40B4-BE49-F238E27FC236}">
                    <a16:creationId xmlns:a16="http://schemas.microsoft.com/office/drawing/2014/main" id="{8098C5BA-1F3B-4B35-9722-FEB5BA3E603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80" name="Rechthoek 279">
                  <a:extLst>
                    <a:ext uri="{FF2B5EF4-FFF2-40B4-BE49-F238E27FC236}">
                      <a16:creationId xmlns:a16="http://schemas.microsoft.com/office/drawing/2014/main" id="{FED84AB9-EE69-4424-B472-498C3FD6ED26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1" name="Groep 280">
                  <a:extLst>
                    <a:ext uri="{FF2B5EF4-FFF2-40B4-BE49-F238E27FC236}">
                      <a16:creationId xmlns:a16="http://schemas.microsoft.com/office/drawing/2014/main" id="{E562BD84-557D-4A71-B739-CE9D1299496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2" name="Groep 281">
                    <a:extLst>
                      <a:ext uri="{FF2B5EF4-FFF2-40B4-BE49-F238E27FC236}">
                        <a16:creationId xmlns:a16="http://schemas.microsoft.com/office/drawing/2014/main" id="{F7BA1306-0121-4B9C-A8B9-AAC8783056F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A8A89EFD-C144-4769-A839-695DB8D8AE6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0D7F1988-A378-4319-81EF-DD74E73F466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2290EA88-A87B-455C-B16A-BEBD5121C9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9" name="Rechte verbindingslijn 288">
                      <a:extLst>
                        <a:ext uri="{FF2B5EF4-FFF2-40B4-BE49-F238E27FC236}">
                          <a16:creationId xmlns:a16="http://schemas.microsoft.com/office/drawing/2014/main" id="{017C88AA-0AAB-4EEB-972B-5DAFDB0CC26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0" name="Rechte verbindingslijn 289">
                      <a:extLst>
                        <a:ext uri="{FF2B5EF4-FFF2-40B4-BE49-F238E27FC236}">
                          <a16:creationId xmlns:a16="http://schemas.microsoft.com/office/drawing/2014/main" id="{FADB0893-1183-4781-AC0D-4A4D57B5C43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3" name="Groep 282">
                    <a:extLst>
                      <a:ext uri="{FF2B5EF4-FFF2-40B4-BE49-F238E27FC236}">
                        <a16:creationId xmlns:a16="http://schemas.microsoft.com/office/drawing/2014/main" id="{48167842-F761-4BE3-98FB-19376175A36F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4" name="Rechthoek 283">
                      <a:extLst>
                        <a:ext uri="{FF2B5EF4-FFF2-40B4-BE49-F238E27FC236}">
                          <a16:creationId xmlns:a16="http://schemas.microsoft.com/office/drawing/2014/main" id="{80A24B10-9799-4E2B-B43F-43E5D810160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5" name="Pijl: punthaak 284">
                      <a:extLst>
                        <a:ext uri="{FF2B5EF4-FFF2-40B4-BE49-F238E27FC236}">
                          <a16:creationId xmlns:a16="http://schemas.microsoft.com/office/drawing/2014/main" id="{8744C443-DCBC-4388-9534-2FF77DEAD30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B2FE6E4A-4902-4670-8AC1-C9065032EA12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79" name="Rechthoek 278">
                <a:extLst>
                  <a:ext uri="{FF2B5EF4-FFF2-40B4-BE49-F238E27FC236}">
                    <a16:creationId xmlns:a16="http://schemas.microsoft.com/office/drawing/2014/main" id="{928C3926-D6FA-464C-804B-3508B8C04259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97" name="Rechte verbindingslijn 196">
              <a:extLst>
                <a:ext uri="{FF2B5EF4-FFF2-40B4-BE49-F238E27FC236}">
                  <a16:creationId xmlns:a16="http://schemas.microsoft.com/office/drawing/2014/main" id="{35569C34-7655-4BBF-8E8C-7578794B10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98" name="Rechthoek 197">
              <a:extLst>
                <a:ext uri="{FF2B5EF4-FFF2-40B4-BE49-F238E27FC236}">
                  <a16:creationId xmlns:a16="http://schemas.microsoft.com/office/drawing/2014/main" id="{F58FD9E7-E2E6-4397-A8CF-ED039051EFC9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99" name="Rechthoek 198">
              <a:extLst>
                <a:ext uri="{FF2B5EF4-FFF2-40B4-BE49-F238E27FC236}">
                  <a16:creationId xmlns:a16="http://schemas.microsoft.com/office/drawing/2014/main" id="{4685058D-6C31-4A5A-BC9D-3BD0C830EDA5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00" name="Ovaal 199">
              <a:extLst>
                <a:ext uri="{FF2B5EF4-FFF2-40B4-BE49-F238E27FC236}">
                  <a16:creationId xmlns:a16="http://schemas.microsoft.com/office/drawing/2014/main" id="{8E4C130E-BF1E-42CF-A697-6267A33243FC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01" name="Ovaal 200">
              <a:extLst>
                <a:ext uri="{FF2B5EF4-FFF2-40B4-BE49-F238E27FC236}">
                  <a16:creationId xmlns:a16="http://schemas.microsoft.com/office/drawing/2014/main" id="{531228E2-7049-4C2C-93F1-BB73F845EDFA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02" name="Ovaal 201">
              <a:extLst>
                <a:ext uri="{FF2B5EF4-FFF2-40B4-BE49-F238E27FC236}">
                  <a16:creationId xmlns:a16="http://schemas.microsoft.com/office/drawing/2014/main" id="{04259806-0EDF-4F54-B999-19489082AB7E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3" name="Ovaal 202">
              <a:extLst>
                <a:ext uri="{FF2B5EF4-FFF2-40B4-BE49-F238E27FC236}">
                  <a16:creationId xmlns:a16="http://schemas.microsoft.com/office/drawing/2014/main" id="{A555A032-4886-45C4-AB91-26098FFD8860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4" name="Ovaal 203">
              <a:extLst>
                <a:ext uri="{FF2B5EF4-FFF2-40B4-BE49-F238E27FC236}">
                  <a16:creationId xmlns:a16="http://schemas.microsoft.com/office/drawing/2014/main" id="{3E0E8E07-9DF8-44D5-AD32-AF4BEF6FB847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05" name="Ovaal 204">
              <a:extLst>
                <a:ext uri="{FF2B5EF4-FFF2-40B4-BE49-F238E27FC236}">
                  <a16:creationId xmlns:a16="http://schemas.microsoft.com/office/drawing/2014/main" id="{9277E425-705F-47CD-9B18-787138232818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06" name="Ovaal 205">
              <a:extLst>
                <a:ext uri="{FF2B5EF4-FFF2-40B4-BE49-F238E27FC236}">
                  <a16:creationId xmlns:a16="http://schemas.microsoft.com/office/drawing/2014/main" id="{938079E7-F6B5-4279-B037-8F12E3EC8FE5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7" name="Ovaal 206">
              <a:extLst>
                <a:ext uri="{FF2B5EF4-FFF2-40B4-BE49-F238E27FC236}">
                  <a16:creationId xmlns:a16="http://schemas.microsoft.com/office/drawing/2014/main" id="{449D4541-1BBA-4262-95E0-4C5750FF6AC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08" name="Ovaal 207">
              <a:extLst>
                <a:ext uri="{FF2B5EF4-FFF2-40B4-BE49-F238E27FC236}">
                  <a16:creationId xmlns:a16="http://schemas.microsoft.com/office/drawing/2014/main" id="{8C28DC82-C21E-4692-B361-454597702324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09" name="Rechthoek 208">
              <a:extLst>
                <a:ext uri="{FF2B5EF4-FFF2-40B4-BE49-F238E27FC236}">
                  <a16:creationId xmlns:a16="http://schemas.microsoft.com/office/drawing/2014/main" id="{D0C577BB-2D70-407E-A015-2D7DBB8F68D5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24F6283A-A648-427B-B045-C61B492C0097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11" name="Rechthoek 210">
              <a:extLst>
                <a:ext uri="{FF2B5EF4-FFF2-40B4-BE49-F238E27FC236}">
                  <a16:creationId xmlns:a16="http://schemas.microsoft.com/office/drawing/2014/main" id="{0325FD42-2132-4B09-8F4E-3F8BDC55B155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12" name="Rechthoek 211">
              <a:extLst>
                <a:ext uri="{FF2B5EF4-FFF2-40B4-BE49-F238E27FC236}">
                  <a16:creationId xmlns:a16="http://schemas.microsoft.com/office/drawing/2014/main" id="{738BCF71-290A-4CF9-B81D-88A5A13A3986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13" name="Rechthoek 212">
              <a:extLst>
                <a:ext uri="{FF2B5EF4-FFF2-40B4-BE49-F238E27FC236}">
                  <a16:creationId xmlns:a16="http://schemas.microsoft.com/office/drawing/2014/main" id="{B4ABBB60-B330-4BDF-9D28-F01BC2677800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14" name="Rechthoek 213">
              <a:extLst>
                <a:ext uri="{FF2B5EF4-FFF2-40B4-BE49-F238E27FC236}">
                  <a16:creationId xmlns:a16="http://schemas.microsoft.com/office/drawing/2014/main" id="{7A9B890F-F118-470B-87F0-E6BA0B4E9EA7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15" name="Rechthoek 214">
              <a:extLst>
                <a:ext uri="{FF2B5EF4-FFF2-40B4-BE49-F238E27FC236}">
                  <a16:creationId xmlns:a16="http://schemas.microsoft.com/office/drawing/2014/main" id="{79DE62C7-192F-46D6-A4D6-98812A1DA4A5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16" name="Rechthoek 215">
              <a:extLst>
                <a:ext uri="{FF2B5EF4-FFF2-40B4-BE49-F238E27FC236}">
                  <a16:creationId xmlns:a16="http://schemas.microsoft.com/office/drawing/2014/main" id="{02CD199A-499E-4038-BD08-4EBA9E0B60C8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32" name="Tijdelijke aanduiding voor tekst 7">
            <a:extLst>
              <a:ext uri="{FF2B5EF4-FFF2-40B4-BE49-F238E27FC236}">
                <a16:creationId xmlns:a16="http://schemas.microsoft.com/office/drawing/2014/main" id="{41AA67E1-5EEF-497D-BED7-50B9ECB8C2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/>
              <a:t>[Vul hier uw voetnoot in]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2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hthoek 154">
            <a:extLst>
              <a:ext uri="{FF2B5EF4-FFF2-40B4-BE49-F238E27FC236}">
                <a16:creationId xmlns:a16="http://schemas.microsoft.com/office/drawing/2014/main" id="{9F11B3CD-5098-44F9-BA39-05834E5FC4AB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Media (lage resolutie)</a:t>
            </a:r>
          </a:p>
        </p:txBody>
      </p:sp>
      <p:grpSp>
        <p:nvGrpSpPr>
          <p:cNvPr id="2" name="INSTRUCTIES">
            <a:extLst>
              <a:ext uri="{FF2B5EF4-FFF2-40B4-BE49-F238E27FC236}">
                <a16:creationId xmlns:a16="http://schemas.microsoft.com/office/drawing/2014/main" id="{73289CEB-00F3-4F64-A16A-292669285416}"/>
              </a:ext>
            </a:extLst>
          </p:cNvPr>
          <p:cNvGrpSpPr/>
          <p:nvPr userDrawn="1"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58" name="Rechthoek: afgeronde hoeken 157">
              <a:extLst>
                <a:ext uri="{FF2B5EF4-FFF2-40B4-BE49-F238E27FC236}">
                  <a16:creationId xmlns:a16="http://schemas.microsoft.com/office/drawing/2014/main" id="{1D61AE43-40BC-4CDE-AEF3-3D9AE1B252D5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59" name="Rechthoek: afgeronde hoeken 158">
              <a:extLst>
                <a:ext uri="{FF2B5EF4-FFF2-40B4-BE49-F238E27FC236}">
                  <a16:creationId xmlns:a16="http://schemas.microsoft.com/office/drawing/2014/main" id="{2E853723-5C48-4CB9-A06A-A05DED368741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895AE978-0145-4A89-9F47-7779291F943D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1" name="Rechte verbindingslijn 160">
              <a:extLst>
                <a:ext uri="{FF2B5EF4-FFF2-40B4-BE49-F238E27FC236}">
                  <a16:creationId xmlns:a16="http://schemas.microsoft.com/office/drawing/2014/main" id="{9CA7B34A-2476-4B0F-B42F-FA744CA7C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BF1AE65C-ACCD-4083-B885-883277FA56A2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510A73A2-69D8-4007-B240-368513659783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2258E125-41CB-4468-8C5E-FBCD9C401007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1A794650-DFCA-4CBE-A490-CCCF614E2885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5B2DDABD-298B-4062-A069-F65DB00BEEAC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7" name="Rechte verbindingslijn 166">
              <a:extLst>
                <a:ext uri="{FF2B5EF4-FFF2-40B4-BE49-F238E27FC236}">
                  <a16:creationId xmlns:a16="http://schemas.microsoft.com/office/drawing/2014/main" id="{9BFEF3F4-3B9C-4722-8566-BA5B824B55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8" name="Groep 167">
              <a:extLst>
                <a:ext uri="{FF2B5EF4-FFF2-40B4-BE49-F238E27FC236}">
                  <a16:creationId xmlns:a16="http://schemas.microsoft.com/office/drawing/2014/main" id="{130296CB-6568-4D71-8B50-8F21297A0DEC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75" name="Rechthoek 174">
                <a:extLst>
                  <a:ext uri="{FF2B5EF4-FFF2-40B4-BE49-F238E27FC236}">
                    <a16:creationId xmlns:a16="http://schemas.microsoft.com/office/drawing/2014/main" id="{A1D215E7-07B3-4DC8-8DE5-F1FF9C643E5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9CC35F58-3AAA-409F-9F0A-6680281C2B3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BEA92C2B-4317-4854-9AA2-A3A00A00807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Video icoon">
              <a:extLst>
                <a:ext uri="{FF2B5EF4-FFF2-40B4-BE49-F238E27FC236}">
                  <a16:creationId xmlns:a16="http://schemas.microsoft.com/office/drawing/2014/main" id="{9355A8AD-4AFA-4613-A8E0-5060B5E6FE52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80" name="Rechthoek 79">
                <a:extLst>
                  <a:ext uri="{FF2B5EF4-FFF2-40B4-BE49-F238E27FC236}">
                    <a16:creationId xmlns:a16="http://schemas.microsoft.com/office/drawing/2014/main" id="{29F24458-2A3E-42B7-A47C-F0D64EE93027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81" name="Vrije vorm 112">
                <a:extLst>
                  <a:ext uri="{FF2B5EF4-FFF2-40B4-BE49-F238E27FC236}">
                    <a16:creationId xmlns:a16="http://schemas.microsoft.com/office/drawing/2014/main" id="{163CFDBB-DFB0-4355-B0B7-756C718B670C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82" name="Vrije vorm 113">
                <a:extLst>
                  <a:ext uri="{FF2B5EF4-FFF2-40B4-BE49-F238E27FC236}">
                    <a16:creationId xmlns:a16="http://schemas.microsoft.com/office/drawing/2014/main" id="{621095FF-8267-4650-BA93-821A5E13F2FD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60" name="Groep 59">
              <a:extLst>
                <a:ext uri="{FF2B5EF4-FFF2-40B4-BE49-F238E27FC236}">
                  <a16:creationId xmlns:a16="http://schemas.microsoft.com/office/drawing/2014/main" id="{49D35F34-0467-430D-B3FE-5E189A9F6FA9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61" name="Groep 60">
                <a:extLst>
                  <a:ext uri="{FF2B5EF4-FFF2-40B4-BE49-F238E27FC236}">
                    <a16:creationId xmlns:a16="http://schemas.microsoft.com/office/drawing/2014/main" id="{C1DF75CE-65DB-491B-82B2-692D9810D863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64" name="Groep 63">
                  <a:extLst>
                    <a:ext uri="{FF2B5EF4-FFF2-40B4-BE49-F238E27FC236}">
                      <a16:creationId xmlns:a16="http://schemas.microsoft.com/office/drawing/2014/main" id="{1803DAD2-3E16-45C2-A7B1-83AF9399915B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71" name="Groep 70">
                    <a:extLst>
                      <a:ext uri="{FF2B5EF4-FFF2-40B4-BE49-F238E27FC236}">
                        <a16:creationId xmlns:a16="http://schemas.microsoft.com/office/drawing/2014/main" id="{CA084F94-47D6-4F18-86B2-C28E65737F2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74" name="Rechthoek 73">
                      <a:extLst>
                        <a:ext uri="{FF2B5EF4-FFF2-40B4-BE49-F238E27FC236}">
                          <a16:creationId xmlns:a16="http://schemas.microsoft.com/office/drawing/2014/main" id="{12CDB235-B625-4128-8CB9-E78C4E02AE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5" name="Rechthoek 74">
                      <a:extLst>
                        <a:ext uri="{FF2B5EF4-FFF2-40B4-BE49-F238E27FC236}">
                          <a16:creationId xmlns:a16="http://schemas.microsoft.com/office/drawing/2014/main" id="{6CB38FE8-D041-40CE-BA9B-2530248CC60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6" name="Ovaal 75">
                      <a:extLst>
                        <a:ext uri="{FF2B5EF4-FFF2-40B4-BE49-F238E27FC236}">
                          <a16:creationId xmlns:a16="http://schemas.microsoft.com/office/drawing/2014/main" id="{163B5E2A-741B-41FF-969C-FF22FBF1A25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72" name="Afbeelding 71">
                    <a:extLst>
                      <a:ext uri="{FF2B5EF4-FFF2-40B4-BE49-F238E27FC236}">
                        <a16:creationId xmlns:a16="http://schemas.microsoft.com/office/drawing/2014/main" id="{DCC94665-A6AF-4CC8-9595-4A316720A61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73" name="Afbeelding 72">
                    <a:extLst>
                      <a:ext uri="{FF2B5EF4-FFF2-40B4-BE49-F238E27FC236}">
                        <a16:creationId xmlns:a16="http://schemas.microsoft.com/office/drawing/2014/main" id="{A06872AE-B880-4825-B93A-A01320BDB97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DD55776F-60DE-4848-BCCA-0E7B9512424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6BA6F35A-5131-4BCA-B8CE-D147885DCA5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Rechthoek 69">
                    <a:extLst>
                      <a:ext uri="{FF2B5EF4-FFF2-40B4-BE49-F238E27FC236}">
                        <a16:creationId xmlns:a16="http://schemas.microsoft.com/office/drawing/2014/main" id="{C60C4E5F-F105-4F9E-9DDE-880694415DC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518F7B0D-E6EE-4D8E-AC8D-C9F6E9A2F13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7" name="Rechthoek 66">
                    <a:extLst>
                      <a:ext uri="{FF2B5EF4-FFF2-40B4-BE49-F238E27FC236}">
                        <a16:creationId xmlns:a16="http://schemas.microsoft.com/office/drawing/2014/main" id="{7DB6497C-D58E-4E80-B900-24CCDFA7F5E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30F405DA-0E63-4247-9E2B-507AF1325DB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62" name="Rechthoek 61">
                <a:extLst>
                  <a:ext uri="{FF2B5EF4-FFF2-40B4-BE49-F238E27FC236}">
                    <a16:creationId xmlns:a16="http://schemas.microsoft.com/office/drawing/2014/main" id="{0A2D4B28-CD2C-4183-8390-97F1E94E51CB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63" name="Gelijkbenige driehoek 62">
                <a:extLst>
                  <a:ext uri="{FF2B5EF4-FFF2-40B4-BE49-F238E27FC236}">
                    <a16:creationId xmlns:a16="http://schemas.microsoft.com/office/drawing/2014/main" id="{DB034029-D29A-43BC-8FF4-60B90A6D1C4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3" name="Tijdelijke aanduiding voor tekst 8">
            <a:extLst>
              <a:ext uri="{FF2B5EF4-FFF2-40B4-BE49-F238E27FC236}">
                <a16:creationId xmlns:a16="http://schemas.microsoft.com/office/drawing/2014/main" id="{5FDF1DE9-FB2A-4BC7-AFB4-C37DADEAF43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2694013" y="1850778"/>
            <a:ext cx="6774088" cy="408332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/>
              <a:t>TV</a:t>
            </a:r>
          </a:p>
        </p:txBody>
      </p:sp>
      <p:sp>
        <p:nvSpPr>
          <p:cNvPr id="84" name="Tijdelijke aanduiding voor media 28">
            <a:extLst>
              <a:ext uri="{FF2B5EF4-FFF2-40B4-BE49-F238E27FC236}">
                <a16:creationId xmlns:a16="http://schemas.microsoft.com/office/drawing/2014/main" id="{BBC986D9-782F-48FB-8469-9869DCDFDD8A}"/>
              </a:ext>
            </a:extLst>
          </p:cNvPr>
          <p:cNvSpPr>
            <a:spLocks noGrp="1"/>
          </p:cNvSpPr>
          <p:nvPr userDrawn="1">
            <p:ph type="media" sz="quarter" idx="19"/>
          </p:nvPr>
        </p:nvSpPr>
        <p:spPr>
          <a:xfrm>
            <a:off x="3188441" y="2053805"/>
            <a:ext cx="5837324" cy="3284078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</a:p>
        </p:txBody>
      </p:sp>
      <p:sp>
        <p:nvSpPr>
          <p:cNvPr id="85" name="Tijdelijke aanduiding voor tekst 8">
            <a:extLst>
              <a:ext uri="{FF2B5EF4-FFF2-40B4-BE49-F238E27FC236}">
                <a16:creationId xmlns:a16="http://schemas.microsoft.com/office/drawing/2014/main" id="{436359AF-8CFB-460F-B826-6259556FBA48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2951782" y="1911233"/>
            <a:ext cx="6313142" cy="363239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/>
              <a:t>TV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56" name="Tijdelijke aanduiding voor verticale tekst 2">
            <a:extLst>
              <a:ext uri="{FF2B5EF4-FFF2-40B4-BE49-F238E27FC236}">
                <a16:creationId xmlns:a16="http://schemas.microsoft.com/office/drawing/2014/main" id="{66404718-51F7-4D29-8448-224CE7DAADCF}"/>
              </a:ext>
            </a:extLst>
          </p:cNvPr>
          <p:cNvSpPr>
            <a:spLocks noGrp="1"/>
          </p:cNvSpPr>
          <p:nvPr userDrawn="1"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9959A95C-4291-46F0-AB1E-CC7C3A2D1E53}" type="datetime10">
              <a:rPr lang="nl-NL" smtClean="0"/>
              <a:t>14:31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‹nr.›</a:t>
            </a:fld>
            <a:endParaRPr lang="nl-NL"/>
          </a:p>
        </p:txBody>
      </p:sp>
      <p:sp>
        <p:nvSpPr>
          <p:cNvPr id="225" name="Tijdelijke aanduiding voor tekst 6">
            <a:extLst>
              <a:ext uri="{FF2B5EF4-FFF2-40B4-BE49-F238E27FC236}">
                <a16:creationId xmlns:a16="http://schemas.microsoft.com/office/drawing/2014/main" id="{3D3D431F-7FAE-49CF-A7EE-D66A581AE67F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26" name="Tijdelijke aanduiding voor tekst 6">
            <a:extLst>
              <a:ext uri="{FF2B5EF4-FFF2-40B4-BE49-F238E27FC236}">
                <a16:creationId xmlns:a16="http://schemas.microsoft.com/office/drawing/2014/main" id="{37935235-0901-4385-A2DA-DF2F94F5F03F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27" name="Tijdelijke aanduiding voor tekst 6">
            <a:extLst>
              <a:ext uri="{FF2B5EF4-FFF2-40B4-BE49-F238E27FC236}">
                <a16:creationId xmlns:a16="http://schemas.microsoft.com/office/drawing/2014/main" id="{180BD5F1-CC37-4A80-9855-0C6D3AF47768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28" name="Tijdelijke aanduiding voor tekst 6">
            <a:extLst>
              <a:ext uri="{FF2B5EF4-FFF2-40B4-BE49-F238E27FC236}">
                <a16:creationId xmlns:a16="http://schemas.microsoft.com/office/drawing/2014/main" id="{D18963F5-FDC0-4169-A501-4F76E1C062EB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74" name="Tijdelijke aanduiding voor tekst 6">
            <a:extLst>
              <a:ext uri="{FF2B5EF4-FFF2-40B4-BE49-F238E27FC236}">
                <a16:creationId xmlns:a16="http://schemas.microsoft.com/office/drawing/2014/main" id="{94E4C319-E6AC-49FB-B496-BA801A33A58D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5388353" y="3007428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75" name="Tijdelijke aanduiding voor tekst 6">
            <a:extLst>
              <a:ext uri="{FF2B5EF4-FFF2-40B4-BE49-F238E27FC236}">
                <a16:creationId xmlns:a16="http://schemas.microsoft.com/office/drawing/2014/main" id="{E54452FB-126A-4C94-A120-9BB4B41C978D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 rot="5400000">
            <a:off x="5826631" y="3347399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22" name="Tijdelijke aanduiding voor tekst 82">
            <a:extLst>
              <a:ext uri="{FF2B5EF4-FFF2-40B4-BE49-F238E27FC236}">
                <a16:creationId xmlns:a16="http://schemas.microsoft.com/office/drawing/2014/main" id="{DEA2BD42-7804-4C8F-9114-0141EE86E49C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25438" y="285749"/>
            <a:ext cx="850900" cy="657225"/>
          </a:xfr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grpSp>
        <p:nvGrpSpPr>
          <p:cNvPr id="157" name="TEKSTINSTRUCTIES">
            <a:extLst>
              <a:ext uri="{FF2B5EF4-FFF2-40B4-BE49-F238E27FC236}">
                <a16:creationId xmlns:a16="http://schemas.microsoft.com/office/drawing/2014/main" id="{649F1916-4813-42A9-87F3-E4C96834DD9D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9" name="Rechthoek: afgeronde hoeken 168">
              <a:extLst>
                <a:ext uri="{FF2B5EF4-FFF2-40B4-BE49-F238E27FC236}">
                  <a16:creationId xmlns:a16="http://schemas.microsoft.com/office/drawing/2014/main" id="{45E7A8A0-B867-4C9E-B462-18561C6A85EA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70" name="Rechthoek: afgeronde hoeken 169">
              <a:extLst>
                <a:ext uri="{FF2B5EF4-FFF2-40B4-BE49-F238E27FC236}">
                  <a16:creationId xmlns:a16="http://schemas.microsoft.com/office/drawing/2014/main" id="{1B0F5B51-40A5-4156-912B-DC21C2E36AA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1" name="Rechte verbindingslijn 170">
              <a:extLst>
                <a:ext uri="{FF2B5EF4-FFF2-40B4-BE49-F238E27FC236}">
                  <a16:creationId xmlns:a16="http://schemas.microsoft.com/office/drawing/2014/main" id="{A5AE39C8-3A1B-4410-BDC5-4F5C34AD18A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2" name="Groep 171">
              <a:extLst>
                <a:ext uri="{FF2B5EF4-FFF2-40B4-BE49-F238E27FC236}">
                  <a16:creationId xmlns:a16="http://schemas.microsoft.com/office/drawing/2014/main" id="{2754BEE5-ABC4-4EF9-B0E0-7A5C72B36EB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96" name="Rechthoek 195">
                <a:extLst>
                  <a:ext uri="{FF2B5EF4-FFF2-40B4-BE49-F238E27FC236}">
                    <a16:creationId xmlns:a16="http://schemas.microsoft.com/office/drawing/2014/main" id="{56100F46-E9DB-4CB2-A718-83C717D03892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97" name="Rechte verbindingslijn 196">
                <a:extLst>
                  <a:ext uri="{FF2B5EF4-FFF2-40B4-BE49-F238E27FC236}">
                    <a16:creationId xmlns:a16="http://schemas.microsoft.com/office/drawing/2014/main" id="{6AD3124D-4CB0-4C31-98FB-E43B63E70E1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Rechte verbindingslijn 197">
                <a:extLst>
                  <a:ext uri="{FF2B5EF4-FFF2-40B4-BE49-F238E27FC236}">
                    <a16:creationId xmlns:a16="http://schemas.microsoft.com/office/drawing/2014/main" id="{38ABE6A6-B8E9-42A3-AD16-A74E1CC79C4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Rechthoek 198">
                <a:extLst>
                  <a:ext uri="{FF2B5EF4-FFF2-40B4-BE49-F238E27FC236}">
                    <a16:creationId xmlns:a16="http://schemas.microsoft.com/office/drawing/2014/main" id="{DB581F69-D3DC-499A-B2CF-78DDB29C018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Groep 199">
                <a:extLst>
                  <a:ext uri="{FF2B5EF4-FFF2-40B4-BE49-F238E27FC236}">
                    <a16:creationId xmlns:a16="http://schemas.microsoft.com/office/drawing/2014/main" id="{6AD7AB3A-145F-45E5-A609-1F01B0DD1458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90" name="Groep 289">
                  <a:extLst>
                    <a:ext uri="{FF2B5EF4-FFF2-40B4-BE49-F238E27FC236}">
                      <a16:creationId xmlns:a16="http://schemas.microsoft.com/office/drawing/2014/main" id="{DA84EB47-FD97-4B79-8B71-108202841FBD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94" name="Rechte verbindingslijn 293">
                    <a:extLst>
                      <a:ext uri="{FF2B5EF4-FFF2-40B4-BE49-F238E27FC236}">
                        <a16:creationId xmlns:a16="http://schemas.microsoft.com/office/drawing/2014/main" id="{4B12BDD9-2D0E-4196-94E4-7559745A56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5" name="Rechte verbindingslijn 294">
                    <a:extLst>
                      <a:ext uri="{FF2B5EF4-FFF2-40B4-BE49-F238E27FC236}">
                        <a16:creationId xmlns:a16="http://schemas.microsoft.com/office/drawing/2014/main" id="{2F101D98-E115-43C5-A3F5-896DFBD25D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6" name="Rechte verbindingslijn 295">
                    <a:extLst>
                      <a:ext uri="{FF2B5EF4-FFF2-40B4-BE49-F238E27FC236}">
                        <a16:creationId xmlns:a16="http://schemas.microsoft.com/office/drawing/2014/main" id="{5804A402-3DD2-4FB5-BB20-CCCD72799C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7" name="Rechte verbindingslijn 296">
                    <a:extLst>
                      <a:ext uri="{FF2B5EF4-FFF2-40B4-BE49-F238E27FC236}">
                        <a16:creationId xmlns:a16="http://schemas.microsoft.com/office/drawing/2014/main" id="{77D1EB43-8F9B-485B-9177-121D0725D8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8" name="Rechte verbindingslijn 297">
                    <a:extLst>
                      <a:ext uri="{FF2B5EF4-FFF2-40B4-BE49-F238E27FC236}">
                        <a16:creationId xmlns:a16="http://schemas.microsoft.com/office/drawing/2014/main" id="{9B7234B2-9FAF-4CE3-92EF-991A27EB7B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1" name="Groep 290">
                  <a:extLst>
                    <a:ext uri="{FF2B5EF4-FFF2-40B4-BE49-F238E27FC236}">
                      <a16:creationId xmlns:a16="http://schemas.microsoft.com/office/drawing/2014/main" id="{8049410D-936A-4035-9D18-84BCC0594408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92" name="Rechthoek 291">
                    <a:extLst>
                      <a:ext uri="{FF2B5EF4-FFF2-40B4-BE49-F238E27FC236}">
                        <a16:creationId xmlns:a16="http://schemas.microsoft.com/office/drawing/2014/main" id="{30D5D206-1B8D-476C-B1EA-3AA2E909734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3" name="Pijl: punthaak 292">
                    <a:extLst>
                      <a:ext uri="{FF2B5EF4-FFF2-40B4-BE49-F238E27FC236}">
                        <a16:creationId xmlns:a16="http://schemas.microsoft.com/office/drawing/2014/main" id="{EF44EE71-3210-4EDB-AFFA-7B48AFD381E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01" name="Groep 200">
                <a:extLst>
                  <a:ext uri="{FF2B5EF4-FFF2-40B4-BE49-F238E27FC236}">
                    <a16:creationId xmlns:a16="http://schemas.microsoft.com/office/drawing/2014/main" id="{9276C06D-A50C-4C67-AC74-A728052BF8F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81" name="Groep 280">
                  <a:extLst>
                    <a:ext uri="{FF2B5EF4-FFF2-40B4-BE49-F238E27FC236}">
                      <a16:creationId xmlns:a16="http://schemas.microsoft.com/office/drawing/2014/main" id="{267B2EA5-58BA-4591-99CE-64BF1D9EBCB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85" name="Rechte verbindingslijn 284">
                    <a:extLst>
                      <a:ext uri="{FF2B5EF4-FFF2-40B4-BE49-F238E27FC236}">
                        <a16:creationId xmlns:a16="http://schemas.microsoft.com/office/drawing/2014/main" id="{EE29A6E6-D347-4A27-BCB9-6484607A61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285">
                    <a:extLst>
                      <a:ext uri="{FF2B5EF4-FFF2-40B4-BE49-F238E27FC236}">
                        <a16:creationId xmlns:a16="http://schemas.microsoft.com/office/drawing/2014/main" id="{43498F93-8475-47E8-AD08-4B02AB0AE57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286">
                    <a:extLst>
                      <a:ext uri="{FF2B5EF4-FFF2-40B4-BE49-F238E27FC236}">
                        <a16:creationId xmlns:a16="http://schemas.microsoft.com/office/drawing/2014/main" id="{1A3FF7BE-E642-477A-B64F-99C92B68AB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8" name="Rechte verbindingslijn 287">
                    <a:extLst>
                      <a:ext uri="{FF2B5EF4-FFF2-40B4-BE49-F238E27FC236}">
                        <a16:creationId xmlns:a16="http://schemas.microsoft.com/office/drawing/2014/main" id="{C5451D5C-F1A9-466C-B32B-F22A30D084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9" name="Rechte verbindingslijn 288">
                    <a:extLst>
                      <a:ext uri="{FF2B5EF4-FFF2-40B4-BE49-F238E27FC236}">
                        <a16:creationId xmlns:a16="http://schemas.microsoft.com/office/drawing/2014/main" id="{25353931-F48C-4707-B6AA-0C5EE5ECCB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2" name="Groep 281">
                  <a:extLst>
                    <a:ext uri="{FF2B5EF4-FFF2-40B4-BE49-F238E27FC236}">
                      <a16:creationId xmlns:a16="http://schemas.microsoft.com/office/drawing/2014/main" id="{D12B592A-97D1-4F9C-9ABA-7CD6F20B0CFF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3" name="Rechthoek 282">
                    <a:extLst>
                      <a:ext uri="{FF2B5EF4-FFF2-40B4-BE49-F238E27FC236}">
                        <a16:creationId xmlns:a16="http://schemas.microsoft.com/office/drawing/2014/main" id="{A90C8C40-45EB-47A5-9AE8-299C5255A0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4" name="Pijl: punthaak 283">
                    <a:extLst>
                      <a:ext uri="{FF2B5EF4-FFF2-40B4-BE49-F238E27FC236}">
                        <a16:creationId xmlns:a16="http://schemas.microsoft.com/office/drawing/2014/main" id="{7387A3F7-C49F-4FE9-8832-9A57B3F106E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02" name="Rechte verbindingslijn 201">
                <a:extLst>
                  <a:ext uri="{FF2B5EF4-FFF2-40B4-BE49-F238E27FC236}">
                    <a16:creationId xmlns:a16="http://schemas.microsoft.com/office/drawing/2014/main" id="{5C8278FA-42AC-437B-80C0-C38459C716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03" name="Rechte verbindingslijn 202">
                <a:extLst>
                  <a:ext uri="{FF2B5EF4-FFF2-40B4-BE49-F238E27FC236}">
                    <a16:creationId xmlns:a16="http://schemas.microsoft.com/office/drawing/2014/main" id="{25DEAF2C-E6D4-4B2B-95D5-96C544F92FB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DB71CB4B-DB70-40FF-A7E7-BA82C89848E9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19" name="Rechthoek 218">
                  <a:extLst>
                    <a:ext uri="{FF2B5EF4-FFF2-40B4-BE49-F238E27FC236}">
                      <a16:creationId xmlns:a16="http://schemas.microsoft.com/office/drawing/2014/main" id="{302E42A4-44F7-4BB1-9CF3-6A4323B982F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0" name="Groep 219">
                  <a:extLst>
                    <a:ext uri="{FF2B5EF4-FFF2-40B4-BE49-F238E27FC236}">
                      <a16:creationId xmlns:a16="http://schemas.microsoft.com/office/drawing/2014/main" id="{14FF76F0-0335-48C7-81FC-858496015D1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21" name="Groep 220">
                    <a:extLst>
                      <a:ext uri="{FF2B5EF4-FFF2-40B4-BE49-F238E27FC236}">
                        <a16:creationId xmlns:a16="http://schemas.microsoft.com/office/drawing/2014/main" id="{2494512B-C35E-4CCD-87BA-E36EB44CD5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76" name="Rechte verbindingslijn 275">
                      <a:extLst>
                        <a:ext uri="{FF2B5EF4-FFF2-40B4-BE49-F238E27FC236}">
                          <a16:creationId xmlns:a16="http://schemas.microsoft.com/office/drawing/2014/main" id="{0E9DE44E-39DC-42CB-9B0E-35269619F6C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7" name="Rechte verbindingslijn 276">
                      <a:extLst>
                        <a:ext uri="{FF2B5EF4-FFF2-40B4-BE49-F238E27FC236}">
                          <a16:creationId xmlns:a16="http://schemas.microsoft.com/office/drawing/2014/main" id="{96F625CC-3B29-42F0-9530-D09F48BB59C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8" name="Rechte verbindingslijn 277">
                      <a:extLst>
                        <a:ext uri="{FF2B5EF4-FFF2-40B4-BE49-F238E27FC236}">
                          <a16:creationId xmlns:a16="http://schemas.microsoft.com/office/drawing/2014/main" id="{C27CF2AB-1D38-4901-B169-5A695991E0A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9" name="Rechte verbindingslijn 278">
                      <a:extLst>
                        <a:ext uri="{FF2B5EF4-FFF2-40B4-BE49-F238E27FC236}">
                          <a16:creationId xmlns:a16="http://schemas.microsoft.com/office/drawing/2014/main" id="{931CE2C6-8AA1-498E-9176-A260CAEC716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0" name="Rechte verbindingslijn 279">
                      <a:extLst>
                        <a:ext uri="{FF2B5EF4-FFF2-40B4-BE49-F238E27FC236}">
                          <a16:creationId xmlns:a16="http://schemas.microsoft.com/office/drawing/2014/main" id="{A65D2686-E23F-4058-8FA9-D81A4869A6A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22" name="Groep 221">
                    <a:extLst>
                      <a:ext uri="{FF2B5EF4-FFF2-40B4-BE49-F238E27FC236}">
                        <a16:creationId xmlns:a16="http://schemas.microsoft.com/office/drawing/2014/main" id="{E0226551-349D-43C1-B877-6A23A44BE87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23" name="Rechthoek 222">
                      <a:extLst>
                        <a:ext uri="{FF2B5EF4-FFF2-40B4-BE49-F238E27FC236}">
                          <a16:creationId xmlns:a16="http://schemas.microsoft.com/office/drawing/2014/main" id="{8ECE2FBC-C4D8-479D-AE63-34D7E78638B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4" name="Pijl: punthaak 223">
                      <a:extLst>
                        <a:ext uri="{FF2B5EF4-FFF2-40B4-BE49-F238E27FC236}">
                          <a16:creationId xmlns:a16="http://schemas.microsoft.com/office/drawing/2014/main" id="{7E250D81-E629-4DCC-961B-CD49765BCF3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05" name="Groep 204">
                <a:extLst>
                  <a:ext uri="{FF2B5EF4-FFF2-40B4-BE49-F238E27FC236}">
                    <a16:creationId xmlns:a16="http://schemas.microsoft.com/office/drawing/2014/main" id="{78D6F3EA-47C9-4D4D-88F9-226BA6A8468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1D0126C8-93CC-4B51-AB39-137C86B5469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9" name="Groep 208">
                  <a:extLst>
                    <a:ext uri="{FF2B5EF4-FFF2-40B4-BE49-F238E27FC236}">
                      <a16:creationId xmlns:a16="http://schemas.microsoft.com/office/drawing/2014/main" id="{4D2A7BE3-ED8F-4808-980D-A9C4AA96332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10" name="Groep 209">
                    <a:extLst>
                      <a:ext uri="{FF2B5EF4-FFF2-40B4-BE49-F238E27FC236}">
                        <a16:creationId xmlns:a16="http://schemas.microsoft.com/office/drawing/2014/main" id="{3D7FD46D-2C8E-408E-9945-8A651F5EA39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14" name="Rechte verbindingslijn 213">
                      <a:extLst>
                        <a:ext uri="{FF2B5EF4-FFF2-40B4-BE49-F238E27FC236}">
                          <a16:creationId xmlns:a16="http://schemas.microsoft.com/office/drawing/2014/main" id="{F55E7620-46B8-4D73-8FEF-AB96AB6390A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214">
                      <a:extLst>
                        <a:ext uri="{FF2B5EF4-FFF2-40B4-BE49-F238E27FC236}">
                          <a16:creationId xmlns:a16="http://schemas.microsoft.com/office/drawing/2014/main" id="{845BC930-12C7-4B89-8E5A-49AFBC58E7E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215">
                      <a:extLst>
                        <a:ext uri="{FF2B5EF4-FFF2-40B4-BE49-F238E27FC236}">
                          <a16:creationId xmlns:a16="http://schemas.microsoft.com/office/drawing/2014/main" id="{2B99B47F-EE7E-4FDE-BF03-9847301CBC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216">
                      <a:extLst>
                        <a:ext uri="{FF2B5EF4-FFF2-40B4-BE49-F238E27FC236}">
                          <a16:creationId xmlns:a16="http://schemas.microsoft.com/office/drawing/2014/main" id="{ED5A16A4-712A-4D92-BC52-30DA108FB4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8" name="Rechte verbindingslijn 217">
                      <a:extLst>
                        <a:ext uri="{FF2B5EF4-FFF2-40B4-BE49-F238E27FC236}">
                          <a16:creationId xmlns:a16="http://schemas.microsoft.com/office/drawing/2014/main" id="{EF8C2877-EB06-49A1-B0D8-F6395981A41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1" name="Groep 210">
                    <a:extLst>
                      <a:ext uri="{FF2B5EF4-FFF2-40B4-BE49-F238E27FC236}">
                        <a16:creationId xmlns:a16="http://schemas.microsoft.com/office/drawing/2014/main" id="{68B80E33-A0BE-400D-8225-CDFE1247B161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2" name="Rechthoek 211">
                      <a:extLst>
                        <a:ext uri="{FF2B5EF4-FFF2-40B4-BE49-F238E27FC236}">
                          <a16:creationId xmlns:a16="http://schemas.microsoft.com/office/drawing/2014/main" id="{BF5DCD9E-CBBE-4628-8EA7-A7C8CAA3E2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3" name="Pijl: punthaak 212">
                      <a:extLst>
                        <a:ext uri="{FF2B5EF4-FFF2-40B4-BE49-F238E27FC236}">
                          <a16:creationId xmlns:a16="http://schemas.microsoft.com/office/drawing/2014/main" id="{EE247A32-6ED8-4E68-BCBA-9D2AD54D6BF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06" name="Rechthoek 205">
                <a:extLst>
                  <a:ext uri="{FF2B5EF4-FFF2-40B4-BE49-F238E27FC236}">
                    <a16:creationId xmlns:a16="http://schemas.microsoft.com/office/drawing/2014/main" id="{78463499-89A7-44EF-A6BF-656098833C9A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07" name="Rechthoek 206">
                <a:extLst>
                  <a:ext uri="{FF2B5EF4-FFF2-40B4-BE49-F238E27FC236}">
                    <a16:creationId xmlns:a16="http://schemas.microsoft.com/office/drawing/2014/main" id="{C78C00B3-959A-48BE-9617-F94BBF99C66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73" name="Rechte verbindingslijn 172">
              <a:extLst>
                <a:ext uri="{FF2B5EF4-FFF2-40B4-BE49-F238E27FC236}">
                  <a16:creationId xmlns:a16="http://schemas.microsoft.com/office/drawing/2014/main" id="{D5F146FA-C12C-4769-9470-3C857613F4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883D027C-4A75-4239-A98F-D2A7546CD2EC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C25BBC6B-5F9D-4DD1-BEED-F3E0AC70701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5AFDD9DC-F11E-41B9-86BB-30688B9FEE0A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64E964E2-AD64-4BC2-B5CE-0D025DAF4ACC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AB8B1E45-7025-41CB-BFCF-4B719C3DFCBF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A96AFE09-ADB7-48D9-A32A-AD74E84768C9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C80D808A-8A91-4D49-A2A7-1DB2DF5E752A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4" name="Ovaal 183">
              <a:extLst>
                <a:ext uri="{FF2B5EF4-FFF2-40B4-BE49-F238E27FC236}">
                  <a16:creationId xmlns:a16="http://schemas.microsoft.com/office/drawing/2014/main" id="{13747D16-52F9-4E08-9A2D-43DA6FDD22FF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B3341FBE-29C0-48D8-AF29-AE1734B7CDDF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86" name="Ovaal 185">
              <a:extLst>
                <a:ext uri="{FF2B5EF4-FFF2-40B4-BE49-F238E27FC236}">
                  <a16:creationId xmlns:a16="http://schemas.microsoft.com/office/drawing/2014/main" id="{6816538C-FD66-466C-BBD2-30AC64A499FE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ADC48B45-B36A-4D2B-BC57-D0C78E47F04B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CCC364A2-5362-4F12-8D44-BE6BD0044DDA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9" name="Rechthoek 188">
              <a:extLst>
                <a:ext uri="{FF2B5EF4-FFF2-40B4-BE49-F238E27FC236}">
                  <a16:creationId xmlns:a16="http://schemas.microsoft.com/office/drawing/2014/main" id="{BF2BDE9A-D62A-452C-81CE-5581168B6D21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90" name="Rechthoek 189">
              <a:extLst>
                <a:ext uri="{FF2B5EF4-FFF2-40B4-BE49-F238E27FC236}">
                  <a16:creationId xmlns:a16="http://schemas.microsoft.com/office/drawing/2014/main" id="{5186ED8E-1D1F-426E-8E5C-9DD562484563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91" name="Rechthoek 190">
              <a:extLst>
                <a:ext uri="{FF2B5EF4-FFF2-40B4-BE49-F238E27FC236}">
                  <a16:creationId xmlns:a16="http://schemas.microsoft.com/office/drawing/2014/main" id="{37743CAF-A0DD-4E12-A3FB-847DF387AB70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92" name="Rechthoek 191">
              <a:extLst>
                <a:ext uri="{FF2B5EF4-FFF2-40B4-BE49-F238E27FC236}">
                  <a16:creationId xmlns:a16="http://schemas.microsoft.com/office/drawing/2014/main" id="{C462FAF2-A6CE-4466-B9CC-36E8D9A778AC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93" name="Rechthoek 192">
              <a:extLst>
                <a:ext uri="{FF2B5EF4-FFF2-40B4-BE49-F238E27FC236}">
                  <a16:creationId xmlns:a16="http://schemas.microsoft.com/office/drawing/2014/main" id="{6C8FD816-05E7-40CF-A60B-AAEDF23C6049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9AEEB696-919F-4E6C-BFFB-9680BAC72FE7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95" name="Rechthoek 194">
              <a:extLst>
                <a:ext uri="{FF2B5EF4-FFF2-40B4-BE49-F238E27FC236}">
                  <a16:creationId xmlns:a16="http://schemas.microsoft.com/office/drawing/2014/main" id="{ED403691-F990-4EF7-A396-3AB92748CC3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32" name="Tijdelijke aanduiding voor tekst 7">
            <a:extLst>
              <a:ext uri="{FF2B5EF4-FFF2-40B4-BE49-F238E27FC236}">
                <a16:creationId xmlns:a16="http://schemas.microsoft.com/office/drawing/2014/main" id="{5F4FA44A-B88A-478F-A661-F795302D135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/>
              <a:t>[Vul hier uw voetnoot in]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09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hthoek 172">
            <a:extLst>
              <a:ext uri="{FF2B5EF4-FFF2-40B4-BE49-F238E27FC236}">
                <a16:creationId xmlns:a16="http://schemas.microsoft.com/office/drawing/2014/main" id="{70187F13-D4CC-4307-B0CE-D338B98022B6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Grafiek (beeldvullend)</a:t>
            </a:r>
          </a:p>
        </p:txBody>
      </p:sp>
      <p:grpSp>
        <p:nvGrpSpPr>
          <p:cNvPr id="8" name="INSTRUCTIES">
            <a:extLst>
              <a:ext uri="{FF2B5EF4-FFF2-40B4-BE49-F238E27FC236}">
                <a16:creationId xmlns:a16="http://schemas.microsoft.com/office/drawing/2014/main" id="{E1B57D26-8C4C-491F-8F84-5D9C2B1B855B}"/>
              </a:ext>
            </a:extLst>
          </p:cNvPr>
          <p:cNvGrpSpPr/>
          <p:nvPr userDrawn="1"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76" name="Rechthoek: afgeronde hoeken 175">
              <a:extLst>
                <a:ext uri="{FF2B5EF4-FFF2-40B4-BE49-F238E27FC236}">
                  <a16:creationId xmlns:a16="http://schemas.microsoft.com/office/drawing/2014/main" id="{7673DB60-0E48-408F-8651-8AF2E22811A9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Grafiek invoegen of de bestaande grafiek aanpassen / veranderen.</a:t>
              </a:r>
            </a:p>
          </p:txBody>
        </p:sp>
        <p:sp>
          <p:nvSpPr>
            <p:cNvPr id="177" name="Rechthoek: afgeronde hoeken 176">
              <a:extLst>
                <a:ext uri="{FF2B5EF4-FFF2-40B4-BE49-F238E27FC236}">
                  <a16:creationId xmlns:a16="http://schemas.microsoft.com/office/drawing/2014/main" id="{020D2264-90DA-4F82-8126-83F737681685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8ACF26FE-BD83-415A-9582-3D70E35D466B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9" name="Rechte verbindingslijn 178">
              <a:extLst>
                <a:ext uri="{FF2B5EF4-FFF2-40B4-BE49-F238E27FC236}">
                  <a16:creationId xmlns:a16="http://schemas.microsoft.com/office/drawing/2014/main" id="{0ECF8EF3-6D20-4CA0-A518-8A86010316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80" name="Rechthoek 179">
              <a:extLst>
                <a:ext uri="{FF2B5EF4-FFF2-40B4-BE49-F238E27FC236}">
                  <a16:creationId xmlns:a16="http://schemas.microsoft.com/office/drawing/2014/main" id="{D6F6B411-5684-4F1A-8408-2AD38F31265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3856FFEF-EB71-4013-830B-E99C0F8DE6AA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0D3A1882-5004-4364-B977-E91A45F67534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 en klik dan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8B4EDF7A-7768-4B7E-8D93-AE1347024A82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120FCCF2-DC43-441C-BBCC-BCBA8DD034EC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Ga naar de (rechter)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‘Ontwerpen’ 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‘indeling’, 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gebruik te maken van de opmaakfuncties: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Grafiekelement toevoegen, snelle indeling,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kleuren wijzigen, of de gegevens bewerken.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5" name="Rechte verbindingslijn 184">
              <a:extLst>
                <a:ext uri="{FF2B5EF4-FFF2-40B4-BE49-F238E27FC236}">
                  <a16:creationId xmlns:a16="http://schemas.microsoft.com/office/drawing/2014/main" id="{54EA0D81-9EF3-4C07-ADB0-B821B47EE3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95" name="Groep 94">
              <a:extLst>
                <a:ext uri="{FF2B5EF4-FFF2-40B4-BE49-F238E27FC236}">
                  <a16:creationId xmlns:a16="http://schemas.microsoft.com/office/drawing/2014/main" id="{881B3FD1-D854-4C82-A4C5-857DB5B9C0B3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B18D9343-0794-4011-A214-A7DDC15B2F6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02" name="Rechte verbindingslijn 101">
                <a:extLst>
                  <a:ext uri="{FF2B5EF4-FFF2-40B4-BE49-F238E27FC236}">
                    <a16:creationId xmlns:a16="http://schemas.microsoft.com/office/drawing/2014/main" id="{07632469-A3BE-4843-93E4-D502E540D4B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03" name="Gelijkbenige driehoek 102">
                <a:extLst>
                  <a:ext uri="{FF2B5EF4-FFF2-40B4-BE49-F238E27FC236}">
                    <a16:creationId xmlns:a16="http://schemas.microsoft.com/office/drawing/2014/main" id="{67E38F24-3AD4-4454-8F76-B1974A596B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9" name="Groep 198">
              <a:extLst>
                <a:ext uri="{FF2B5EF4-FFF2-40B4-BE49-F238E27FC236}">
                  <a16:creationId xmlns:a16="http://schemas.microsoft.com/office/drawing/2014/main" id="{D7F2E853-2408-4C64-9E9F-A3F535756C75}"/>
                </a:ext>
              </a:extLst>
            </p:cNvPr>
            <p:cNvGrpSpPr/>
            <p:nvPr userDrawn="1"/>
          </p:nvGrpSpPr>
          <p:grpSpPr>
            <a:xfrm>
              <a:off x="12970740" y="924704"/>
              <a:ext cx="289523" cy="314992"/>
              <a:chOff x="7322769" y="-310267"/>
              <a:chExt cx="289372" cy="314992"/>
            </a:xfrm>
          </p:grpSpPr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250D0AF8-9124-4C01-9FFF-56B24127B3AD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1" name="Rechthoek 200">
                <a:extLst>
                  <a:ext uri="{FF2B5EF4-FFF2-40B4-BE49-F238E27FC236}">
                    <a16:creationId xmlns:a16="http://schemas.microsoft.com/office/drawing/2014/main" id="{4A72C854-4631-4230-B3C7-6064BF5A637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2" name="Rechthoek 201">
                <a:extLst>
                  <a:ext uri="{FF2B5EF4-FFF2-40B4-BE49-F238E27FC236}">
                    <a16:creationId xmlns:a16="http://schemas.microsoft.com/office/drawing/2014/main" id="{A7B9397D-09E6-4BAC-BFC0-D3FD3C6ED6A2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A20352FC-DE72-4458-AD52-41249D31E2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861978" y="3580037"/>
              <a:ext cx="638175" cy="704850"/>
            </a:xfrm>
            <a:prstGeom prst="rect">
              <a:avLst/>
            </a:prstGeom>
          </p:spPr>
        </p:pic>
        <p:sp>
          <p:nvSpPr>
            <p:cNvPr id="203" name="Rechthoek 202">
              <a:extLst>
                <a:ext uri="{FF2B5EF4-FFF2-40B4-BE49-F238E27FC236}">
                  <a16:creationId xmlns:a16="http://schemas.microsoft.com/office/drawing/2014/main" id="{7F41BA09-A5B7-4D23-BCC2-A791582626C8}"/>
                </a:ext>
              </a:extLst>
            </p:cNvPr>
            <p:cNvSpPr/>
            <p:nvPr userDrawn="1"/>
          </p:nvSpPr>
          <p:spPr>
            <a:xfrm>
              <a:off x="12861978" y="3580037"/>
              <a:ext cx="638175" cy="704849"/>
            </a:xfrm>
            <a:prstGeom prst="rect">
              <a:avLst/>
            </a:prstGeom>
            <a:noFill/>
            <a:ln w="12700">
              <a:solidFill>
                <a:srgbClr val="0B7E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74" name="Tijdelijke aanduiding voor verticale tekst 2">
            <a:extLst>
              <a:ext uri="{FF2B5EF4-FFF2-40B4-BE49-F238E27FC236}">
                <a16:creationId xmlns:a16="http://schemas.microsoft.com/office/drawing/2014/main" id="{888E4ED8-E36F-4631-AB68-633D6979C9CD}"/>
              </a:ext>
            </a:extLst>
          </p:cNvPr>
          <p:cNvSpPr>
            <a:spLocks noGrp="1"/>
          </p:cNvSpPr>
          <p:nvPr userDrawn="1"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86" name="Tijdelijke aanduiding voor grafiek 12">
            <a:extLst>
              <a:ext uri="{FF2B5EF4-FFF2-40B4-BE49-F238E27FC236}">
                <a16:creationId xmlns:a16="http://schemas.microsoft.com/office/drawing/2014/main" id="{9B0383AC-3127-4957-B374-1F21996FB43F}"/>
              </a:ext>
            </a:extLst>
          </p:cNvPr>
          <p:cNvSpPr>
            <a:spLocks noGrp="1"/>
          </p:cNvSpPr>
          <p:nvPr userDrawn="1">
            <p:ph type="chart" sz="quarter" idx="14"/>
          </p:nvPr>
        </p:nvSpPr>
        <p:spPr>
          <a:xfrm>
            <a:off x="903000" y="1997291"/>
            <a:ext cx="10386000" cy="3744000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op het pictogram als u een grafiek wilt toevoegen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7548A103-997B-46BD-BBCC-184C9B633A20}" type="datetime10">
              <a:rPr lang="nl-NL" smtClean="0"/>
              <a:t>14:31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‹nr.›</a:t>
            </a:fld>
            <a:endParaRPr lang="nl-NL"/>
          </a:p>
        </p:txBody>
      </p:sp>
      <p:sp>
        <p:nvSpPr>
          <p:cNvPr id="244" name="Tijdelijke aanduiding voor tekst 6">
            <a:extLst>
              <a:ext uri="{FF2B5EF4-FFF2-40B4-BE49-F238E27FC236}">
                <a16:creationId xmlns:a16="http://schemas.microsoft.com/office/drawing/2014/main" id="{89F7A9D2-4D90-4C85-8F32-23059F4929F5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E77BF7AE-1036-44FA-99AF-423311D4DCE6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66FDA3D5-8394-4284-9C21-7C7719C7EC85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AECF0745-8536-4BBB-ABA0-55C333AF2E1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04" name="Tijdelijke aanduiding voor tekst 82">
            <a:extLst>
              <a:ext uri="{FF2B5EF4-FFF2-40B4-BE49-F238E27FC236}">
                <a16:creationId xmlns:a16="http://schemas.microsoft.com/office/drawing/2014/main" id="{FDA151F2-F8FA-4E50-9BE4-DEE070DAA914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grpSp>
        <p:nvGrpSpPr>
          <p:cNvPr id="175" name="TEKSTINSTRUCTIES">
            <a:extLst>
              <a:ext uri="{FF2B5EF4-FFF2-40B4-BE49-F238E27FC236}">
                <a16:creationId xmlns:a16="http://schemas.microsoft.com/office/drawing/2014/main" id="{8B6A644C-DA45-451A-BCD2-5E03FA4FDE73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86" name="Rechthoek: afgeronde hoeken 185">
              <a:extLst>
                <a:ext uri="{FF2B5EF4-FFF2-40B4-BE49-F238E27FC236}">
                  <a16:creationId xmlns:a16="http://schemas.microsoft.com/office/drawing/2014/main" id="{796AF4A8-CB85-4F39-B3D4-449EF73A5DD3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87" name="Rechthoek: afgeronde hoeken 186">
              <a:extLst>
                <a:ext uri="{FF2B5EF4-FFF2-40B4-BE49-F238E27FC236}">
                  <a16:creationId xmlns:a16="http://schemas.microsoft.com/office/drawing/2014/main" id="{C6DEFDF8-EF1B-4C37-943C-61DE58A24F5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8" name="Rechte verbindingslijn 187">
              <a:extLst>
                <a:ext uri="{FF2B5EF4-FFF2-40B4-BE49-F238E27FC236}">
                  <a16:creationId xmlns:a16="http://schemas.microsoft.com/office/drawing/2014/main" id="{D8B3B935-A634-4ED5-A3C3-5E72ECA9C5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89" name="Groep 188">
              <a:extLst>
                <a:ext uri="{FF2B5EF4-FFF2-40B4-BE49-F238E27FC236}">
                  <a16:creationId xmlns:a16="http://schemas.microsoft.com/office/drawing/2014/main" id="{4446610F-C210-401E-A699-5C03C8A2C58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4C932682-2372-4E47-9E5C-3AEB55D3E09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16" name="Rechte verbindingslijn 215">
                <a:extLst>
                  <a:ext uri="{FF2B5EF4-FFF2-40B4-BE49-F238E27FC236}">
                    <a16:creationId xmlns:a16="http://schemas.microsoft.com/office/drawing/2014/main" id="{B2C03888-1A07-4E59-99DF-FF165A1C52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Rechte verbindingslijn 216">
                <a:extLst>
                  <a:ext uri="{FF2B5EF4-FFF2-40B4-BE49-F238E27FC236}">
                    <a16:creationId xmlns:a16="http://schemas.microsoft.com/office/drawing/2014/main" id="{CE41447B-3FBA-4C11-98AF-E354FB4841F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71FE9498-225A-4369-B6D1-AB7771AA7B90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9" name="Groep 218">
                <a:extLst>
                  <a:ext uri="{FF2B5EF4-FFF2-40B4-BE49-F238E27FC236}">
                    <a16:creationId xmlns:a16="http://schemas.microsoft.com/office/drawing/2014/main" id="{87AE9726-CAF2-4AE6-A975-6AEDFD7E7B0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1" name="Groep 270">
                  <a:extLst>
                    <a:ext uri="{FF2B5EF4-FFF2-40B4-BE49-F238E27FC236}">
                      <a16:creationId xmlns:a16="http://schemas.microsoft.com/office/drawing/2014/main" id="{A92171BA-1533-4797-AC16-16E6C4A11C01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5" name="Rechte verbindingslijn 274">
                    <a:extLst>
                      <a:ext uri="{FF2B5EF4-FFF2-40B4-BE49-F238E27FC236}">
                        <a16:creationId xmlns:a16="http://schemas.microsoft.com/office/drawing/2014/main" id="{83FAD613-4477-489D-B1EC-2E4C44D317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275">
                    <a:extLst>
                      <a:ext uri="{FF2B5EF4-FFF2-40B4-BE49-F238E27FC236}">
                        <a16:creationId xmlns:a16="http://schemas.microsoft.com/office/drawing/2014/main" id="{10866314-167B-4664-9655-C0DC0A9A0A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276">
                    <a:extLst>
                      <a:ext uri="{FF2B5EF4-FFF2-40B4-BE49-F238E27FC236}">
                        <a16:creationId xmlns:a16="http://schemas.microsoft.com/office/drawing/2014/main" id="{35DA47C9-02FE-45D6-AB93-8083C5B7C6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277">
                    <a:extLst>
                      <a:ext uri="{FF2B5EF4-FFF2-40B4-BE49-F238E27FC236}">
                        <a16:creationId xmlns:a16="http://schemas.microsoft.com/office/drawing/2014/main" id="{467BC5F7-5341-4E15-8ECE-E876754410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278">
                    <a:extLst>
                      <a:ext uri="{FF2B5EF4-FFF2-40B4-BE49-F238E27FC236}">
                        <a16:creationId xmlns:a16="http://schemas.microsoft.com/office/drawing/2014/main" id="{C924FC31-6ADF-47AA-A9AF-6E511C3C54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2" name="Groep 271">
                  <a:extLst>
                    <a:ext uri="{FF2B5EF4-FFF2-40B4-BE49-F238E27FC236}">
                      <a16:creationId xmlns:a16="http://schemas.microsoft.com/office/drawing/2014/main" id="{766A3D6B-673F-46C6-A176-0C35767A569C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3" name="Rechthoek 272">
                    <a:extLst>
                      <a:ext uri="{FF2B5EF4-FFF2-40B4-BE49-F238E27FC236}">
                        <a16:creationId xmlns:a16="http://schemas.microsoft.com/office/drawing/2014/main" id="{AFDE4B47-1272-42C2-A983-183759E2102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4" name="Pijl: punthaak 273">
                    <a:extLst>
                      <a:ext uri="{FF2B5EF4-FFF2-40B4-BE49-F238E27FC236}">
                        <a16:creationId xmlns:a16="http://schemas.microsoft.com/office/drawing/2014/main" id="{A9C53680-21EE-4512-BD0E-2BF1A647146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20" name="Groep 219">
                <a:extLst>
                  <a:ext uri="{FF2B5EF4-FFF2-40B4-BE49-F238E27FC236}">
                    <a16:creationId xmlns:a16="http://schemas.microsoft.com/office/drawing/2014/main" id="{CB8C26D0-361E-4EA5-ADEE-6B895373A13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2" name="Groep 261">
                  <a:extLst>
                    <a:ext uri="{FF2B5EF4-FFF2-40B4-BE49-F238E27FC236}">
                      <a16:creationId xmlns:a16="http://schemas.microsoft.com/office/drawing/2014/main" id="{A0A43B3B-ABB6-4506-9914-6E930B0FC61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6" name="Rechte verbindingslijn 265">
                    <a:extLst>
                      <a:ext uri="{FF2B5EF4-FFF2-40B4-BE49-F238E27FC236}">
                        <a16:creationId xmlns:a16="http://schemas.microsoft.com/office/drawing/2014/main" id="{B491D00E-F158-4499-B14E-70F893E655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7" name="Rechte verbindingslijn 266">
                    <a:extLst>
                      <a:ext uri="{FF2B5EF4-FFF2-40B4-BE49-F238E27FC236}">
                        <a16:creationId xmlns:a16="http://schemas.microsoft.com/office/drawing/2014/main" id="{12ACBA84-0FE5-4B59-98E9-38AFFFF4C2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8" name="Rechte verbindingslijn 267">
                    <a:extLst>
                      <a:ext uri="{FF2B5EF4-FFF2-40B4-BE49-F238E27FC236}">
                        <a16:creationId xmlns:a16="http://schemas.microsoft.com/office/drawing/2014/main" id="{65D00FD2-3527-4EF6-8689-008A7A07B2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268">
                    <a:extLst>
                      <a:ext uri="{FF2B5EF4-FFF2-40B4-BE49-F238E27FC236}">
                        <a16:creationId xmlns:a16="http://schemas.microsoft.com/office/drawing/2014/main" id="{06D4D55E-D75E-48D0-9827-CC3F2B1C6E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269">
                    <a:extLst>
                      <a:ext uri="{FF2B5EF4-FFF2-40B4-BE49-F238E27FC236}">
                        <a16:creationId xmlns:a16="http://schemas.microsoft.com/office/drawing/2014/main" id="{1A6B48FF-C982-4078-9EE2-8B48E9EEA4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3" name="Groep 262">
                  <a:extLst>
                    <a:ext uri="{FF2B5EF4-FFF2-40B4-BE49-F238E27FC236}">
                      <a16:creationId xmlns:a16="http://schemas.microsoft.com/office/drawing/2014/main" id="{AE235B43-42CC-449A-B17D-1292FBA894F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4" name="Rechthoek 263">
                    <a:extLst>
                      <a:ext uri="{FF2B5EF4-FFF2-40B4-BE49-F238E27FC236}">
                        <a16:creationId xmlns:a16="http://schemas.microsoft.com/office/drawing/2014/main" id="{7F06A105-A12D-4BEB-8A74-C145FCB4D59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5" name="Pijl: punthaak 264">
                    <a:extLst>
                      <a:ext uri="{FF2B5EF4-FFF2-40B4-BE49-F238E27FC236}">
                        <a16:creationId xmlns:a16="http://schemas.microsoft.com/office/drawing/2014/main" id="{38EB224F-7065-496D-953B-2295908539B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21" name="Rechte verbindingslijn 220">
                <a:extLst>
                  <a:ext uri="{FF2B5EF4-FFF2-40B4-BE49-F238E27FC236}">
                    <a16:creationId xmlns:a16="http://schemas.microsoft.com/office/drawing/2014/main" id="{534C031E-6DEC-4ED8-91FE-C3BF6D26F0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2" name="Rechte verbindingslijn 221">
                <a:extLst>
                  <a:ext uri="{FF2B5EF4-FFF2-40B4-BE49-F238E27FC236}">
                    <a16:creationId xmlns:a16="http://schemas.microsoft.com/office/drawing/2014/main" id="{E2EC203A-0489-4806-8379-48CE1E4590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23" name="Groep 222">
                <a:extLst>
                  <a:ext uri="{FF2B5EF4-FFF2-40B4-BE49-F238E27FC236}">
                    <a16:creationId xmlns:a16="http://schemas.microsoft.com/office/drawing/2014/main" id="{2D7CDD2A-94F6-42F5-9403-D63172030B8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38" name="Rechthoek 237">
                  <a:extLst>
                    <a:ext uri="{FF2B5EF4-FFF2-40B4-BE49-F238E27FC236}">
                      <a16:creationId xmlns:a16="http://schemas.microsoft.com/office/drawing/2014/main" id="{26AD2619-1ABB-4730-AE92-C4D009B51FE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9" name="Groep 238">
                  <a:extLst>
                    <a:ext uri="{FF2B5EF4-FFF2-40B4-BE49-F238E27FC236}">
                      <a16:creationId xmlns:a16="http://schemas.microsoft.com/office/drawing/2014/main" id="{8E5481A9-39FB-4529-A248-289E7949A15C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40" name="Groep 239">
                    <a:extLst>
                      <a:ext uri="{FF2B5EF4-FFF2-40B4-BE49-F238E27FC236}">
                        <a16:creationId xmlns:a16="http://schemas.microsoft.com/office/drawing/2014/main" id="{0BCBD1EB-8E44-4974-A5E9-0793F005DCE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57" name="Rechte verbindingslijn 256">
                      <a:extLst>
                        <a:ext uri="{FF2B5EF4-FFF2-40B4-BE49-F238E27FC236}">
                          <a16:creationId xmlns:a16="http://schemas.microsoft.com/office/drawing/2014/main" id="{B605715F-D76F-45DD-936F-72FD459B8CF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8" name="Rechte verbindingslijn 257">
                      <a:extLst>
                        <a:ext uri="{FF2B5EF4-FFF2-40B4-BE49-F238E27FC236}">
                          <a16:creationId xmlns:a16="http://schemas.microsoft.com/office/drawing/2014/main" id="{E708DA4D-E3B4-4B21-8CC4-128DE70E39E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9" name="Rechte verbindingslijn 258">
                      <a:extLst>
                        <a:ext uri="{FF2B5EF4-FFF2-40B4-BE49-F238E27FC236}">
                          <a16:creationId xmlns:a16="http://schemas.microsoft.com/office/drawing/2014/main" id="{B6522ABC-7264-4444-AF99-723DBA8BF0A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0" name="Rechte verbindingslijn 259">
                      <a:extLst>
                        <a:ext uri="{FF2B5EF4-FFF2-40B4-BE49-F238E27FC236}">
                          <a16:creationId xmlns:a16="http://schemas.microsoft.com/office/drawing/2014/main" id="{225F2639-EBC1-47EA-ABA9-C19762A277B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1" name="Rechte verbindingslijn 260">
                      <a:extLst>
                        <a:ext uri="{FF2B5EF4-FFF2-40B4-BE49-F238E27FC236}">
                          <a16:creationId xmlns:a16="http://schemas.microsoft.com/office/drawing/2014/main" id="{545BDE13-EBB4-4ADF-AB0F-95D9912F6DB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1" name="Groep 240">
                    <a:extLst>
                      <a:ext uri="{FF2B5EF4-FFF2-40B4-BE49-F238E27FC236}">
                        <a16:creationId xmlns:a16="http://schemas.microsoft.com/office/drawing/2014/main" id="{5DE46A0D-1727-48B3-9E97-D71473A4EEE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2" name="Rechthoek 241">
                      <a:extLst>
                        <a:ext uri="{FF2B5EF4-FFF2-40B4-BE49-F238E27FC236}">
                          <a16:creationId xmlns:a16="http://schemas.microsoft.com/office/drawing/2014/main" id="{4319A44A-25F7-4104-AE74-D891A984E8E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3" name="Pijl: punthaak 242">
                      <a:extLst>
                        <a:ext uri="{FF2B5EF4-FFF2-40B4-BE49-F238E27FC236}">
                          <a16:creationId xmlns:a16="http://schemas.microsoft.com/office/drawing/2014/main" id="{39C566A9-4638-4EFB-B3E6-D1B701C64B8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4" name="Groep 223">
                <a:extLst>
                  <a:ext uri="{FF2B5EF4-FFF2-40B4-BE49-F238E27FC236}">
                    <a16:creationId xmlns:a16="http://schemas.microsoft.com/office/drawing/2014/main" id="{9CB7B43E-4278-44FC-B115-A5B356294AE4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27" name="Rechthoek 226">
                  <a:extLst>
                    <a:ext uri="{FF2B5EF4-FFF2-40B4-BE49-F238E27FC236}">
                      <a16:creationId xmlns:a16="http://schemas.microsoft.com/office/drawing/2014/main" id="{FF947622-F897-4527-9070-0F0736AAEF0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8" name="Groep 227">
                  <a:extLst>
                    <a:ext uri="{FF2B5EF4-FFF2-40B4-BE49-F238E27FC236}">
                      <a16:creationId xmlns:a16="http://schemas.microsoft.com/office/drawing/2014/main" id="{7EDB6622-7F0A-42DE-869E-F2ECE07DE18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29" name="Groep 228">
                    <a:extLst>
                      <a:ext uri="{FF2B5EF4-FFF2-40B4-BE49-F238E27FC236}">
                        <a16:creationId xmlns:a16="http://schemas.microsoft.com/office/drawing/2014/main" id="{4CA777FD-3143-479E-B7C4-F11CBC26AA7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33" name="Rechte verbindingslijn 232">
                      <a:extLst>
                        <a:ext uri="{FF2B5EF4-FFF2-40B4-BE49-F238E27FC236}">
                          <a16:creationId xmlns:a16="http://schemas.microsoft.com/office/drawing/2014/main" id="{3172CB14-0BCD-43C3-B946-1A4851E6E9E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4" name="Rechte verbindingslijn 233">
                      <a:extLst>
                        <a:ext uri="{FF2B5EF4-FFF2-40B4-BE49-F238E27FC236}">
                          <a16:creationId xmlns:a16="http://schemas.microsoft.com/office/drawing/2014/main" id="{1BD919F1-DCE9-4524-9122-6DA67061956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5" name="Rechte verbindingslijn 234">
                      <a:extLst>
                        <a:ext uri="{FF2B5EF4-FFF2-40B4-BE49-F238E27FC236}">
                          <a16:creationId xmlns:a16="http://schemas.microsoft.com/office/drawing/2014/main" id="{91D0B59D-8BF7-4356-938B-6518D4E05C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6" name="Rechte verbindingslijn 235">
                      <a:extLst>
                        <a:ext uri="{FF2B5EF4-FFF2-40B4-BE49-F238E27FC236}">
                          <a16:creationId xmlns:a16="http://schemas.microsoft.com/office/drawing/2014/main" id="{02ACD699-016D-4438-8B09-2761D667BF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7" name="Rechte verbindingslijn 236">
                      <a:extLst>
                        <a:ext uri="{FF2B5EF4-FFF2-40B4-BE49-F238E27FC236}">
                          <a16:creationId xmlns:a16="http://schemas.microsoft.com/office/drawing/2014/main" id="{0B7831BC-E1D0-4195-8DE7-686560D4E1D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30" name="Groep 229">
                    <a:extLst>
                      <a:ext uri="{FF2B5EF4-FFF2-40B4-BE49-F238E27FC236}">
                        <a16:creationId xmlns:a16="http://schemas.microsoft.com/office/drawing/2014/main" id="{CC1F5838-0CD5-485D-BA18-9FDFAB1A5873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31" name="Rechthoek 230">
                      <a:extLst>
                        <a:ext uri="{FF2B5EF4-FFF2-40B4-BE49-F238E27FC236}">
                          <a16:creationId xmlns:a16="http://schemas.microsoft.com/office/drawing/2014/main" id="{618070D7-0908-42F5-A2FE-65D45FE835B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2" name="Pijl: punthaak 231">
                      <a:extLst>
                        <a:ext uri="{FF2B5EF4-FFF2-40B4-BE49-F238E27FC236}">
                          <a16:creationId xmlns:a16="http://schemas.microsoft.com/office/drawing/2014/main" id="{FF35D52C-DDCE-40B5-97B4-66D091FBF231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25" name="Rechthoek 224">
                <a:extLst>
                  <a:ext uri="{FF2B5EF4-FFF2-40B4-BE49-F238E27FC236}">
                    <a16:creationId xmlns:a16="http://schemas.microsoft.com/office/drawing/2014/main" id="{36B95C57-0213-4C8B-B29A-ADAED8F71F12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26" name="Rechthoek 225">
                <a:extLst>
                  <a:ext uri="{FF2B5EF4-FFF2-40B4-BE49-F238E27FC236}">
                    <a16:creationId xmlns:a16="http://schemas.microsoft.com/office/drawing/2014/main" id="{C0CF02DD-78A8-49D5-B290-0543F249D40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90" name="Rechte verbindingslijn 189">
              <a:extLst>
                <a:ext uri="{FF2B5EF4-FFF2-40B4-BE49-F238E27FC236}">
                  <a16:creationId xmlns:a16="http://schemas.microsoft.com/office/drawing/2014/main" id="{57467FDF-C418-44E9-B684-D1244789E7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91" name="Rechthoek 190">
              <a:extLst>
                <a:ext uri="{FF2B5EF4-FFF2-40B4-BE49-F238E27FC236}">
                  <a16:creationId xmlns:a16="http://schemas.microsoft.com/office/drawing/2014/main" id="{1031B8D5-66A3-46D9-B343-237FA7BE17E4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92" name="Rechthoek 191">
              <a:extLst>
                <a:ext uri="{FF2B5EF4-FFF2-40B4-BE49-F238E27FC236}">
                  <a16:creationId xmlns:a16="http://schemas.microsoft.com/office/drawing/2014/main" id="{5C9F8304-E2F7-40C9-A67F-548E4EBB8108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474F8F73-7541-497F-B10A-D3788232FF14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94" name="Ovaal 193">
              <a:extLst>
                <a:ext uri="{FF2B5EF4-FFF2-40B4-BE49-F238E27FC236}">
                  <a16:creationId xmlns:a16="http://schemas.microsoft.com/office/drawing/2014/main" id="{2CBFF980-9389-4862-A716-DCF55C7E2E2C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95" name="Ovaal 194">
              <a:extLst>
                <a:ext uri="{FF2B5EF4-FFF2-40B4-BE49-F238E27FC236}">
                  <a16:creationId xmlns:a16="http://schemas.microsoft.com/office/drawing/2014/main" id="{0BB5F342-5D20-440A-BFEE-D93DFE412E2F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96" name="Ovaal 195">
              <a:extLst>
                <a:ext uri="{FF2B5EF4-FFF2-40B4-BE49-F238E27FC236}">
                  <a16:creationId xmlns:a16="http://schemas.microsoft.com/office/drawing/2014/main" id="{40DD8DF0-EF89-41D5-98F7-8AA5EFF997A9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97" name="Ovaal 196">
              <a:extLst>
                <a:ext uri="{FF2B5EF4-FFF2-40B4-BE49-F238E27FC236}">
                  <a16:creationId xmlns:a16="http://schemas.microsoft.com/office/drawing/2014/main" id="{0F8E7911-0982-4C7A-B1D1-8CEFD81CC1FD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98" name="Ovaal 197">
              <a:extLst>
                <a:ext uri="{FF2B5EF4-FFF2-40B4-BE49-F238E27FC236}">
                  <a16:creationId xmlns:a16="http://schemas.microsoft.com/office/drawing/2014/main" id="{CA98FD31-4B8D-4C17-A754-7621335B4782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04" name="Ovaal 203">
              <a:extLst>
                <a:ext uri="{FF2B5EF4-FFF2-40B4-BE49-F238E27FC236}">
                  <a16:creationId xmlns:a16="http://schemas.microsoft.com/office/drawing/2014/main" id="{DF3B0E3C-975E-4AC7-9415-FACC76835FB7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5" name="Ovaal 204">
              <a:extLst>
                <a:ext uri="{FF2B5EF4-FFF2-40B4-BE49-F238E27FC236}">
                  <a16:creationId xmlns:a16="http://schemas.microsoft.com/office/drawing/2014/main" id="{4D77C0D7-0487-4E50-A659-6B3A364A850F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06" name="Ovaal 205">
              <a:extLst>
                <a:ext uri="{FF2B5EF4-FFF2-40B4-BE49-F238E27FC236}">
                  <a16:creationId xmlns:a16="http://schemas.microsoft.com/office/drawing/2014/main" id="{A224A0E4-FE00-42FA-9D5A-2A299B883125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07" name="Rechthoek 206">
              <a:extLst>
                <a:ext uri="{FF2B5EF4-FFF2-40B4-BE49-F238E27FC236}">
                  <a16:creationId xmlns:a16="http://schemas.microsoft.com/office/drawing/2014/main" id="{5F39F272-BB95-427E-B0D1-F169CBDB3F76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B4E74DE6-12BD-4507-9AF9-C975416DEC58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09" name="Rechthoek 208">
              <a:extLst>
                <a:ext uri="{FF2B5EF4-FFF2-40B4-BE49-F238E27FC236}">
                  <a16:creationId xmlns:a16="http://schemas.microsoft.com/office/drawing/2014/main" id="{A688FE62-DACD-4110-B366-90B5FF5FE32A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653941A7-D15F-45FA-A280-FD39FE2827E5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11" name="Rechthoek 210">
              <a:extLst>
                <a:ext uri="{FF2B5EF4-FFF2-40B4-BE49-F238E27FC236}">
                  <a16:creationId xmlns:a16="http://schemas.microsoft.com/office/drawing/2014/main" id="{300E8CC7-5940-4656-8261-C8CCC36D48D2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12" name="Rechthoek 211">
              <a:extLst>
                <a:ext uri="{FF2B5EF4-FFF2-40B4-BE49-F238E27FC236}">
                  <a16:creationId xmlns:a16="http://schemas.microsoft.com/office/drawing/2014/main" id="{76978ACA-1080-4A0B-865E-882F1E045BD8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13" name="Rechthoek 212">
              <a:extLst>
                <a:ext uri="{FF2B5EF4-FFF2-40B4-BE49-F238E27FC236}">
                  <a16:creationId xmlns:a16="http://schemas.microsoft.com/office/drawing/2014/main" id="{AD11546C-27E2-41CE-90B1-3DC262F10AEC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14" name="Rechthoek 213">
              <a:extLst>
                <a:ext uri="{FF2B5EF4-FFF2-40B4-BE49-F238E27FC236}">
                  <a16:creationId xmlns:a16="http://schemas.microsoft.com/office/drawing/2014/main" id="{BE5A7766-196F-493F-88D8-ACDEBED4E190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13" name="Tijdelijke aanduiding voor tekst 7">
            <a:extLst>
              <a:ext uri="{FF2B5EF4-FFF2-40B4-BE49-F238E27FC236}">
                <a16:creationId xmlns:a16="http://schemas.microsoft.com/office/drawing/2014/main" id="{D5D4C8A3-8DB8-4961-AE46-CED2F34045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/>
              <a:t>[Vul hier uw voetnoot in]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85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hoek 135">
            <a:extLst>
              <a:ext uri="{FF2B5EF4-FFF2-40B4-BE49-F238E27FC236}">
                <a16:creationId xmlns:a16="http://schemas.microsoft.com/office/drawing/2014/main" id="{74394209-6293-465E-9177-9733C66563EB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Tabel (beeldvullend)</a:t>
            </a:r>
          </a:p>
        </p:txBody>
      </p:sp>
      <p:grpSp>
        <p:nvGrpSpPr>
          <p:cNvPr id="8" name="INSTRUCTIES">
            <a:extLst>
              <a:ext uri="{FF2B5EF4-FFF2-40B4-BE49-F238E27FC236}">
                <a16:creationId xmlns:a16="http://schemas.microsoft.com/office/drawing/2014/main" id="{FC6F44F9-70E8-4710-8452-45B106B1434B}"/>
              </a:ext>
            </a:extLst>
          </p:cNvPr>
          <p:cNvGrpSpPr/>
          <p:nvPr userDrawn="1"/>
        </p:nvGrpSpPr>
        <p:grpSpPr>
          <a:xfrm>
            <a:off x="12395374" y="-718670"/>
            <a:ext cx="4140000" cy="4462669"/>
            <a:chOff x="12395374" y="-718670"/>
            <a:chExt cx="4140000" cy="4462669"/>
          </a:xfrm>
        </p:grpSpPr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974D0A41-D3EF-4953-A6B9-9FD29C1EB13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Tabel invoegen of de bestaande tabel aanpassen / veranderen.</a:t>
              </a:r>
            </a:p>
          </p:txBody>
        </p:sp>
        <p:sp>
          <p:nvSpPr>
            <p:cNvPr id="140" name="Rechthoek: afgeronde hoeken 139">
              <a:extLst>
                <a:ext uri="{FF2B5EF4-FFF2-40B4-BE49-F238E27FC236}">
                  <a16:creationId xmlns:a16="http://schemas.microsoft.com/office/drawing/2014/main" id="{4448ECFC-EAED-4A4C-BC21-375AA1207346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3744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2" name="Ovaal 141">
              <a:extLst>
                <a:ext uri="{FF2B5EF4-FFF2-40B4-BE49-F238E27FC236}">
                  <a16:creationId xmlns:a16="http://schemas.microsoft.com/office/drawing/2014/main" id="{C5473402-C251-4A8F-8196-5BE0CE95E1A2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3" name="Rechte verbindingslijn 142">
              <a:extLst>
                <a:ext uri="{FF2B5EF4-FFF2-40B4-BE49-F238E27FC236}">
                  <a16:creationId xmlns:a16="http://schemas.microsoft.com/office/drawing/2014/main" id="{538015B1-02CA-4D12-916C-CF663AB997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DA819037-2CF9-4C38-8A1A-264191F0A3BB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17F9F126-796B-4D7B-80FD-01543CCE0C8F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AC2E20E9-4090-46F2-9FE4-CCE51E553117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EEF2FE66-C1E2-4947-B559-3C0F84F8205D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678FE4CE-A6F3-4027-B5DB-FC4CB25DC1A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Ga naar de (rechter)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‘Ontwerpen’ 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‘indeling’, 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gebruik te maken van de opmaakfuncties: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Opvulling, lijnen, cellen verdelen, cellen toevoegen, kolommen of rijen verwijderen, etc.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8DA9A7E2-86E2-403F-A87E-BCF705F6CD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5C4BEA8F-3EA4-4E13-845C-BB0091AB85DA}"/>
                </a:ext>
              </a:extLst>
            </p:cNvPr>
            <p:cNvGrpSpPr/>
            <p:nvPr/>
          </p:nvGrpSpPr>
          <p:grpSpPr>
            <a:xfrm>
              <a:off x="12901925" y="2004002"/>
              <a:ext cx="825930" cy="209550"/>
              <a:chOff x="13504624" y="2482850"/>
              <a:chExt cx="825500" cy="209550"/>
            </a:xfrm>
          </p:grpSpPr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7590441B-7ECE-41BC-BBEA-DF3764D0180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47" name="Rechte verbindingslijn 46">
                <a:extLst>
                  <a:ext uri="{FF2B5EF4-FFF2-40B4-BE49-F238E27FC236}">
                    <a16:creationId xmlns:a16="http://schemas.microsoft.com/office/drawing/2014/main" id="{23A3C296-83B0-4952-B45E-57261BD0497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8" name="Gelijkbenige driehoek 47">
                <a:extLst>
                  <a:ext uri="{FF2B5EF4-FFF2-40B4-BE49-F238E27FC236}">
                    <a16:creationId xmlns:a16="http://schemas.microsoft.com/office/drawing/2014/main" id="{3086C471-F017-4FA1-A9DB-CEDA778318B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Tabel icoon">
              <a:extLst>
                <a:ext uri="{FF2B5EF4-FFF2-40B4-BE49-F238E27FC236}">
                  <a16:creationId xmlns:a16="http://schemas.microsoft.com/office/drawing/2014/main" id="{AB295555-7C37-4628-9E25-0954E7189AAE}"/>
                </a:ext>
              </a:extLst>
            </p:cNvPr>
            <p:cNvGrpSpPr/>
            <p:nvPr/>
          </p:nvGrpSpPr>
          <p:grpSpPr>
            <a:xfrm>
              <a:off x="12927654" y="903541"/>
              <a:ext cx="375696" cy="339168"/>
              <a:chOff x="6072040" y="3376043"/>
              <a:chExt cx="1227920" cy="1109109"/>
            </a:xfrm>
          </p:grpSpPr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CF4FDE2C-1A8C-4636-8FFE-8D6E78859620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405A0D93-C4B6-4A9C-92B5-3F55723EECF7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cxnSp>
            <p:nvCxnSpPr>
              <p:cNvPr id="40" name="Rechte verbindingslijn 39">
                <a:extLst>
                  <a:ext uri="{FF2B5EF4-FFF2-40B4-BE49-F238E27FC236}">
                    <a16:creationId xmlns:a16="http://schemas.microsoft.com/office/drawing/2014/main" id="{7CBA5CC1-1223-4152-BA56-8985F9EA538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0">
                <a:extLst>
                  <a:ext uri="{FF2B5EF4-FFF2-40B4-BE49-F238E27FC236}">
                    <a16:creationId xmlns:a16="http://schemas.microsoft.com/office/drawing/2014/main" id="{1F843F69-FEA0-4697-A4BB-567CCD483C67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F5FFDEDD-5DA7-4B34-9E8A-1C93BCB82D58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FBD51020-31C6-4E69-AA8C-411F7B296CB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9E9A3462-3339-4CF3-9943-DBA4DA464DD2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F7E1ABD6-C3C8-4171-93E6-A2D7831479C1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</p:grpSp>
      <p:sp>
        <p:nvSpPr>
          <p:cNvPr id="26" name="Tijdelijke aanduiding voor tabel 8">
            <a:extLst>
              <a:ext uri="{FF2B5EF4-FFF2-40B4-BE49-F238E27FC236}">
                <a16:creationId xmlns:a16="http://schemas.microsoft.com/office/drawing/2014/main" id="{E69F8AA6-A154-4045-863A-FA1DA831628C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03283" y="1997291"/>
            <a:ext cx="10385434" cy="3744000"/>
          </a:xfr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op het pictogram als u een tabel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37" name="Tijdelijke aanduiding voor verticale tekst 2">
            <a:extLst>
              <a:ext uri="{FF2B5EF4-FFF2-40B4-BE49-F238E27FC236}">
                <a16:creationId xmlns:a16="http://schemas.microsoft.com/office/drawing/2014/main" id="{6DA49AEF-4DA7-458F-8455-C913A61B055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F0D3-B87E-428A-80F6-6D22C06C1F1B}" type="datetime10">
              <a:rPr lang="nl-NL" smtClean="0"/>
              <a:t>14:31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‹nr.›</a:t>
            </a:fld>
            <a:endParaRPr lang="nl-NL"/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70C75C22-E80C-4DD8-AE84-19474AEC5A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0482DC9C-2AF2-4B4C-8244-74DEF9159AF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06" name="Tijdelijke aanduiding voor tekst 6">
            <a:extLst>
              <a:ext uri="{FF2B5EF4-FFF2-40B4-BE49-F238E27FC236}">
                <a16:creationId xmlns:a16="http://schemas.microsoft.com/office/drawing/2014/main" id="{1D60B74D-ADAC-4EA9-BAF1-421E2312BFE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07" name="Tijdelijke aanduiding voor tekst 6">
            <a:extLst>
              <a:ext uri="{FF2B5EF4-FFF2-40B4-BE49-F238E27FC236}">
                <a16:creationId xmlns:a16="http://schemas.microsoft.com/office/drawing/2014/main" id="{095DE808-83F6-4C5A-A687-2D34E6946AC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05" name="Tijdelijke aanduiding voor tekst 82">
            <a:extLst>
              <a:ext uri="{FF2B5EF4-FFF2-40B4-BE49-F238E27FC236}">
                <a16:creationId xmlns:a16="http://schemas.microsoft.com/office/drawing/2014/main" id="{384319C4-E1EE-4B41-864D-8DFF4FEFD67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grpSp>
        <p:nvGrpSpPr>
          <p:cNvPr id="138" name="TEKSTINSTRUCTIES">
            <a:extLst>
              <a:ext uri="{FF2B5EF4-FFF2-40B4-BE49-F238E27FC236}">
                <a16:creationId xmlns:a16="http://schemas.microsoft.com/office/drawing/2014/main" id="{935FE155-1E2F-46B0-9C75-6132AA2FD58A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E9596121-24D5-48B2-AAA9-A0992B0B47CC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45" name="Rechthoek: afgeronde hoeken 144">
              <a:extLst>
                <a:ext uri="{FF2B5EF4-FFF2-40B4-BE49-F238E27FC236}">
                  <a16:creationId xmlns:a16="http://schemas.microsoft.com/office/drawing/2014/main" id="{E50A0254-C53A-4E89-9E8B-9C8255D63DE3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8" name="Rechte verbindingslijn 147">
              <a:extLst>
                <a:ext uri="{FF2B5EF4-FFF2-40B4-BE49-F238E27FC236}">
                  <a16:creationId xmlns:a16="http://schemas.microsoft.com/office/drawing/2014/main" id="{7CD3E453-1D7E-49ED-9917-F17561032E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B4F1DB4D-0D11-4D3C-A1BF-337DD9F64B8B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6E069A8A-62F4-4FAB-8E69-E5AB623190C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2B96EB6D-A7E2-40D0-B591-AC2D5D32DFF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Rechte verbindingslijn 174">
                <a:extLst>
                  <a:ext uri="{FF2B5EF4-FFF2-40B4-BE49-F238E27FC236}">
                    <a16:creationId xmlns:a16="http://schemas.microsoft.com/office/drawing/2014/main" id="{AFBCD0CC-5294-478C-B5E8-25C848C01C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33FA9346-8FD8-4657-9FE9-BDFB63E970A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7" name="Groep 176">
                <a:extLst>
                  <a:ext uri="{FF2B5EF4-FFF2-40B4-BE49-F238E27FC236}">
                    <a16:creationId xmlns:a16="http://schemas.microsoft.com/office/drawing/2014/main" id="{85CD64DF-AF3E-4A2E-8E70-FBEBFE29AA15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67" name="Groep 266">
                  <a:extLst>
                    <a:ext uri="{FF2B5EF4-FFF2-40B4-BE49-F238E27FC236}">
                      <a16:creationId xmlns:a16="http://schemas.microsoft.com/office/drawing/2014/main" id="{CFD83FAF-AFD1-4928-BDB6-DE7A9D8A55C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1" name="Rechte verbindingslijn 270">
                    <a:extLst>
                      <a:ext uri="{FF2B5EF4-FFF2-40B4-BE49-F238E27FC236}">
                        <a16:creationId xmlns:a16="http://schemas.microsoft.com/office/drawing/2014/main" id="{DE83728E-62B6-46F5-B364-1A3B1A35C7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271">
                    <a:extLst>
                      <a:ext uri="{FF2B5EF4-FFF2-40B4-BE49-F238E27FC236}">
                        <a16:creationId xmlns:a16="http://schemas.microsoft.com/office/drawing/2014/main" id="{41481935-E1B7-43CC-BDCD-79C89E71C1F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Rechte verbindingslijn 272">
                    <a:extLst>
                      <a:ext uri="{FF2B5EF4-FFF2-40B4-BE49-F238E27FC236}">
                        <a16:creationId xmlns:a16="http://schemas.microsoft.com/office/drawing/2014/main" id="{EBE4A93E-FD40-400A-8B85-22CA52146C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4" name="Rechte verbindingslijn 273">
                    <a:extLst>
                      <a:ext uri="{FF2B5EF4-FFF2-40B4-BE49-F238E27FC236}">
                        <a16:creationId xmlns:a16="http://schemas.microsoft.com/office/drawing/2014/main" id="{2CCDD243-C7CE-4D63-9426-7DBCA441D7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274">
                    <a:extLst>
                      <a:ext uri="{FF2B5EF4-FFF2-40B4-BE49-F238E27FC236}">
                        <a16:creationId xmlns:a16="http://schemas.microsoft.com/office/drawing/2014/main" id="{8DCA6186-77AA-4A63-A3C8-E06D14263F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8" name="Groep 267">
                  <a:extLst>
                    <a:ext uri="{FF2B5EF4-FFF2-40B4-BE49-F238E27FC236}">
                      <a16:creationId xmlns:a16="http://schemas.microsoft.com/office/drawing/2014/main" id="{04D3BFFE-88E7-4980-B272-E1687C97200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9" name="Rechthoek 268">
                    <a:extLst>
                      <a:ext uri="{FF2B5EF4-FFF2-40B4-BE49-F238E27FC236}">
                        <a16:creationId xmlns:a16="http://schemas.microsoft.com/office/drawing/2014/main" id="{A63D643B-95F5-4681-BC0B-C112A32DB8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0" name="Pijl: punthaak 269">
                    <a:extLst>
                      <a:ext uri="{FF2B5EF4-FFF2-40B4-BE49-F238E27FC236}">
                        <a16:creationId xmlns:a16="http://schemas.microsoft.com/office/drawing/2014/main" id="{67223690-D73C-489A-9755-DBD1C8DC7C6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CAC20FB0-C01C-494D-9BA5-E848FBA3881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58" name="Groep 257">
                  <a:extLst>
                    <a:ext uri="{FF2B5EF4-FFF2-40B4-BE49-F238E27FC236}">
                      <a16:creationId xmlns:a16="http://schemas.microsoft.com/office/drawing/2014/main" id="{BEAF588F-AE7B-488B-8399-BC6D55D6087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2" name="Rechte verbindingslijn 261">
                    <a:extLst>
                      <a:ext uri="{FF2B5EF4-FFF2-40B4-BE49-F238E27FC236}">
                        <a16:creationId xmlns:a16="http://schemas.microsoft.com/office/drawing/2014/main" id="{2AA62AB9-3992-4A8F-BE3E-96AA59585D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262">
                    <a:extLst>
                      <a:ext uri="{FF2B5EF4-FFF2-40B4-BE49-F238E27FC236}">
                        <a16:creationId xmlns:a16="http://schemas.microsoft.com/office/drawing/2014/main" id="{B21C70FE-7AA1-43A5-BD59-780115F8D9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263">
                    <a:extLst>
                      <a:ext uri="{FF2B5EF4-FFF2-40B4-BE49-F238E27FC236}">
                        <a16:creationId xmlns:a16="http://schemas.microsoft.com/office/drawing/2014/main" id="{F7831341-14A9-4AEC-9552-5C5163D8429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5" name="Rechte verbindingslijn 264">
                    <a:extLst>
                      <a:ext uri="{FF2B5EF4-FFF2-40B4-BE49-F238E27FC236}">
                        <a16:creationId xmlns:a16="http://schemas.microsoft.com/office/drawing/2014/main" id="{A868F1F6-5E3C-47EF-97B4-29E2077C8C0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6" name="Rechte verbindingslijn 265">
                    <a:extLst>
                      <a:ext uri="{FF2B5EF4-FFF2-40B4-BE49-F238E27FC236}">
                        <a16:creationId xmlns:a16="http://schemas.microsoft.com/office/drawing/2014/main" id="{1439761A-8F06-4161-A5E2-8921EA7DA5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59" name="Groep 258">
                  <a:extLst>
                    <a:ext uri="{FF2B5EF4-FFF2-40B4-BE49-F238E27FC236}">
                      <a16:creationId xmlns:a16="http://schemas.microsoft.com/office/drawing/2014/main" id="{091DD225-DC2D-424B-A5E4-E6C3C3CF473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0" name="Rechthoek 259">
                    <a:extLst>
                      <a:ext uri="{FF2B5EF4-FFF2-40B4-BE49-F238E27FC236}">
                        <a16:creationId xmlns:a16="http://schemas.microsoft.com/office/drawing/2014/main" id="{23D8C280-76E6-457F-A83F-78B0FCBA03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Pijl: punthaak 260">
                    <a:extLst>
                      <a:ext uri="{FF2B5EF4-FFF2-40B4-BE49-F238E27FC236}">
                        <a16:creationId xmlns:a16="http://schemas.microsoft.com/office/drawing/2014/main" id="{55ABF453-A3C3-4785-BF01-9F7BC4497D2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9" name="Rechte verbindingslijn 178">
                <a:extLst>
                  <a:ext uri="{FF2B5EF4-FFF2-40B4-BE49-F238E27FC236}">
                    <a16:creationId xmlns:a16="http://schemas.microsoft.com/office/drawing/2014/main" id="{D44FE6A9-4502-4FCD-8345-A7AF560A259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80" name="Rechte verbindingslijn 179">
                <a:extLst>
                  <a:ext uri="{FF2B5EF4-FFF2-40B4-BE49-F238E27FC236}">
                    <a16:creationId xmlns:a16="http://schemas.microsoft.com/office/drawing/2014/main" id="{A44AC16D-592F-4CB5-B427-16C34C10A6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81" name="Groep 180">
                <a:extLst>
                  <a:ext uri="{FF2B5EF4-FFF2-40B4-BE49-F238E27FC236}">
                    <a16:creationId xmlns:a16="http://schemas.microsoft.com/office/drawing/2014/main" id="{716969A3-1589-4F6B-9C83-D28A7119DEE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6" name="Rechthoek 195">
                  <a:extLst>
                    <a:ext uri="{FF2B5EF4-FFF2-40B4-BE49-F238E27FC236}">
                      <a16:creationId xmlns:a16="http://schemas.microsoft.com/office/drawing/2014/main" id="{79EF19E7-ECB4-49FE-8D5B-E5A29DF0707F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196">
                  <a:extLst>
                    <a:ext uri="{FF2B5EF4-FFF2-40B4-BE49-F238E27FC236}">
                      <a16:creationId xmlns:a16="http://schemas.microsoft.com/office/drawing/2014/main" id="{DCB62C6A-D9F0-4C72-82DA-EBE77770961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8" name="Groep 197">
                    <a:extLst>
                      <a:ext uri="{FF2B5EF4-FFF2-40B4-BE49-F238E27FC236}">
                        <a16:creationId xmlns:a16="http://schemas.microsoft.com/office/drawing/2014/main" id="{E286E1C0-C7F5-42C2-9AB3-923A83C7C3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02" name="Rechte verbindingslijn 201">
                      <a:extLst>
                        <a:ext uri="{FF2B5EF4-FFF2-40B4-BE49-F238E27FC236}">
                          <a16:creationId xmlns:a16="http://schemas.microsoft.com/office/drawing/2014/main" id="{17AD1D59-436E-4C76-AAB4-7E0CC046003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202">
                      <a:extLst>
                        <a:ext uri="{FF2B5EF4-FFF2-40B4-BE49-F238E27FC236}">
                          <a16:creationId xmlns:a16="http://schemas.microsoft.com/office/drawing/2014/main" id="{0D938885-DBBF-49F8-9CCC-A3B43088C5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254">
                      <a:extLst>
                        <a:ext uri="{FF2B5EF4-FFF2-40B4-BE49-F238E27FC236}">
                          <a16:creationId xmlns:a16="http://schemas.microsoft.com/office/drawing/2014/main" id="{8DEC46FA-C0A3-4C86-958E-D0D3F0C695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6" name="Rechte verbindingslijn 255">
                      <a:extLst>
                        <a:ext uri="{FF2B5EF4-FFF2-40B4-BE49-F238E27FC236}">
                          <a16:creationId xmlns:a16="http://schemas.microsoft.com/office/drawing/2014/main" id="{05CD6E49-DC3C-492E-BD74-FFD6997C5E4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7" name="Rechte verbindingslijn 256">
                      <a:extLst>
                        <a:ext uri="{FF2B5EF4-FFF2-40B4-BE49-F238E27FC236}">
                          <a16:creationId xmlns:a16="http://schemas.microsoft.com/office/drawing/2014/main" id="{C5EDCD33-CED8-434A-B766-5907D3E409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198">
                    <a:extLst>
                      <a:ext uri="{FF2B5EF4-FFF2-40B4-BE49-F238E27FC236}">
                        <a16:creationId xmlns:a16="http://schemas.microsoft.com/office/drawing/2014/main" id="{E2584F10-183D-449D-9331-58F97AC80BF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199">
                      <a:extLst>
                        <a:ext uri="{FF2B5EF4-FFF2-40B4-BE49-F238E27FC236}">
                          <a16:creationId xmlns:a16="http://schemas.microsoft.com/office/drawing/2014/main" id="{E30074CA-EE90-45F9-8654-2C295D00305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Pijl: punthaak 200">
                      <a:extLst>
                        <a:ext uri="{FF2B5EF4-FFF2-40B4-BE49-F238E27FC236}">
                          <a16:creationId xmlns:a16="http://schemas.microsoft.com/office/drawing/2014/main" id="{882BC300-6E5B-4688-9C18-FB1DDD4FCA9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82" name="Groep 181">
                <a:extLst>
                  <a:ext uri="{FF2B5EF4-FFF2-40B4-BE49-F238E27FC236}">
                    <a16:creationId xmlns:a16="http://schemas.microsoft.com/office/drawing/2014/main" id="{E858328A-AB46-4487-BC26-95976ED13C7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85" name="Rechthoek 184">
                  <a:extLst>
                    <a:ext uri="{FF2B5EF4-FFF2-40B4-BE49-F238E27FC236}">
                      <a16:creationId xmlns:a16="http://schemas.microsoft.com/office/drawing/2014/main" id="{4F720B85-3E7D-4969-AF65-AF2DB043BFA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6" name="Groep 185">
                  <a:extLst>
                    <a:ext uri="{FF2B5EF4-FFF2-40B4-BE49-F238E27FC236}">
                      <a16:creationId xmlns:a16="http://schemas.microsoft.com/office/drawing/2014/main" id="{B19C7B19-08FD-4304-BF6D-5BF4CDFDCD9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7" name="Groep 186">
                    <a:extLst>
                      <a:ext uri="{FF2B5EF4-FFF2-40B4-BE49-F238E27FC236}">
                        <a16:creationId xmlns:a16="http://schemas.microsoft.com/office/drawing/2014/main" id="{E5A01A6A-A431-42A0-8889-8D82D8E389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91" name="Rechte verbindingslijn 190">
                      <a:extLst>
                        <a:ext uri="{FF2B5EF4-FFF2-40B4-BE49-F238E27FC236}">
                          <a16:creationId xmlns:a16="http://schemas.microsoft.com/office/drawing/2014/main" id="{782B2801-341C-48A7-B754-9E836CB688B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2" name="Rechte verbindingslijn 191">
                      <a:extLst>
                        <a:ext uri="{FF2B5EF4-FFF2-40B4-BE49-F238E27FC236}">
                          <a16:creationId xmlns:a16="http://schemas.microsoft.com/office/drawing/2014/main" id="{4E6EB9E2-8B55-4639-82C3-3A2E162C66D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3" name="Rechte verbindingslijn 192">
                      <a:extLst>
                        <a:ext uri="{FF2B5EF4-FFF2-40B4-BE49-F238E27FC236}">
                          <a16:creationId xmlns:a16="http://schemas.microsoft.com/office/drawing/2014/main" id="{AC7F551E-DB71-45DE-B152-9BD0B289D56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4" name="Rechte verbindingslijn 193">
                      <a:extLst>
                        <a:ext uri="{FF2B5EF4-FFF2-40B4-BE49-F238E27FC236}">
                          <a16:creationId xmlns:a16="http://schemas.microsoft.com/office/drawing/2014/main" id="{9918477F-FED2-45FE-9E54-7088B05E099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5" name="Rechte verbindingslijn 194">
                      <a:extLst>
                        <a:ext uri="{FF2B5EF4-FFF2-40B4-BE49-F238E27FC236}">
                          <a16:creationId xmlns:a16="http://schemas.microsoft.com/office/drawing/2014/main" id="{02E72E1A-B0E2-40DE-ACAC-BE621C12973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3A479FC2-9958-4867-B3CB-AD2FCB7495C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EEF48C79-9846-4AA3-A47E-D7211036AE6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0" name="Pijl: punthaak 189">
                      <a:extLst>
                        <a:ext uri="{FF2B5EF4-FFF2-40B4-BE49-F238E27FC236}">
                          <a16:creationId xmlns:a16="http://schemas.microsoft.com/office/drawing/2014/main" id="{3A233389-2F3A-40B3-A9D2-608C8C7E58D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19D701E3-1047-4849-BE7D-47092EE5A91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184" name="Rechthoek 183">
                <a:extLst>
                  <a:ext uri="{FF2B5EF4-FFF2-40B4-BE49-F238E27FC236}">
                    <a16:creationId xmlns:a16="http://schemas.microsoft.com/office/drawing/2014/main" id="{B79AD396-D83A-4BD6-80DE-6F9D35C87C34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52" name="Rechte verbindingslijn 151">
              <a:extLst>
                <a:ext uri="{FF2B5EF4-FFF2-40B4-BE49-F238E27FC236}">
                  <a16:creationId xmlns:a16="http://schemas.microsoft.com/office/drawing/2014/main" id="{75A4106F-D4E2-4313-921F-4A3B4455BD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C3702AB9-6C56-4C12-BB13-51B2277287F7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F971AC9C-D933-4523-94ED-985A851C7433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55" name="Ovaal 154">
              <a:extLst>
                <a:ext uri="{FF2B5EF4-FFF2-40B4-BE49-F238E27FC236}">
                  <a16:creationId xmlns:a16="http://schemas.microsoft.com/office/drawing/2014/main" id="{9684F666-2CEF-42B2-929F-C182F3471F84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7A9D6D41-841A-4F7C-BD82-7EBA06E09ADF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05E3954D-6F61-42D0-92E2-76992DEB84B7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986C91BC-C0FA-4585-9BFF-B27099BF577E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7E7D536E-BC40-41DD-A213-4866922877D0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FB0EB3B7-C586-4B5B-AD30-78482DB7B022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52ACC284-FBD9-42E4-B8D2-36D61D83F6B7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0526DC42-7050-4D7A-9E08-F7AAEEBDDC01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13519DC5-5CE9-4C11-87A2-B83707ED9D92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8AD82CFA-6C2D-45DA-A7CA-346AECC72BE9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3032AF58-BA55-49A3-B473-B15B40B9B0B0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45A4A5E8-E899-47C8-B42E-7E5FBB19C86D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3A7D6E43-0CAB-46AF-96F9-A993B47F552E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DDD1D412-2261-433C-B084-8CE4FAB71597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70" name="Rechthoek 169">
              <a:extLst>
                <a:ext uri="{FF2B5EF4-FFF2-40B4-BE49-F238E27FC236}">
                  <a16:creationId xmlns:a16="http://schemas.microsoft.com/office/drawing/2014/main" id="{B9790579-1F9F-42FC-9136-30C20167E3A3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7A831AC6-874D-4237-AD76-6636A46562FE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DB278F85-A6E5-4B48-94D8-BBC829C1C2C6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11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7F96747A-A5C3-4367-9294-F2D348A1828C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Aangepast ontwerp</a:t>
            </a:r>
          </a:p>
        </p:txBody>
      </p:sp>
      <p:grpSp>
        <p:nvGrpSpPr>
          <p:cNvPr id="15" name="INSTRUCTIE HYPERS">
            <a:extLst>
              <a:ext uri="{FF2B5EF4-FFF2-40B4-BE49-F238E27FC236}">
                <a16:creationId xmlns:a16="http://schemas.microsoft.com/office/drawing/2014/main" id="{C632F4CF-6046-4B93-AF7C-AF23D72FAADE}"/>
              </a:ext>
            </a:extLst>
          </p:cNvPr>
          <p:cNvGrpSpPr/>
          <p:nvPr userDrawn="1"/>
        </p:nvGrpSpPr>
        <p:grpSpPr>
          <a:xfrm>
            <a:off x="12395374" y="-718670"/>
            <a:ext cx="4140000" cy="7306669"/>
            <a:chOff x="12395374" y="-718670"/>
            <a:chExt cx="4140000" cy="7306669"/>
          </a:xfrm>
        </p:grpSpPr>
        <p:sp>
          <p:nvSpPr>
            <p:cNvPr id="16" name="Rechthoek: afgeronde hoeken 15">
              <a:extLst>
                <a:ext uri="{FF2B5EF4-FFF2-40B4-BE49-F238E27FC236}">
                  <a16:creationId xmlns:a16="http://schemas.microsoft.com/office/drawing/2014/main" id="{26C18161-982A-43AC-BBCC-31E1E661E365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Nieuwe Hyperlinks aanmaken</a:t>
              </a:r>
              <a:b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</a:b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en /of bestaande aanpassen.</a:t>
              </a:r>
            </a:p>
          </p:txBody>
        </p:sp>
        <p:sp>
          <p:nvSpPr>
            <p:cNvPr id="17" name="Rechthoek: afgeronde hoeken 16">
              <a:extLst>
                <a:ext uri="{FF2B5EF4-FFF2-40B4-BE49-F238E27FC236}">
                  <a16:creationId xmlns:a16="http://schemas.microsoft.com/office/drawing/2014/main" id="{AE8ED288-6B5F-4984-BDC6-E0CE3A6C557A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6588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8" name="Instructie">
              <a:extLst>
                <a:ext uri="{FF2B5EF4-FFF2-40B4-BE49-F238E27FC236}">
                  <a16:creationId xmlns:a16="http://schemas.microsoft.com/office/drawing/2014/main" id="{08133A1A-355C-45E8-BDA2-FABCCA9E033B}"/>
                </a:ext>
              </a:extLst>
            </p:cNvPr>
            <p:cNvGrpSpPr/>
            <p:nvPr/>
          </p:nvGrpSpPr>
          <p:grpSpPr>
            <a:xfrm>
              <a:off x="12538131" y="156910"/>
              <a:ext cx="3850732" cy="6371079"/>
              <a:chOff x="-3423240" y="367924"/>
              <a:chExt cx="3850732" cy="6371079"/>
            </a:xfrm>
          </p:grpSpPr>
          <p:sp>
            <p:nvSpPr>
              <p:cNvPr id="19" name="Ovaal 18">
                <a:extLst>
                  <a:ext uri="{FF2B5EF4-FFF2-40B4-BE49-F238E27FC236}">
                    <a16:creationId xmlns:a16="http://schemas.microsoft.com/office/drawing/2014/main" id="{796F47A1-A2C6-4583-BCCE-35930EF169F1}"/>
                  </a:ext>
                </a:extLst>
              </p:cNvPr>
              <p:cNvSpPr/>
              <p:nvPr userDrawn="1"/>
            </p:nvSpPr>
            <p:spPr>
              <a:xfrm>
                <a:off x="-3423240" y="367924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9B82F6EA-61C6-45CF-903F-7DA2157D980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182462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21" name="Rechthoek 20">
                <a:extLst>
                  <a:ext uri="{FF2B5EF4-FFF2-40B4-BE49-F238E27FC236}">
                    <a16:creationId xmlns:a16="http://schemas.microsoft.com/office/drawing/2014/main" id="{14BE6283-667A-4FC0-BFE8-26F60E547155}"/>
                  </a:ext>
                </a:extLst>
              </p:cNvPr>
              <p:cNvSpPr/>
              <p:nvPr userDrawn="1"/>
            </p:nvSpPr>
            <p:spPr>
              <a:xfrm>
                <a:off x="-3057559" y="433986"/>
                <a:ext cx="3485050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de tab ‘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Invoegen’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klik op de knop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‘Vormen’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Kies de vorm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‘Rechthoek’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sleep met de muis over de dia om de vorm te trekken.</a:t>
                </a:r>
              </a:p>
            </p:txBody>
          </p: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D58D5D4E-F986-4B7F-ADD8-99AD767F977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610588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23" name="Ovaal 22">
                <a:extLst>
                  <a:ext uri="{FF2B5EF4-FFF2-40B4-BE49-F238E27FC236}">
                    <a16:creationId xmlns:a16="http://schemas.microsoft.com/office/drawing/2014/main" id="{FFCBB45E-AB22-4BA9-899B-1A15957F1C3D}"/>
                  </a:ext>
                </a:extLst>
              </p:cNvPr>
              <p:cNvSpPr/>
              <p:nvPr userDrawn="1"/>
            </p:nvSpPr>
            <p:spPr>
              <a:xfrm>
                <a:off x="-3423240" y="1951389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9DC47F33-FDBD-45ED-BCF4-BC13B727E5BC}"/>
                  </a:ext>
                </a:extLst>
              </p:cNvPr>
              <p:cNvSpPr/>
              <p:nvPr userDrawn="1"/>
            </p:nvSpPr>
            <p:spPr>
              <a:xfrm>
                <a:off x="-3057559" y="2017452"/>
                <a:ext cx="3485050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Sleep het blokje over de menuknop heen en maak deze even groot als de menuknop. Klik met de rechter muisknop op de rechthoek en kies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‘Vorm opmaken’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5" name="Groep 24">
                <a:extLst>
                  <a:ext uri="{FF2B5EF4-FFF2-40B4-BE49-F238E27FC236}">
                    <a16:creationId xmlns:a16="http://schemas.microsoft.com/office/drawing/2014/main" id="{BB59AE8C-D8D9-467A-B1E5-CA51FC2828A2}"/>
                  </a:ext>
                </a:extLst>
              </p:cNvPr>
              <p:cNvGrpSpPr/>
              <p:nvPr userDrawn="1"/>
            </p:nvGrpSpPr>
            <p:grpSpPr>
              <a:xfrm>
                <a:off x="-3033717" y="5781713"/>
                <a:ext cx="825500" cy="209550"/>
                <a:chOff x="13504624" y="2482850"/>
                <a:chExt cx="825500" cy="209550"/>
              </a:xfrm>
            </p:grpSpPr>
            <p:sp>
              <p:nvSpPr>
                <p:cNvPr id="73" name="Rechthoek 72">
                  <a:extLst>
                    <a:ext uri="{FF2B5EF4-FFF2-40B4-BE49-F238E27FC236}">
                      <a16:creationId xmlns:a16="http://schemas.microsoft.com/office/drawing/2014/main" id="{7D2BCE47-AA99-4965-B2E7-136F5B5013D2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52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OK</a:t>
                  </a:r>
                </a:p>
              </p:txBody>
            </p:sp>
            <p:cxnSp>
              <p:nvCxnSpPr>
                <p:cNvPr id="74" name="Rechte verbindingslijn 73">
                  <a:extLst>
                    <a:ext uri="{FF2B5EF4-FFF2-40B4-BE49-F238E27FC236}">
                      <a16:creationId xmlns:a16="http://schemas.microsoft.com/office/drawing/2014/main" id="{DC0B273A-6A11-4FED-A63A-9E53619925F5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75" name="Gelijkbenige driehoek 74">
                  <a:extLst>
                    <a:ext uri="{FF2B5EF4-FFF2-40B4-BE49-F238E27FC236}">
                      <a16:creationId xmlns:a16="http://schemas.microsoft.com/office/drawing/2014/main" id="{71CA4634-2FD2-40FF-8B29-486926A197FE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noProof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4290DC15-6CC7-4FD5-8521-5DE249F6F32E}"/>
                  </a:ext>
                </a:extLst>
              </p:cNvPr>
              <p:cNvSpPr/>
              <p:nvPr userDrawn="1"/>
            </p:nvSpPr>
            <p:spPr>
              <a:xfrm>
                <a:off x="-3423240" y="3651075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73200D8B-682A-4FFE-964C-F6473B323B0B}"/>
                  </a:ext>
                </a:extLst>
              </p:cNvPr>
              <p:cNvSpPr/>
              <p:nvPr userDrawn="1"/>
            </p:nvSpPr>
            <p:spPr>
              <a:xfrm>
                <a:off x="-3057559" y="3717139"/>
                <a:ext cx="3485051" cy="4695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Klik op de verfemmer, klik op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‘Opvulling’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sleep bij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‘Doorzichtigheid’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de teller naar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100%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b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Nu is het blokje volledig transparant.</a:t>
                </a:r>
                <a:endPara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8" name="Rechte verbindingslijn 27">
                <a:extLst>
                  <a:ext uri="{FF2B5EF4-FFF2-40B4-BE49-F238E27FC236}">
                    <a16:creationId xmlns:a16="http://schemas.microsoft.com/office/drawing/2014/main" id="{F56DC84B-EA1F-4FD1-AA93-8D1A07FFAD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4734973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B339AA43-6403-4AB3-8BC1-DFF8ED3A1DEC}"/>
                  </a:ext>
                </a:extLst>
              </p:cNvPr>
              <p:cNvGrpSpPr/>
              <p:nvPr userDrawn="1"/>
            </p:nvGrpSpPr>
            <p:grpSpPr>
              <a:xfrm>
                <a:off x="-3157492" y="1043526"/>
                <a:ext cx="593851" cy="702861"/>
                <a:chOff x="556302" y="773876"/>
                <a:chExt cx="906983" cy="1073474"/>
              </a:xfrm>
            </p:grpSpPr>
            <p:sp>
              <p:nvSpPr>
                <p:cNvPr id="69" name="Rechthoek: afgeronde hoeken 68">
                  <a:extLst>
                    <a:ext uri="{FF2B5EF4-FFF2-40B4-BE49-F238E27FC236}">
                      <a16:creationId xmlns:a16="http://schemas.microsoft.com/office/drawing/2014/main" id="{AA4703CA-8AB3-425B-AABC-90A7E370E3CA}"/>
                    </a:ext>
                  </a:extLst>
                </p:cNvPr>
                <p:cNvSpPr/>
                <p:nvPr/>
              </p:nvSpPr>
              <p:spPr>
                <a:xfrm>
                  <a:off x="556302" y="773876"/>
                  <a:ext cx="906983" cy="1073474"/>
                </a:xfrm>
                <a:prstGeom prst="roundRect">
                  <a:avLst>
                    <a:gd name="adj" fmla="val 7474"/>
                  </a:avLst>
                </a:prstGeom>
                <a:solidFill>
                  <a:schemeClr val="bg1"/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Ovaal 69">
                  <a:extLst>
                    <a:ext uri="{FF2B5EF4-FFF2-40B4-BE49-F238E27FC236}">
                      <a16:creationId xmlns:a16="http://schemas.microsoft.com/office/drawing/2014/main" id="{1BC5EDC2-9240-4860-B1B8-9E0815C1BD79}"/>
                    </a:ext>
                  </a:extLst>
                </p:cNvPr>
                <p:cNvSpPr/>
                <p:nvPr userDrawn="1"/>
              </p:nvSpPr>
              <p:spPr>
                <a:xfrm>
                  <a:off x="961059" y="907261"/>
                  <a:ext cx="267246" cy="26724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nl-NL" sz="9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hthoek 70">
                  <a:extLst>
                    <a:ext uri="{FF2B5EF4-FFF2-40B4-BE49-F238E27FC236}">
                      <a16:creationId xmlns:a16="http://schemas.microsoft.com/office/drawing/2014/main" id="{6A6CF985-E6CA-458D-9B3B-249C70773360}"/>
                    </a:ext>
                  </a:extLst>
                </p:cNvPr>
                <p:cNvSpPr/>
                <p:nvPr userDrawn="1"/>
              </p:nvSpPr>
              <p:spPr>
                <a:xfrm>
                  <a:off x="806580" y="968645"/>
                  <a:ext cx="247157" cy="2418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uit 71">
                  <a:extLst>
                    <a:ext uri="{FF2B5EF4-FFF2-40B4-BE49-F238E27FC236}">
                      <a16:creationId xmlns:a16="http://schemas.microsoft.com/office/drawing/2014/main" id="{1436F987-4CF6-4696-A81F-23F45A5B992D}"/>
                    </a:ext>
                  </a:extLst>
                </p:cNvPr>
                <p:cNvSpPr/>
                <p:nvPr userDrawn="1"/>
              </p:nvSpPr>
              <p:spPr>
                <a:xfrm>
                  <a:off x="888274" y="1060969"/>
                  <a:ext cx="280173" cy="280173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nl-NL" sz="9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169C92CF-5815-4E5A-BD74-217B785E3F4F}"/>
                  </a:ext>
                </a:extLst>
              </p:cNvPr>
              <p:cNvSpPr/>
              <p:nvPr userDrawn="1"/>
            </p:nvSpPr>
            <p:spPr>
              <a:xfrm>
                <a:off x="-3052944" y="1435429"/>
                <a:ext cx="394772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7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Vormen</a:t>
                </a:r>
              </a:p>
            </p:txBody>
          </p:sp>
          <p:sp>
            <p:nvSpPr>
              <p:cNvPr id="31" name="Gelijkbenige driehoek 30">
                <a:extLst>
                  <a:ext uri="{FF2B5EF4-FFF2-40B4-BE49-F238E27FC236}">
                    <a16:creationId xmlns:a16="http://schemas.microsoft.com/office/drawing/2014/main" id="{07C20F5D-71B5-42A6-B02C-DECE07D95663}"/>
                  </a:ext>
                </a:extLst>
              </p:cNvPr>
              <p:cNvSpPr/>
              <p:nvPr userDrawn="1"/>
            </p:nvSpPr>
            <p:spPr>
              <a:xfrm rot="10800000">
                <a:off x="-2898991" y="1648817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36CE5117-282A-4E58-A798-29BF7E93B802}"/>
                  </a:ext>
                </a:extLst>
              </p:cNvPr>
              <p:cNvGrpSpPr/>
              <p:nvPr userDrawn="1"/>
            </p:nvGrpSpPr>
            <p:grpSpPr>
              <a:xfrm>
                <a:off x="-3057559" y="2743413"/>
                <a:ext cx="1470561" cy="678267"/>
                <a:chOff x="-3057559" y="2743413"/>
                <a:chExt cx="1470561" cy="678267"/>
              </a:xfrm>
            </p:grpSpPr>
            <p:sp>
              <p:nvSpPr>
                <p:cNvPr id="46" name="Rechthoek 45">
                  <a:extLst>
                    <a:ext uri="{FF2B5EF4-FFF2-40B4-BE49-F238E27FC236}">
                      <a16:creationId xmlns:a16="http://schemas.microsoft.com/office/drawing/2014/main" id="{A047E5C6-1400-4472-BF4C-0774A972B305}"/>
                    </a:ext>
                  </a:extLst>
                </p:cNvPr>
                <p:cNvSpPr/>
                <p:nvPr userDrawn="1"/>
              </p:nvSpPr>
              <p:spPr>
                <a:xfrm>
                  <a:off x="-3057559" y="2743413"/>
                  <a:ext cx="1421640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7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55FE40F6-475B-4EAA-93E8-70913DDA1056}"/>
                    </a:ext>
                  </a:extLst>
                </p:cNvPr>
                <p:cNvSpPr/>
                <p:nvPr userDrawn="1"/>
              </p:nvSpPr>
              <p:spPr>
                <a:xfrm>
                  <a:off x="-3048000" y="3054802"/>
                  <a:ext cx="1404937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kstvak 47">
                  <a:extLst>
                    <a:ext uri="{FF2B5EF4-FFF2-40B4-BE49-F238E27FC236}">
                      <a16:creationId xmlns:a16="http://schemas.microsoft.com/office/drawing/2014/main" id="{38494B07-9677-48DB-8C76-8D6C8EFEF5F2}"/>
                    </a:ext>
                  </a:extLst>
                </p:cNvPr>
                <p:cNvSpPr txBox="1"/>
                <p:nvPr userDrawn="1"/>
              </p:nvSpPr>
              <p:spPr>
                <a:xfrm>
                  <a:off x="-2817196" y="2782523"/>
                  <a:ext cx="1147939" cy="189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Grootte en positie…</a:t>
                  </a:r>
                </a:p>
              </p:txBody>
            </p:sp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075BDACD-064D-40B1-9C28-63C207DD374D}"/>
                    </a:ext>
                  </a:extLst>
                </p:cNvPr>
                <p:cNvSpPr txBox="1"/>
                <p:nvPr userDrawn="1"/>
              </p:nvSpPr>
              <p:spPr>
                <a:xfrm>
                  <a:off x="-2830623" y="3103649"/>
                  <a:ext cx="1156604" cy="189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Vorm opmaken…</a:t>
                  </a:r>
                </a:p>
              </p:txBody>
            </p:sp>
            <p:pic>
              <p:nvPicPr>
                <p:cNvPr id="50" name="Picture 3">
                  <a:extLst>
                    <a:ext uri="{FF2B5EF4-FFF2-40B4-BE49-F238E27FC236}">
                      <a16:creationId xmlns:a16="http://schemas.microsoft.com/office/drawing/2014/main" id="{C5EDB57C-7239-4F40-9B8A-07A2E1ACC62E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730084" y="3190349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1BE59676-5D86-435A-A417-EF64464AADF7}"/>
                    </a:ext>
                  </a:extLst>
                </p:cNvPr>
                <p:cNvGrpSpPr/>
                <p:nvPr userDrawn="1"/>
              </p:nvGrpSpPr>
              <p:grpSpPr>
                <a:xfrm>
                  <a:off x="-2986080" y="2795018"/>
                  <a:ext cx="171801" cy="182567"/>
                  <a:chOff x="-2991459" y="2784261"/>
                  <a:chExt cx="171801" cy="182567"/>
                </a:xfrm>
              </p:grpSpPr>
              <p:sp>
                <p:nvSpPr>
                  <p:cNvPr id="59" name="Rechthoek: afgeronde hoeken 58">
                    <a:extLst>
                      <a:ext uri="{FF2B5EF4-FFF2-40B4-BE49-F238E27FC236}">
                        <a16:creationId xmlns:a16="http://schemas.microsoft.com/office/drawing/2014/main" id="{FF807214-ED9E-46DC-A880-A5A71D10C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865377" y="2808915"/>
                    <a:ext cx="45719" cy="131922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62F3591F-26EB-405B-8B0E-9272D6AD2B1A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40784" y="2813530"/>
                    <a:ext cx="7656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07E0CCBC-F08D-44AE-8285-3EAEA38E195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40784" y="2936435"/>
                    <a:ext cx="81939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62" name="Rechthoek: afgeronde hoeken 61">
                    <a:extLst>
                      <a:ext uri="{FF2B5EF4-FFF2-40B4-BE49-F238E27FC236}">
                        <a16:creationId xmlns:a16="http://schemas.microsoft.com/office/drawing/2014/main" id="{B1F0DB58-8BF8-47A4-9D86-E475BFD7063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984327" y="2855769"/>
                    <a:ext cx="45719" cy="38214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3" name="Groep 62">
                    <a:extLst>
                      <a:ext uri="{FF2B5EF4-FFF2-40B4-BE49-F238E27FC236}">
                        <a16:creationId xmlns:a16="http://schemas.microsoft.com/office/drawing/2014/main" id="{A5370796-86A9-4D24-A5F8-B179941C92B9}"/>
                      </a:ext>
                    </a:extLst>
                  </p:cNvPr>
                  <p:cNvGrpSpPr/>
                  <p:nvPr userDrawn="1"/>
                </p:nvGrpSpPr>
                <p:grpSpPr>
                  <a:xfrm rot="5400000">
                    <a:off x="-2990086" y="2782888"/>
                    <a:ext cx="57228" cy="59974"/>
                    <a:chOff x="-2355611" y="494641"/>
                    <a:chExt cx="76167" cy="79826"/>
                  </a:xfrm>
                </p:grpSpPr>
                <p:sp>
                  <p:nvSpPr>
                    <p:cNvPr id="67" name="Rechthoek 66">
                      <a:extLst>
                        <a:ext uri="{FF2B5EF4-FFF2-40B4-BE49-F238E27FC236}">
                          <a16:creationId xmlns:a16="http://schemas.microsoft.com/office/drawing/2014/main" id="{5CB27E26-BB11-438D-8A9C-B28C893580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29421" y="518941"/>
                      <a:ext cx="49977" cy="31227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Pijl: punthaak 67">
                      <a:extLst>
                        <a:ext uri="{FF2B5EF4-FFF2-40B4-BE49-F238E27FC236}">
                          <a16:creationId xmlns:a16="http://schemas.microsoft.com/office/drawing/2014/main" id="{3E992145-DAB2-4CD1-8727-D72F2F7625BB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355611" y="494641"/>
                      <a:ext cx="72569" cy="79826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64" name="Groep 63">
                    <a:extLst>
                      <a:ext uri="{FF2B5EF4-FFF2-40B4-BE49-F238E27FC236}">
                        <a16:creationId xmlns:a16="http://schemas.microsoft.com/office/drawing/2014/main" id="{19F15298-9866-499D-8039-B62168D36B68}"/>
                      </a:ext>
                    </a:extLst>
                  </p:cNvPr>
                  <p:cNvGrpSpPr/>
                  <p:nvPr userDrawn="1"/>
                </p:nvGrpSpPr>
                <p:grpSpPr>
                  <a:xfrm rot="16200000">
                    <a:off x="-2990086" y="2908227"/>
                    <a:ext cx="57228" cy="59974"/>
                    <a:chOff x="-2355611" y="494641"/>
                    <a:chExt cx="76167" cy="79826"/>
                  </a:xfrm>
                </p:grpSpPr>
                <p:sp>
                  <p:nvSpPr>
                    <p:cNvPr id="65" name="Rechthoek 64">
                      <a:extLst>
                        <a:ext uri="{FF2B5EF4-FFF2-40B4-BE49-F238E27FC236}">
                          <a16:creationId xmlns:a16="http://schemas.microsoft.com/office/drawing/2014/main" id="{F1FBC697-DBBE-40C6-8FB6-7E66F4A114D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29421" y="518941"/>
                      <a:ext cx="49977" cy="31227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6" name="Pijl: punthaak 65">
                      <a:extLst>
                        <a:ext uri="{FF2B5EF4-FFF2-40B4-BE49-F238E27FC236}">
                          <a16:creationId xmlns:a16="http://schemas.microsoft.com/office/drawing/2014/main" id="{0D214CB3-E672-431A-9D8A-C2587EA12F9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355611" y="494641"/>
                      <a:ext cx="72569" cy="79826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34865B68-D534-45BE-BEAC-F5089EE45431}"/>
                    </a:ext>
                  </a:extLst>
                </p:cNvPr>
                <p:cNvGrpSpPr/>
                <p:nvPr userDrawn="1"/>
              </p:nvGrpSpPr>
              <p:grpSpPr>
                <a:xfrm>
                  <a:off x="-2983875" y="3094353"/>
                  <a:ext cx="179696" cy="192086"/>
                  <a:chOff x="-899320" y="3037554"/>
                  <a:chExt cx="257041" cy="274768"/>
                </a:xfrm>
              </p:grpSpPr>
              <p:grpSp>
                <p:nvGrpSpPr>
                  <p:cNvPr id="53" name="Groep 52">
                    <a:extLst>
                      <a:ext uri="{FF2B5EF4-FFF2-40B4-BE49-F238E27FC236}">
                        <a16:creationId xmlns:a16="http://schemas.microsoft.com/office/drawing/2014/main" id="{625B9189-1A39-4211-9A59-7BA67B6ABA9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899320" y="3037554"/>
                    <a:ext cx="175977" cy="165227"/>
                    <a:chOff x="-899320" y="3037554"/>
                    <a:chExt cx="175977" cy="165227"/>
                  </a:xfrm>
                </p:grpSpPr>
                <p:sp>
                  <p:nvSpPr>
                    <p:cNvPr id="56" name="Vrije vorm: vorm 55">
                      <a:extLst>
                        <a:ext uri="{FF2B5EF4-FFF2-40B4-BE49-F238E27FC236}">
                          <a16:creationId xmlns:a16="http://schemas.microsoft.com/office/drawing/2014/main" id="{8765B895-9792-4556-B0E8-2FE20679DF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804124" y="3081338"/>
                      <a:ext cx="80781" cy="121443"/>
                    </a:xfrm>
                    <a:custGeom>
                      <a:avLst/>
                      <a:gdLst>
                        <a:gd name="connsiteX0" fmla="*/ 0 w 54768"/>
                        <a:gd name="connsiteY0" fmla="*/ 0 h 71437"/>
                        <a:gd name="connsiteX1" fmla="*/ 4762 w 54768"/>
                        <a:gd name="connsiteY1" fmla="*/ 71437 h 71437"/>
                        <a:gd name="connsiteX2" fmla="*/ 54768 w 54768"/>
                        <a:gd name="connsiteY2" fmla="*/ 4762 h 71437"/>
                        <a:gd name="connsiteX3" fmla="*/ 0 w 54768"/>
                        <a:gd name="connsiteY3" fmla="*/ 0 h 71437"/>
                        <a:gd name="connsiteX0" fmla="*/ 0 w 54768"/>
                        <a:gd name="connsiteY0" fmla="*/ 0 h 71437"/>
                        <a:gd name="connsiteX1" fmla="*/ 4762 w 54768"/>
                        <a:gd name="connsiteY1" fmla="*/ 71437 h 71437"/>
                        <a:gd name="connsiteX2" fmla="*/ 54768 w 54768"/>
                        <a:gd name="connsiteY2" fmla="*/ 4762 h 71437"/>
                        <a:gd name="connsiteX3" fmla="*/ 0 w 54768"/>
                        <a:gd name="connsiteY3" fmla="*/ 0 h 71437"/>
                        <a:gd name="connsiteX0" fmla="*/ 0 w 61912"/>
                        <a:gd name="connsiteY0" fmla="*/ 4763 h 76200"/>
                        <a:gd name="connsiteX1" fmla="*/ 4762 w 61912"/>
                        <a:gd name="connsiteY1" fmla="*/ 76200 h 76200"/>
                        <a:gd name="connsiteX2" fmla="*/ 61912 w 61912"/>
                        <a:gd name="connsiteY2" fmla="*/ 0 h 76200"/>
                        <a:gd name="connsiteX3" fmla="*/ 0 w 61912"/>
                        <a:gd name="connsiteY3" fmla="*/ 4763 h 76200"/>
                        <a:gd name="connsiteX0" fmla="*/ 0 w 61912"/>
                        <a:gd name="connsiteY0" fmla="*/ 50015 h 121452"/>
                        <a:gd name="connsiteX1" fmla="*/ 4762 w 61912"/>
                        <a:gd name="connsiteY1" fmla="*/ 121452 h 121452"/>
                        <a:gd name="connsiteX2" fmla="*/ 61912 w 61912"/>
                        <a:gd name="connsiteY2" fmla="*/ 45252 h 121452"/>
                        <a:gd name="connsiteX3" fmla="*/ 7143 w 61912"/>
                        <a:gd name="connsiteY3" fmla="*/ 9 h 121452"/>
                        <a:gd name="connsiteX4" fmla="*/ 0 w 61912"/>
                        <a:gd name="connsiteY4" fmla="*/ 50015 h 121452"/>
                        <a:gd name="connsiteX0" fmla="*/ 30217 w 92129"/>
                        <a:gd name="connsiteY0" fmla="*/ 50015 h 121452"/>
                        <a:gd name="connsiteX1" fmla="*/ 34979 w 92129"/>
                        <a:gd name="connsiteY1" fmla="*/ 121452 h 121452"/>
                        <a:gd name="connsiteX2" fmla="*/ 92129 w 92129"/>
                        <a:gd name="connsiteY2" fmla="*/ 45252 h 121452"/>
                        <a:gd name="connsiteX3" fmla="*/ 37360 w 92129"/>
                        <a:gd name="connsiteY3" fmla="*/ 9 h 121452"/>
                        <a:gd name="connsiteX4" fmla="*/ 30217 w 92129"/>
                        <a:gd name="connsiteY4" fmla="*/ 50015 h 121452"/>
                        <a:gd name="connsiteX0" fmla="*/ 30217 w 92129"/>
                        <a:gd name="connsiteY0" fmla="*/ 50006 h 121443"/>
                        <a:gd name="connsiteX1" fmla="*/ 34979 w 92129"/>
                        <a:gd name="connsiteY1" fmla="*/ 121443 h 121443"/>
                        <a:gd name="connsiteX2" fmla="*/ 92129 w 92129"/>
                        <a:gd name="connsiteY2" fmla="*/ 45243 h 121443"/>
                        <a:gd name="connsiteX3" fmla="*/ 37360 w 92129"/>
                        <a:gd name="connsiteY3" fmla="*/ 0 h 121443"/>
                        <a:gd name="connsiteX4" fmla="*/ 30217 w 92129"/>
                        <a:gd name="connsiteY4" fmla="*/ 50006 h 121443"/>
                        <a:gd name="connsiteX0" fmla="*/ 30217 w 92490"/>
                        <a:gd name="connsiteY0" fmla="*/ 50006 h 121443"/>
                        <a:gd name="connsiteX1" fmla="*/ 34979 w 92490"/>
                        <a:gd name="connsiteY1" fmla="*/ 121443 h 121443"/>
                        <a:gd name="connsiteX2" fmla="*/ 92129 w 92490"/>
                        <a:gd name="connsiteY2" fmla="*/ 45243 h 121443"/>
                        <a:gd name="connsiteX3" fmla="*/ 37360 w 92490"/>
                        <a:gd name="connsiteY3" fmla="*/ 0 h 121443"/>
                        <a:gd name="connsiteX4" fmla="*/ 30217 w 92490"/>
                        <a:gd name="connsiteY4" fmla="*/ 50006 h 121443"/>
                        <a:gd name="connsiteX0" fmla="*/ 30217 w 80781"/>
                        <a:gd name="connsiteY0" fmla="*/ 50006 h 121443"/>
                        <a:gd name="connsiteX1" fmla="*/ 34979 w 80781"/>
                        <a:gd name="connsiteY1" fmla="*/ 121443 h 121443"/>
                        <a:gd name="connsiteX2" fmla="*/ 80222 w 80781"/>
                        <a:gd name="connsiteY2" fmla="*/ 52387 h 121443"/>
                        <a:gd name="connsiteX3" fmla="*/ 37360 w 80781"/>
                        <a:gd name="connsiteY3" fmla="*/ 0 h 121443"/>
                        <a:gd name="connsiteX4" fmla="*/ 30217 w 80781"/>
                        <a:gd name="connsiteY4" fmla="*/ 50006 h 121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0781" h="121443">
                          <a:moveTo>
                            <a:pt x="30217" y="50006"/>
                          </a:moveTo>
                          <a:lnTo>
                            <a:pt x="34979" y="121443"/>
                          </a:lnTo>
                          <a:lnTo>
                            <a:pt x="80222" y="52387"/>
                          </a:lnTo>
                          <a:cubicBezTo>
                            <a:pt x="84191" y="29368"/>
                            <a:pt x="66729" y="1588"/>
                            <a:pt x="37360" y="0"/>
                          </a:cubicBezTo>
                          <a:cubicBezTo>
                            <a:pt x="-43602" y="21431"/>
                            <a:pt x="32598" y="33337"/>
                            <a:pt x="30217" y="50006"/>
                          </a:cubicBezTo>
                          <a:close/>
                        </a:path>
                      </a:pathLst>
                    </a:custGeom>
                    <a:solidFill>
                      <a:srgbClr val="366FA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7" name="Rechthoek: afgeronde hoeken 56">
                      <a:extLst>
                        <a:ext uri="{FF2B5EF4-FFF2-40B4-BE49-F238E27FC236}">
                          <a16:creationId xmlns:a16="http://schemas.microsoft.com/office/drawing/2014/main" id="{75FDF114-EB1B-47FB-9E7F-083BDB949AFE}"/>
                        </a:ext>
                      </a:extLst>
                    </p:cNvPr>
                    <p:cNvSpPr/>
                    <p:nvPr userDrawn="1"/>
                  </p:nvSpPr>
                  <p:spPr>
                    <a:xfrm rot="2903873">
                      <a:off x="-887744" y="3085651"/>
                      <a:ext cx="99751" cy="12290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7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8" name="Vrije vorm: vorm 57">
                      <a:extLst>
                        <a:ext uri="{FF2B5EF4-FFF2-40B4-BE49-F238E27FC236}">
                          <a16:creationId xmlns:a16="http://schemas.microsoft.com/office/drawing/2014/main" id="{A093D174-F3F3-457D-A1F0-5B5343ACA3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894646" y="3037554"/>
                      <a:ext cx="64753" cy="85767"/>
                    </a:xfrm>
                    <a:custGeom>
                      <a:avLst/>
                      <a:gdLst>
                        <a:gd name="connsiteX0" fmla="*/ 0 w 52388"/>
                        <a:gd name="connsiteY0" fmla="*/ 76203 h 76203"/>
                        <a:gd name="connsiteX1" fmla="*/ 26194 w 52388"/>
                        <a:gd name="connsiteY1" fmla="*/ 3 h 76203"/>
                        <a:gd name="connsiteX2" fmla="*/ 52388 w 52388"/>
                        <a:gd name="connsiteY2" fmla="*/ 73822 h 76203"/>
                        <a:gd name="connsiteX0" fmla="*/ 0 w 52388"/>
                        <a:gd name="connsiteY0" fmla="*/ 76203 h 76203"/>
                        <a:gd name="connsiteX1" fmla="*/ 26194 w 52388"/>
                        <a:gd name="connsiteY1" fmla="*/ 3 h 76203"/>
                        <a:gd name="connsiteX2" fmla="*/ 52388 w 52388"/>
                        <a:gd name="connsiteY2" fmla="*/ 73822 h 76203"/>
                        <a:gd name="connsiteX0" fmla="*/ 0 w 46443"/>
                        <a:gd name="connsiteY0" fmla="*/ 78387 h 78387"/>
                        <a:gd name="connsiteX1" fmla="*/ 20249 w 46443"/>
                        <a:gd name="connsiteY1" fmla="*/ 11 h 78387"/>
                        <a:gd name="connsiteX2" fmla="*/ 46443 w 46443"/>
                        <a:gd name="connsiteY2" fmla="*/ 73830 h 78387"/>
                        <a:gd name="connsiteX0" fmla="*/ 135 w 46578"/>
                        <a:gd name="connsiteY0" fmla="*/ 78387 h 78387"/>
                        <a:gd name="connsiteX1" fmla="*/ 20384 w 46578"/>
                        <a:gd name="connsiteY1" fmla="*/ 11 h 78387"/>
                        <a:gd name="connsiteX2" fmla="*/ 46578 w 46578"/>
                        <a:gd name="connsiteY2" fmla="*/ 73830 h 78387"/>
                        <a:gd name="connsiteX0" fmla="*/ 295 w 46738"/>
                        <a:gd name="connsiteY0" fmla="*/ 78387 h 78387"/>
                        <a:gd name="connsiteX1" fmla="*/ 20544 w 46738"/>
                        <a:gd name="connsiteY1" fmla="*/ 11 h 78387"/>
                        <a:gd name="connsiteX2" fmla="*/ 46738 w 46738"/>
                        <a:gd name="connsiteY2" fmla="*/ 73830 h 78387"/>
                        <a:gd name="connsiteX0" fmla="*/ 127 w 39137"/>
                        <a:gd name="connsiteY0" fmla="*/ 78452 h 78452"/>
                        <a:gd name="connsiteX1" fmla="*/ 20376 w 39137"/>
                        <a:gd name="connsiteY1" fmla="*/ 76 h 78452"/>
                        <a:gd name="connsiteX2" fmla="*/ 39137 w 39137"/>
                        <a:gd name="connsiteY2" fmla="*/ 67366 h 78452"/>
                        <a:gd name="connsiteX0" fmla="*/ 127 w 39933"/>
                        <a:gd name="connsiteY0" fmla="*/ 78470 h 78470"/>
                        <a:gd name="connsiteX1" fmla="*/ 20376 w 39933"/>
                        <a:gd name="connsiteY1" fmla="*/ 94 h 78470"/>
                        <a:gd name="connsiteX2" fmla="*/ 39137 w 39933"/>
                        <a:gd name="connsiteY2" fmla="*/ 67384 h 78470"/>
                        <a:gd name="connsiteX0" fmla="*/ 219 w 40422"/>
                        <a:gd name="connsiteY0" fmla="*/ 78381 h 78381"/>
                        <a:gd name="connsiteX1" fmla="*/ 20468 w 40422"/>
                        <a:gd name="connsiteY1" fmla="*/ 5 h 78381"/>
                        <a:gd name="connsiteX2" fmla="*/ 39229 w 40422"/>
                        <a:gd name="connsiteY2" fmla="*/ 67295 h 78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0422" h="78381">
                          <a:moveTo>
                            <a:pt x="219" y="78381"/>
                          </a:moveTo>
                          <a:cubicBezTo>
                            <a:pt x="-1454" y="18717"/>
                            <a:pt x="6534" y="-324"/>
                            <a:pt x="20468" y="5"/>
                          </a:cubicBezTo>
                          <a:cubicBezTo>
                            <a:pt x="34402" y="334"/>
                            <a:pt x="43874" y="23658"/>
                            <a:pt x="39229" y="67295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54" name="Vrije vorm: vorm 53">
                    <a:extLst>
                      <a:ext uri="{FF2B5EF4-FFF2-40B4-BE49-F238E27FC236}">
                        <a16:creationId xmlns:a16="http://schemas.microsoft.com/office/drawing/2014/main" id="{63D7A1A9-6670-4376-96A1-2939B983F4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62013" y="3217002"/>
                    <a:ext cx="147113" cy="95320"/>
                  </a:xfrm>
                  <a:custGeom>
                    <a:avLst/>
                    <a:gdLst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107157 w 142875"/>
                      <a:gd name="connsiteY5" fmla="*/ 85725 h 95250"/>
                      <a:gd name="connsiteX6" fmla="*/ 85725 w 142875"/>
                      <a:gd name="connsiteY6" fmla="*/ 95250 h 95250"/>
                      <a:gd name="connsiteX7" fmla="*/ 0 w 142875"/>
                      <a:gd name="connsiteY7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7113"/>
                      <a:gd name="connsiteY0" fmla="*/ 92869 h 95250"/>
                      <a:gd name="connsiteX1" fmla="*/ 64294 w 147113"/>
                      <a:gd name="connsiteY1" fmla="*/ 19050 h 95250"/>
                      <a:gd name="connsiteX2" fmla="*/ 100013 w 147113"/>
                      <a:gd name="connsiteY2" fmla="*/ 0 h 95250"/>
                      <a:gd name="connsiteX3" fmla="*/ 138113 w 147113"/>
                      <a:gd name="connsiteY3" fmla="*/ 14287 h 95250"/>
                      <a:gd name="connsiteX4" fmla="*/ 142875 w 147113"/>
                      <a:gd name="connsiteY4" fmla="*/ 52387 h 95250"/>
                      <a:gd name="connsiteX5" fmla="*/ 85725 w 147113"/>
                      <a:gd name="connsiteY5" fmla="*/ 95250 h 95250"/>
                      <a:gd name="connsiteX6" fmla="*/ 0 w 147113"/>
                      <a:gd name="connsiteY6" fmla="*/ 92869 h 95250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177 w 147290"/>
                      <a:gd name="connsiteY0" fmla="*/ 92936 h 95317"/>
                      <a:gd name="connsiteX1" fmla="*/ 64471 w 147290"/>
                      <a:gd name="connsiteY1" fmla="*/ 19117 h 95317"/>
                      <a:gd name="connsiteX2" fmla="*/ 100190 w 147290"/>
                      <a:gd name="connsiteY2" fmla="*/ 67 h 95317"/>
                      <a:gd name="connsiteX3" fmla="*/ 138290 w 147290"/>
                      <a:gd name="connsiteY3" fmla="*/ 14354 h 95317"/>
                      <a:gd name="connsiteX4" fmla="*/ 143052 w 147290"/>
                      <a:gd name="connsiteY4" fmla="*/ 52454 h 95317"/>
                      <a:gd name="connsiteX5" fmla="*/ 85902 w 147290"/>
                      <a:gd name="connsiteY5" fmla="*/ 95317 h 95317"/>
                      <a:gd name="connsiteX6" fmla="*/ 177 w 147290"/>
                      <a:gd name="connsiteY6" fmla="*/ 92936 h 95317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0 w 147113"/>
                      <a:gd name="connsiteY0" fmla="*/ 92936 h 95320"/>
                      <a:gd name="connsiteX1" fmla="*/ 64294 w 147113"/>
                      <a:gd name="connsiteY1" fmla="*/ 19117 h 95320"/>
                      <a:gd name="connsiteX2" fmla="*/ 100013 w 147113"/>
                      <a:gd name="connsiteY2" fmla="*/ 67 h 95320"/>
                      <a:gd name="connsiteX3" fmla="*/ 138113 w 147113"/>
                      <a:gd name="connsiteY3" fmla="*/ 14354 h 95320"/>
                      <a:gd name="connsiteX4" fmla="*/ 142875 w 147113"/>
                      <a:gd name="connsiteY4" fmla="*/ 52454 h 95320"/>
                      <a:gd name="connsiteX5" fmla="*/ 85725 w 147113"/>
                      <a:gd name="connsiteY5" fmla="*/ 95317 h 95320"/>
                      <a:gd name="connsiteX6" fmla="*/ 0 w 147113"/>
                      <a:gd name="connsiteY6" fmla="*/ 92936 h 95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7113" h="95320">
                        <a:moveTo>
                          <a:pt x="0" y="92936"/>
                        </a:moveTo>
                        <a:cubicBezTo>
                          <a:pt x="32147" y="61186"/>
                          <a:pt x="47625" y="34595"/>
                          <a:pt x="64294" y="19117"/>
                        </a:cubicBezTo>
                        <a:cubicBezTo>
                          <a:pt x="80963" y="3639"/>
                          <a:pt x="87710" y="861"/>
                          <a:pt x="100013" y="67"/>
                        </a:cubicBezTo>
                        <a:cubicBezTo>
                          <a:pt x="112316" y="-727"/>
                          <a:pt x="130969" y="5623"/>
                          <a:pt x="138113" y="14354"/>
                        </a:cubicBezTo>
                        <a:cubicBezTo>
                          <a:pt x="145257" y="23085"/>
                          <a:pt x="151606" y="38960"/>
                          <a:pt x="142875" y="52454"/>
                        </a:cubicBezTo>
                        <a:cubicBezTo>
                          <a:pt x="134144" y="65948"/>
                          <a:pt x="114300" y="95713"/>
                          <a:pt x="85725" y="95317"/>
                        </a:cubicBezTo>
                        <a:lnTo>
                          <a:pt x="0" y="92936"/>
                        </a:lnTo>
                        <a:close/>
                      </a:path>
                    </a:pathLst>
                  </a:custGeom>
                  <a:gradFill>
                    <a:gsLst>
                      <a:gs pos="52000">
                        <a:schemeClr val="accent1">
                          <a:lumMod val="5000"/>
                          <a:lumOff val="95000"/>
                        </a:schemeClr>
                      </a:gs>
                      <a:gs pos="57000">
                        <a:srgbClr val="366FA8">
                          <a:lumMod val="100000"/>
                        </a:srgbClr>
                      </a:gs>
                    </a:gsLst>
                    <a:lin ang="8400000" scaled="0"/>
                  </a:gradFill>
                  <a:ln w="12700">
                    <a:solidFill>
                      <a:srgbClr val="366F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Vrije vorm: vorm 54">
                    <a:extLst>
                      <a:ext uri="{FF2B5EF4-FFF2-40B4-BE49-F238E27FC236}">
                        <a16:creationId xmlns:a16="http://schemas.microsoft.com/office/drawing/2014/main" id="{61BF15B4-3294-4F99-ACDB-4C9E44126DDD}"/>
                      </a:ext>
                    </a:extLst>
                  </p:cNvPr>
                  <p:cNvSpPr/>
                  <p:nvPr userDrawn="1"/>
                </p:nvSpPr>
                <p:spPr>
                  <a:xfrm rot="1666569">
                    <a:off x="-715971" y="3091054"/>
                    <a:ext cx="73692" cy="134289"/>
                  </a:xfrm>
                  <a:custGeom>
                    <a:avLst/>
                    <a:gdLst>
                      <a:gd name="connsiteX0" fmla="*/ 34448 w 73692"/>
                      <a:gd name="connsiteY0" fmla="*/ 0 h 134289"/>
                      <a:gd name="connsiteX1" fmla="*/ 37427 w 73692"/>
                      <a:gd name="connsiteY1" fmla="*/ 0 h 134289"/>
                      <a:gd name="connsiteX2" fmla="*/ 73692 w 73692"/>
                      <a:gd name="connsiteY2" fmla="*/ 68852 h 134289"/>
                      <a:gd name="connsiteX3" fmla="*/ 56906 w 73692"/>
                      <a:gd name="connsiteY3" fmla="*/ 134289 h 134289"/>
                      <a:gd name="connsiteX4" fmla="*/ 0 w 73692"/>
                      <a:gd name="connsiteY4" fmla="*/ 134289 h 134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692" h="134289">
                        <a:moveTo>
                          <a:pt x="34448" y="0"/>
                        </a:moveTo>
                        <a:lnTo>
                          <a:pt x="37427" y="0"/>
                        </a:lnTo>
                        <a:lnTo>
                          <a:pt x="73692" y="68852"/>
                        </a:lnTo>
                        <a:lnTo>
                          <a:pt x="56906" y="134289"/>
                        </a:lnTo>
                        <a:lnTo>
                          <a:pt x="0" y="134289"/>
                        </a:lnTo>
                        <a:close/>
                      </a:path>
                    </a:pathLst>
                  </a:custGeom>
                  <a:solidFill>
                    <a:srgbClr val="81818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cxnSp>
            <p:nvCxnSpPr>
              <p:cNvPr id="33" name="Rechte verbindingslijn 32">
                <a:extLst>
                  <a:ext uri="{FF2B5EF4-FFF2-40B4-BE49-F238E27FC236}">
                    <a16:creationId xmlns:a16="http://schemas.microsoft.com/office/drawing/2014/main" id="{024EC0A0-413D-4BFA-BC1D-D758A7FF5B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352867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34" name="Ovaal 33">
                <a:extLst>
                  <a:ext uri="{FF2B5EF4-FFF2-40B4-BE49-F238E27FC236}">
                    <a16:creationId xmlns:a16="http://schemas.microsoft.com/office/drawing/2014/main" id="{85FDE656-064B-4882-91A1-3615472F6422}"/>
                  </a:ext>
                </a:extLst>
              </p:cNvPr>
              <p:cNvSpPr/>
              <p:nvPr userDrawn="1"/>
            </p:nvSpPr>
            <p:spPr>
              <a:xfrm>
                <a:off x="-3423240" y="4839064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4</a:t>
                </a:r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A3BA5E91-3EEA-4EDC-A162-C6A9F2DA250F}"/>
                  </a:ext>
                </a:extLst>
              </p:cNvPr>
              <p:cNvSpPr/>
              <p:nvPr userDrawn="1"/>
            </p:nvSpPr>
            <p:spPr>
              <a:xfrm>
                <a:off x="-3057559" y="4905128"/>
                <a:ext cx="3485051" cy="78074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Klik de rechthoek aan en gebruik de sneltoets:</a:t>
                </a:r>
                <a:b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Ctrl + K 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om een hyperlink toe te voegen. Klik aan de linker kant van het venster op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‘Plaats in dit document’ 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en selecteer in de lijst de juiste dia. Klik vervolgens op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‘OK’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sp>
            <p:nvSpPr>
              <p:cNvPr id="36" name="Ovaal 35">
                <a:extLst>
                  <a:ext uri="{FF2B5EF4-FFF2-40B4-BE49-F238E27FC236}">
                    <a16:creationId xmlns:a16="http://schemas.microsoft.com/office/drawing/2014/main" id="{A51F9A4E-D0B3-44FE-86D6-378FCFA9947E}"/>
                  </a:ext>
                </a:extLst>
              </p:cNvPr>
              <p:cNvSpPr/>
              <p:nvPr userDrawn="1"/>
            </p:nvSpPr>
            <p:spPr>
              <a:xfrm>
                <a:off x="-3423240" y="6208252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5</a:t>
                </a: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47825D18-F218-4411-86DD-E0CF321560DC}"/>
                  </a:ext>
                </a:extLst>
              </p:cNvPr>
              <p:cNvSpPr/>
              <p:nvPr userDrawn="1"/>
            </p:nvSpPr>
            <p:spPr>
              <a:xfrm>
                <a:off x="-3057559" y="6274316"/>
                <a:ext cx="3485051" cy="46468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Kopieer de rechthoek op andere menuknoppen</a:t>
                </a:r>
                <a:b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en pas de hyperlinks aan door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stap 4 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 herhalen. </a:t>
                </a:r>
                <a:endPara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A7D455DA-ACEE-421F-9098-D65365261CC0}"/>
                  </a:ext>
                </a:extLst>
              </p:cNvPr>
              <p:cNvGrpSpPr/>
              <p:nvPr userDrawn="1"/>
            </p:nvGrpSpPr>
            <p:grpSpPr>
              <a:xfrm>
                <a:off x="-3059446" y="4284710"/>
                <a:ext cx="2765843" cy="337337"/>
                <a:chOff x="5114260" y="1150425"/>
                <a:chExt cx="2545193" cy="310425"/>
              </a:xfrm>
            </p:grpSpPr>
            <p:sp>
              <p:nvSpPr>
                <p:cNvPr id="39" name="Rechthoek 38">
                  <a:extLst>
                    <a:ext uri="{FF2B5EF4-FFF2-40B4-BE49-F238E27FC236}">
                      <a16:creationId xmlns:a16="http://schemas.microsoft.com/office/drawing/2014/main" id="{7B83CFEB-F3C2-4EB1-9AC4-10D24934EB0E}"/>
                    </a:ext>
                  </a:extLst>
                </p:cNvPr>
                <p:cNvSpPr/>
                <p:nvPr userDrawn="1"/>
              </p:nvSpPr>
              <p:spPr>
                <a:xfrm>
                  <a:off x="5114260" y="1150425"/>
                  <a:ext cx="2545193" cy="310425"/>
                </a:xfrm>
                <a:prstGeom prst="rect">
                  <a:avLst/>
                </a:prstGeom>
                <a:solidFill>
                  <a:srgbClr val="F0F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Tekstvak 39">
                  <a:extLst>
                    <a:ext uri="{FF2B5EF4-FFF2-40B4-BE49-F238E27FC236}">
                      <a16:creationId xmlns:a16="http://schemas.microsoft.com/office/drawing/2014/main" id="{25B8439F-D543-41E4-94FA-EA103040F62B}"/>
                    </a:ext>
                  </a:extLst>
                </p:cNvPr>
                <p:cNvSpPr txBox="1"/>
                <p:nvPr userDrawn="1"/>
              </p:nvSpPr>
              <p:spPr>
                <a:xfrm>
                  <a:off x="5129419" y="1227111"/>
                  <a:ext cx="1156604" cy="174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u="none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Door</a:t>
                  </a:r>
                  <a:r>
                    <a:rPr lang="nl-NL" sz="700" b="0" u="sng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z</a:t>
                  </a:r>
                  <a:r>
                    <a:rPr lang="nl-NL" sz="700" b="0" u="none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ichtigheid</a:t>
                  </a:r>
                </a:p>
              </p:txBody>
            </p:sp>
            <p:sp>
              <p:nvSpPr>
                <p:cNvPr id="41" name="Rechthoek 40">
                  <a:extLst>
                    <a:ext uri="{FF2B5EF4-FFF2-40B4-BE49-F238E27FC236}">
                      <a16:creationId xmlns:a16="http://schemas.microsoft.com/office/drawing/2014/main" id="{A93BA017-12FC-40C9-A483-B95F69267D05}"/>
                    </a:ext>
                  </a:extLst>
                </p:cNvPr>
                <p:cNvSpPr/>
                <p:nvPr userDrawn="1"/>
              </p:nvSpPr>
              <p:spPr>
                <a:xfrm>
                  <a:off x="6929354" y="1274066"/>
                  <a:ext cx="21632" cy="87795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Rechte verbindingslijn 41">
                  <a:extLst>
                    <a:ext uri="{FF2B5EF4-FFF2-40B4-BE49-F238E27FC236}">
                      <a16:creationId xmlns:a16="http://schemas.microsoft.com/office/drawing/2014/main" id="{A989B425-F25F-444F-8EA2-A0EF63DB3590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6049103" y="1316473"/>
                  <a:ext cx="88332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</p:cxnSp>
            <p:sp>
              <p:nvSpPr>
                <p:cNvPr id="43" name="Rechthoek 42">
                  <a:extLst>
                    <a:ext uri="{FF2B5EF4-FFF2-40B4-BE49-F238E27FC236}">
                      <a16:creationId xmlns:a16="http://schemas.microsoft.com/office/drawing/2014/main" id="{066BAA8D-1370-4820-9E01-EE75BA31A93D}"/>
                    </a:ext>
                  </a:extLst>
                </p:cNvPr>
                <p:cNvSpPr/>
                <p:nvPr userDrawn="1"/>
              </p:nvSpPr>
              <p:spPr>
                <a:xfrm>
                  <a:off x="7020991" y="1228060"/>
                  <a:ext cx="570656" cy="159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l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700" b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100%</a:t>
                  </a:r>
                </a:p>
              </p:txBody>
            </p:sp>
            <p:sp>
              <p:nvSpPr>
                <p:cNvPr id="44" name="Gelijkbenige driehoek 43">
                  <a:extLst>
                    <a:ext uri="{FF2B5EF4-FFF2-40B4-BE49-F238E27FC236}">
                      <a16:creationId xmlns:a16="http://schemas.microsoft.com/office/drawing/2014/main" id="{571BFC69-964A-4AC3-B8CD-428F057C384E}"/>
                    </a:ext>
                  </a:extLst>
                </p:cNvPr>
                <p:cNvSpPr/>
                <p:nvPr userDrawn="1"/>
              </p:nvSpPr>
              <p:spPr>
                <a:xfrm>
                  <a:off x="7508703" y="1252854"/>
                  <a:ext cx="44712" cy="31855"/>
                </a:xfrm>
                <a:prstGeom prst="triangle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Gelijkbenige driehoek 44">
                  <a:extLst>
                    <a:ext uri="{FF2B5EF4-FFF2-40B4-BE49-F238E27FC236}">
                      <a16:creationId xmlns:a16="http://schemas.microsoft.com/office/drawing/2014/main" id="{EF2F408C-03F7-412F-9B50-F5E1BEC1DA26}"/>
                    </a:ext>
                  </a:extLst>
                </p:cNvPr>
                <p:cNvSpPr/>
                <p:nvPr userDrawn="1"/>
              </p:nvSpPr>
              <p:spPr>
                <a:xfrm flipV="1">
                  <a:off x="7508703" y="1330136"/>
                  <a:ext cx="44712" cy="31855"/>
                </a:xfrm>
                <a:prstGeom prst="triangle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0" name="COVER">
            <a:extLst>
              <a:ext uri="{FF2B5EF4-FFF2-40B4-BE49-F238E27FC236}">
                <a16:creationId xmlns:a16="http://schemas.microsoft.com/office/drawing/2014/main" id="{62425A88-8092-4BD4-A700-57BF869CC47D}"/>
              </a:ext>
            </a:extLst>
          </p:cNvPr>
          <p:cNvGrpSpPr/>
          <p:nvPr userDrawn="1"/>
        </p:nvGrpSpPr>
        <p:grpSpPr>
          <a:xfrm>
            <a:off x="-2400" y="0"/>
            <a:ext cx="12196800" cy="6858001"/>
            <a:chOff x="-2402" y="-104108"/>
            <a:chExt cx="12196800" cy="6858001"/>
          </a:xfrm>
        </p:grpSpPr>
        <p:sp>
          <p:nvSpPr>
            <p:cNvPr id="11" name="COVER">
              <a:extLst>
                <a:ext uri="{FF2B5EF4-FFF2-40B4-BE49-F238E27FC236}">
                  <a16:creationId xmlns:a16="http://schemas.microsoft.com/office/drawing/2014/main" id="{0928969D-31BC-4FA4-B2A2-E5801A917829}"/>
                </a:ext>
              </a:extLst>
            </p:cNvPr>
            <p:cNvSpPr/>
            <p:nvPr/>
          </p:nvSpPr>
          <p:spPr>
            <a:xfrm rot="10800000">
              <a:off x="-2402" y="-104108"/>
              <a:ext cx="12196800" cy="6858000"/>
            </a:xfrm>
            <a:prstGeom prst="rect">
              <a:avLst/>
            </a:prstGeom>
            <a:solidFill>
              <a:srgbClr val="F2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VERLOOP">
              <a:extLst>
                <a:ext uri="{FF2B5EF4-FFF2-40B4-BE49-F238E27FC236}">
                  <a16:creationId xmlns:a16="http://schemas.microsoft.com/office/drawing/2014/main" id="{7DBCE4B3-6FB5-4D99-902D-59CE76C6CA87}"/>
                </a:ext>
              </a:extLst>
            </p:cNvPr>
            <p:cNvSpPr/>
            <p:nvPr/>
          </p:nvSpPr>
          <p:spPr>
            <a:xfrm>
              <a:off x="-2402" y="5673893"/>
              <a:ext cx="12196800" cy="1080000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alpha val="2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12900" y="4747500"/>
            <a:ext cx="3429000" cy="792000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4" name="Tijdelijke aanduiding voor tekst 82">
            <a:extLst>
              <a:ext uri="{FF2B5EF4-FFF2-40B4-BE49-F238E27FC236}">
                <a16:creationId xmlns:a16="http://schemas.microsoft.com/office/drawing/2014/main" id="{E27AA8EE-9BDC-466A-A537-EDFE92A8C6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76" name="Tijdelijke aanduiding voor tekst 7">
            <a:extLst>
              <a:ext uri="{FF2B5EF4-FFF2-40B4-BE49-F238E27FC236}">
                <a16:creationId xmlns:a16="http://schemas.microsoft.com/office/drawing/2014/main" id="{E860F5B4-5FB0-44AE-9B7C-345C939FED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/>
              <a:t>[Vul hier uw voetnoot in]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43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hthoek 1">
            <a:extLst>
              <a:ext uri="{FF2B5EF4-FFF2-40B4-BE49-F238E27FC236}">
                <a16:creationId xmlns:a16="http://schemas.microsoft.com/office/drawing/2014/main" id="{791D7213-6FDB-4559-B79A-F2059F03C2AF}"/>
              </a:ext>
            </a:extLst>
          </p:cNvPr>
          <p:cNvSpPr/>
          <p:nvPr/>
        </p:nvSpPr>
        <p:spPr>
          <a:xfrm>
            <a:off x="-2400" y="0"/>
            <a:ext cx="1219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GRENSLIJN">
            <a:extLst>
              <a:ext uri="{FF2B5EF4-FFF2-40B4-BE49-F238E27FC236}">
                <a16:creationId xmlns:a16="http://schemas.microsoft.com/office/drawing/2014/main" id="{425079AB-59C1-4E6E-B97B-D0CE340F1CC0}"/>
              </a:ext>
            </a:extLst>
          </p:cNvPr>
          <p:cNvCxnSpPr>
            <a:cxnSpLocks/>
          </p:cNvCxnSpPr>
          <p:nvPr/>
        </p:nvCxnSpPr>
        <p:spPr>
          <a:xfrm>
            <a:off x="11323168" y="0"/>
            <a:ext cx="0" cy="6858000"/>
          </a:xfrm>
          <a:prstGeom prst="line">
            <a:avLst/>
          </a:prstGeom>
          <a:noFill/>
          <a:ln w="76200" cap="rnd">
            <a:solidFill>
              <a:schemeClr val="bg1"/>
            </a:solidFill>
            <a:prstDash val="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hthoek 28">
            <a:extLst>
              <a:ext uri="{FF2B5EF4-FFF2-40B4-BE49-F238E27FC236}">
                <a16:creationId xmlns:a16="http://schemas.microsoft.com/office/drawing/2014/main" id="{5D0189BB-EEE2-4042-9590-39DF39B95D73}"/>
              </a:ext>
            </a:extLst>
          </p:cNvPr>
          <p:cNvSpPr/>
          <p:nvPr/>
        </p:nvSpPr>
        <p:spPr>
          <a:xfrm rot="10800000">
            <a:off x="-2400" y="6750000"/>
            <a:ext cx="121968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CHADUW">
            <a:extLst>
              <a:ext uri="{FF2B5EF4-FFF2-40B4-BE49-F238E27FC236}">
                <a16:creationId xmlns:a16="http://schemas.microsoft.com/office/drawing/2014/main" id="{00415798-FD3E-4305-A13B-57A9AC647679}"/>
              </a:ext>
            </a:extLst>
          </p:cNvPr>
          <p:cNvSpPr/>
          <p:nvPr/>
        </p:nvSpPr>
        <p:spPr>
          <a:xfrm rot="1800000">
            <a:off x="2391147" y="-486692"/>
            <a:ext cx="2744853" cy="783138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WIT">
            <a:extLst>
              <a:ext uri="{FF2B5EF4-FFF2-40B4-BE49-F238E27FC236}">
                <a16:creationId xmlns:a16="http://schemas.microsoft.com/office/drawing/2014/main" id="{7734F256-C44F-43DA-A8FD-545E07404952}"/>
              </a:ext>
            </a:extLst>
          </p:cNvPr>
          <p:cNvSpPr/>
          <p:nvPr/>
        </p:nvSpPr>
        <p:spPr>
          <a:xfrm>
            <a:off x="0" y="760"/>
            <a:ext cx="6400800" cy="6859023"/>
          </a:xfrm>
          <a:custGeom>
            <a:avLst/>
            <a:gdLst>
              <a:gd name="connsiteX0" fmla="*/ 0 w 6400800"/>
              <a:gd name="connsiteY0" fmla="*/ 0 h 6859023"/>
              <a:gd name="connsiteX1" fmla="*/ 6400800 w 6400800"/>
              <a:gd name="connsiteY1" fmla="*/ 0 h 6859023"/>
              <a:gd name="connsiteX2" fmla="*/ 2523463 w 6400800"/>
              <a:gd name="connsiteY2" fmla="*/ 6859023 h 6859023"/>
              <a:gd name="connsiteX3" fmla="*/ 0 w 6400800"/>
              <a:gd name="connsiteY3" fmla="*/ 6859023 h 685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0" h="6859023">
                <a:moveTo>
                  <a:pt x="0" y="0"/>
                </a:moveTo>
                <a:lnTo>
                  <a:pt x="6400800" y="0"/>
                </a:lnTo>
                <a:lnTo>
                  <a:pt x="2523463" y="6859023"/>
                </a:lnTo>
                <a:lnTo>
                  <a:pt x="0" y="6859023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4000">
                <a:srgbClr val="F2F8F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CD488DD5-6F91-4380-BE3A-FF83F576EA3C}"/>
              </a:ext>
            </a:extLst>
          </p:cNvPr>
          <p:cNvSpPr/>
          <p:nvPr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122" name="K">
            <a:extLst>
              <a:ext uri="{FF2B5EF4-FFF2-40B4-BE49-F238E27FC236}">
                <a16:creationId xmlns:a16="http://schemas.microsoft.com/office/drawing/2014/main" id="{A7C8FBA3-557B-408B-9D0B-E73615B70DCA}"/>
              </a:ext>
            </a:extLst>
          </p:cNvPr>
          <p:cNvSpPr>
            <a:spLocks/>
          </p:cNvSpPr>
          <p:nvPr/>
        </p:nvSpPr>
        <p:spPr bwMode="auto">
          <a:xfrm>
            <a:off x="874713" y="813043"/>
            <a:ext cx="158436" cy="295562"/>
          </a:xfrm>
          <a:custGeom>
            <a:avLst/>
            <a:gdLst>
              <a:gd name="T0" fmla="*/ 66 w 171"/>
              <a:gd name="T1" fmla="*/ 0 h 319"/>
              <a:gd name="T2" fmla="*/ 45 w 171"/>
              <a:gd name="T3" fmla="*/ 201 h 319"/>
              <a:gd name="T4" fmla="*/ 66 w 171"/>
              <a:gd name="T5" fmla="*/ 201 h 319"/>
              <a:gd name="T6" fmla="*/ 136 w 171"/>
              <a:gd name="T7" fmla="*/ 111 h 319"/>
              <a:gd name="T8" fmla="*/ 171 w 171"/>
              <a:gd name="T9" fmla="*/ 111 h 319"/>
              <a:gd name="T10" fmla="*/ 91 w 171"/>
              <a:gd name="T11" fmla="*/ 214 h 319"/>
              <a:gd name="T12" fmla="*/ 161 w 171"/>
              <a:gd name="T13" fmla="*/ 319 h 319"/>
              <a:gd name="T14" fmla="*/ 119 w 171"/>
              <a:gd name="T15" fmla="*/ 319 h 319"/>
              <a:gd name="T16" fmla="*/ 60 w 171"/>
              <a:gd name="T17" fmla="*/ 226 h 319"/>
              <a:gd name="T18" fmla="*/ 43 w 171"/>
              <a:gd name="T19" fmla="*/ 226 h 319"/>
              <a:gd name="T20" fmla="*/ 35 w 171"/>
              <a:gd name="T21" fmla="*/ 319 h 319"/>
              <a:gd name="T22" fmla="*/ 0 w 171"/>
              <a:gd name="T23" fmla="*/ 319 h 319"/>
              <a:gd name="T24" fmla="*/ 33 w 171"/>
              <a:gd name="T25" fmla="*/ 2 h 319"/>
              <a:gd name="T26" fmla="*/ 66 w 171"/>
              <a:gd name="T27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" h="319">
                <a:moveTo>
                  <a:pt x="66" y="0"/>
                </a:moveTo>
                <a:lnTo>
                  <a:pt x="45" y="201"/>
                </a:lnTo>
                <a:lnTo>
                  <a:pt x="66" y="201"/>
                </a:lnTo>
                <a:lnTo>
                  <a:pt x="136" y="111"/>
                </a:lnTo>
                <a:lnTo>
                  <a:pt x="171" y="111"/>
                </a:lnTo>
                <a:lnTo>
                  <a:pt x="91" y="214"/>
                </a:lnTo>
                <a:lnTo>
                  <a:pt x="161" y="319"/>
                </a:lnTo>
                <a:lnTo>
                  <a:pt x="119" y="319"/>
                </a:lnTo>
                <a:lnTo>
                  <a:pt x="60" y="226"/>
                </a:lnTo>
                <a:lnTo>
                  <a:pt x="43" y="226"/>
                </a:lnTo>
                <a:lnTo>
                  <a:pt x="35" y="319"/>
                </a:lnTo>
                <a:lnTo>
                  <a:pt x="0" y="319"/>
                </a:lnTo>
                <a:lnTo>
                  <a:pt x="33" y="2"/>
                </a:lnTo>
                <a:lnTo>
                  <a:pt x="66" y="0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3" name="a">
            <a:extLst>
              <a:ext uri="{FF2B5EF4-FFF2-40B4-BE49-F238E27FC236}">
                <a16:creationId xmlns:a16="http://schemas.microsoft.com/office/drawing/2014/main" id="{E2C8211E-CEC6-46BF-9AA1-9DDC6591AF2C}"/>
              </a:ext>
            </a:extLst>
          </p:cNvPr>
          <p:cNvSpPr>
            <a:spLocks noEditPoints="1"/>
          </p:cNvSpPr>
          <p:nvPr/>
        </p:nvSpPr>
        <p:spPr bwMode="auto">
          <a:xfrm>
            <a:off x="1055386" y="912182"/>
            <a:ext cx="152877" cy="198277"/>
          </a:xfrm>
          <a:custGeom>
            <a:avLst/>
            <a:gdLst>
              <a:gd name="T0" fmla="*/ 74 w 80"/>
              <a:gd name="T1" fmla="*/ 103 h 104"/>
              <a:gd name="T2" fmla="*/ 58 w 80"/>
              <a:gd name="T3" fmla="*/ 103 h 104"/>
              <a:gd name="T4" fmla="*/ 58 w 80"/>
              <a:gd name="T5" fmla="*/ 82 h 104"/>
              <a:gd name="T6" fmla="*/ 23 w 80"/>
              <a:gd name="T7" fmla="*/ 104 h 104"/>
              <a:gd name="T8" fmla="*/ 0 w 80"/>
              <a:gd name="T9" fmla="*/ 70 h 104"/>
              <a:gd name="T10" fmla="*/ 47 w 80"/>
              <a:gd name="T11" fmla="*/ 0 h 104"/>
              <a:gd name="T12" fmla="*/ 80 w 80"/>
              <a:gd name="T13" fmla="*/ 5 h 104"/>
              <a:gd name="T14" fmla="*/ 74 w 80"/>
              <a:gd name="T15" fmla="*/ 70 h 104"/>
              <a:gd name="T16" fmla="*/ 74 w 80"/>
              <a:gd name="T17" fmla="*/ 103 h 104"/>
              <a:gd name="T18" fmla="*/ 63 w 80"/>
              <a:gd name="T19" fmla="*/ 16 h 104"/>
              <a:gd name="T20" fmla="*/ 45 w 80"/>
              <a:gd name="T21" fmla="*/ 14 h 104"/>
              <a:gd name="T22" fmla="*/ 17 w 80"/>
              <a:gd name="T23" fmla="*/ 68 h 104"/>
              <a:gd name="T24" fmla="*/ 28 w 80"/>
              <a:gd name="T25" fmla="*/ 89 h 104"/>
              <a:gd name="T26" fmla="*/ 58 w 80"/>
              <a:gd name="T27" fmla="*/ 66 h 104"/>
              <a:gd name="T28" fmla="*/ 63 w 80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04">
                <a:moveTo>
                  <a:pt x="74" y="103"/>
                </a:moveTo>
                <a:cubicBezTo>
                  <a:pt x="58" y="103"/>
                  <a:pt x="58" y="103"/>
                  <a:pt x="58" y="103"/>
                </a:cubicBezTo>
                <a:cubicBezTo>
                  <a:pt x="58" y="82"/>
                  <a:pt x="58" y="82"/>
                  <a:pt x="58" y="82"/>
                </a:cubicBezTo>
                <a:cubicBezTo>
                  <a:pt x="39" y="101"/>
                  <a:pt x="33" y="104"/>
                  <a:pt x="23" y="104"/>
                </a:cubicBezTo>
                <a:cubicBezTo>
                  <a:pt x="10" y="104"/>
                  <a:pt x="0" y="95"/>
                  <a:pt x="0" y="70"/>
                </a:cubicBezTo>
                <a:cubicBezTo>
                  <a:pt x="0" y="26"/>
                  <a:pt x="18" y="0"/>
                  <a:pt x="47" y="0"/>
                </a:cubicBezTo>
                <a:cubicBezTo>
                  <a:pt x="57" y="0"/>
                  <a:pt x="70" y="2"/>
                  <a:pt x="80" y="5"/>
                </a:cubicBezTo>
                <a:cubicBezTo>
                  <a:pt x="74" y="70"/>
                  <a:pt x="74" y="70"/>
                  <a:pt x="74" y="70"/>
                </a:cubicBezTo>
                <a:lnTo>
                  <a:pt x="74" y="103"/>
                </a:lnTo>
                <a:close/>
                <a:moveTo>
                  <a:pt x="63" y="16"/>
                </a:moveTo>
                <a:cubicBezTo>
                  <a:pt x="58" y="15"/>
                  <a:pt x="51" y="14"/>
                  <a:pt x="45" y="14"/>
                </a:cubicBezTo>
                <a:cubicBezTo>
                  <a:pt x="27" y="14"/>
                  <a:pt x="17" y="33"/>
                  <a:pt x="17" y="68"/>
                </a:cubicBezTo>
                <a:cubicBezTo>
                  <a:pt x="17" y="83"/>
                  <a:pt x="21" y="89"/>
                  <a:pt x="28" y="89"/>
                </a:cubicBezTo>
                <a:cubicBezTo>
                  <a:pt x="33" y="89"/>
                  <a:pt x="40" y="84"/>
                  <a:pt x="58" y="66"/>
                </a:cubicBezTo>
                <a:lnTo>
                  <a:pt x="63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4" name="d">
            <a:extLst>
              <a:ext uri="{FF2B5EF4-FFF2-40B4-BE49-F238E27FC236}">
                <a16:creationId xmlns:a16="http://schemas.microsoft.com/office/drawing/2014/main" id="{FB35664D-F90A-413C-88D3-A8FD676A2DFC}"/>
              </a:ext>
            </a:extLst>
          </p:cNvPr>
          <p:cNvSpPr>
            <a:spLocks noEditPoints="1"/>
          </p:cNvSpPr>
          <p:nvPr/>
        </p:nvSpPr>
        <p:spPr bwMode="auto">
          <a:xfrm>
            <a:off x="1249957" y="813043"/>
            <a:ext cx="163995" cy="297415"/>
          </a:xfrm>
          <a:custGeom>
            <a:avLst/>
            <a:gdLst>
              <a:gd name="T0" fmla="*/ 47 w 86"/>
              <a:gd name="T1" fmla="*/ 52 h 156"/>
              <a:gd name="T2" fmla="*/ 64 w 86"/>
              <a:gd name="T3" fmla="*/ 54 h 156"/>
              <a:gd name="T4" fmla="*/ 70 w 86"/>
              <a:gd name="T5" fmla="*/ 1 h 156"/>
              <a:gd name="T6" fmla="*/ 86 w 86"/>
              <a:gd name="T7" fmla="*/ 0 h 156"/>
              <a:gd name="T8" fmla="*/ 74 w 86"/>
              <a:gd name="T9" fmla="*/ 122 h 156"/>
              <a:gd name="T10" fmla="*/ 74 w 86"/>
              <a:gd name="T11" fmla="*/ 155 h 156"/>
              <a:gd name="T12" fmla="*/ 59 w 86"/>
              <a:gd name="T13" fmla="*/ 155 h 156"/>
              <a:gd name="T14" fmla="*/ 58 w 86"/>
              <a:gd name="T15" fmla="*/ 134 h 156"/>
              <a:gd name="T16" fmla="*/ 23 w 86"/>
              <a:gd name="T17" fmla="*/ 156 h 156"/>
              <a:gd name="T18" fmla="*/ 0 w 86"/>
              <a:gd name="T19" fmla="*/ 122 h 156"/>
              <a:gd name="T20" fmla="*/ 47 w 86"/>
              <a:gd name="T21" fmla="*/ 52 h 156"/>
              <a:gd name="T22" fmla="*/ 28 w 86"/>
              <a:gd name="T23" fmla="*/ 141 h 156"/>
              <a:gd name="T24" fmla="*/ 58 w 86"/>
              <a:gd name="T25" fmla="*/ 118 h 156"/>
              <a:gd name="T26" fmla="*/ 63 w 86"/>
              <a:gd name="T27" fmla="*/ 68 h 156"/>
              <a:gd name="T28" fmla="*/ 46 w 86"/>
              <a:gd name="T29" fmla="*/ 66 h 156"/>
              <a:gd name="T30" fmla="*/ 17 w 86"/>
              <a:gd name="T31" fmla="*/ 120 h 156"/>
              <a:gd name="T32" fmla="*/ 28 w 86"/>
              <a:gd name="T33" fmla="*/ 14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6" h="156">
                <a:moveTo>
                  <a:pt x="47" y="52"/>
                </a:moveTo>
                <a:cubicBezTo>
                  <a:pt x="53" y="52"/>
                  <a:pt x="59" y="53"/>
                  <a:pt x="64" y="54"/>
                </a:cubicBezTo>
                <a:cubicBezTo>
                  <a:pt x="70" y="1"/>
                  <a:pt x="70" y="1"/>
                  <a:pt x="70" y="1"/>
                </a:cubicBezTo>
                <a:cubicBezTo>
                  <a:pt x="86" y="0"/>
                  <a:pt x="86" y="0"/>
                  <a:pt x="86" y="0"/>
                </a:cubicBezTo>
                <a:cubicBezTo>
                  <a:pt x="74" y="122"/>
                  <a:pt x="74" y="122"/>
                  <a:pt x="74" y="122"/>
                </a:cubicBezTo>
                <a:cubicBezTo>
                  <a:pt x="74" y="155"/>
                  <a:pt x="74" y="155"/>
                  <a:pt x="74" y="155"/>
                </a:cubicBezTo>
                <a:cubicBezTo>
                  <a:pt x="59" y="155"/>
                  <a:pt x="59" y="155"/>
                  <a:pt x="59" y="155"/>
                </a:cubicBezTo>
                <a:cubicBezTo>
                  <a:pt x="58" y="134"/>
                  <a:pt x="58" y="134"/>
                  <a:pt x="58" y="134"/>
                </a:cubicBezTo>
                <a:cubicBezTo>
                  <a:pt x="39" y="153"/>
                  <a:pt x="33" y="156"/>
                  <a:pt x="23" y="156"/>
                </a:cubicBezTo>
                <a:cubicBezTo>
                  <a:pt x="10" y="156"/>
                  <a:pt x="0" y="147"/>
                  <a:pt x="0" y="122"/>
                </a:cubicBezTo>
                <a:cubicBezTo>
                  <a:pt x="0" y="78"/>
                  <a:pt x="18" y="52"/>
                  <a:pt x="47" y="52"/>
                </a:cubicBezTo>
                <a:close/>
                <a:moveTo>
                  <a:pt x="28" y="141"/>
                </a:moveTo>
                <a:cubicBezTo>
                  <a:pt x="34" y="141"/>
                  <a:pt x="40" y="136"/>
                  <a:pt x="58" y="118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7"/>
                  <a:pt x="51" y="66"/>
                  <a:pt x="46" y="66"/>
                </a:cubicBezTo>
                <a:cubicBezTo>
                  <a:pt x="27" y="66"/>
                  <a:pt x="17" y="85"/>
                  <a:pt x="17" y="120"/>
                </a:cubicBezTo>
                <a:cubicBezTo>
                  <a:pt x="17" y="135"/>
                  <a:pt x="21" y="141"/>
                  <a:pt x="28" y="141"/>
                </a:cubicBez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5" name="a">
            <a:extLst>
              <a:ext uri="{FF2B5EF4-FFF2-40B4-BE49-F238E27FC236}">
                <a16:creationId xmlns:a16="http://schemas.microsoft.com/office/drawing/2014/main" id="{2932499B-B7D7-447A-8F7D-A505FDA2D5F2}"/>
              </a:ext>
            </a:extLst>
          </p:cNvPr>
          <p:cNvSpPr>
            <a:spLocks noEditPoints="1"/>
          </p:cNvSpPr>
          <p:nvPr/>
        </p:nvSpPr>
        <p:spPr bwMode="auto">
          <a:xfrm>
            <a:off x="1444527" y="912182"/>
            <a:ext cx="151950" cy="198277"/>
          </a:xfrm>
          <a:custGeom>
            <a:avLst/>
            <a:gdLst>
              <a:gd name="T0" fmla="*/ 74 w 80"/>
              <a:gd name="T1" fmla="*/ 103 h 104"/>
              <a:gd name="T2" fmla="*/ 59 w 80"/>
              <a:gd name="T3" fmla="*/ 103 h 104"/>
              <a:gd name="T4" fmla="*/ 58 w 80"/>
              <a:gd name="T5" fmla="*/ 82 h 104"/>
              <a:gd name="T6" fmla="*/ 23 w 80"/>
              <a:gd name="T7" fmla="*/ 104 h 104"/>
              <a:gd name="T8" fmla="*/ 0 w 80"/>
              <a:gd name="T9" fmla="*/ 70 h 104"/>
              <a:gd name="T10" fmla="*/ 48 w 80"/>
              <a:gd name="T11" fmla="*/ 0 h 104"/>
              <a:gd name="T12" fmla="*/ 80 w 80"/>
              <a:gd name="T13" fmla="*/ 5 h 104"/>
              <a:gd name="T14" fmla="*/ 74 w 80"/>
              <a:gd name="T15" fmla="*/ 70 h 104"/>
              <a:gd name="T16" fmla="*/ 74 w 80"/>
              <a:gd name="T17" fmla="*/ 103 h 104"/>
              <a:gd name="T18" fmla="*/ 63 w 80"/>
              <a:gd name="T19" fmla="*/ 16 h 104"/>
              <a:gd name="T20" fmla="*/ 46 w 80"/>
              <a:gd name="T21" fmla="*/ 14 h 104"/>
              <a:gd name="T22" fmla="*/ 17 w 80"/>
              <a:gd name="T23" fmla="*/ 68 h 104"/>
              <a:gd name="T24" fmla="*/ 28 w 80"/>
              <a:gd name="T25" fmla="*/ 89 h 104"/>
              <a:gd name="T26" fmla="*/ 58 w 80"/>
              <a:gd name="T27" fmla="*/ 66 h 104"/>
              <a:gd name="T28" fmla="*/ 63 w 80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04">
                <a:moveTo>
                  <a:pt x="74" y="103"/>
                </a:moveTo>
                <a:cubicBezTo>
                  <a:pt x="59" y="103"/>
                  <a:pt x="59" y="103"/>
                  <a:pt x="59" y="103"/>
                </a:cubicBezTo>
                <a:cubicBezTo>
                  <a:pt x="58" y="82"/>
                  <a:pt x="58" y="82"/>
                  <a:pt x="58" y="82"/>
                </a:cubicBezTo>
                <a:cubicBezTo>
                  <a:pt x="39" y="101"/>
                  <a:pt x="33" y="104"/>
                  <a:pt x="23" y="104"/>
                </a:cubicBezTo>
                <a:cubicBezTo>
                  <a:pt x="10" y="104"/>
                  <a:pt x="0" y="95"/>
                  <a:pt x="0" y="70"/>
                </a:cubicBezTo>
                <a:cubicBezTo>
                  <a:pt x="0" y="26"/>
                  <a:pt x="18" y="0"/>
                  <a:pt x="48" y="0"/>
                </a:cubicBezTo>
                <a:cubicBezTo>
                  <a:pt x="57" y="0"/>
                  <a:pt x="70" y="2"/>
                  <a:pt x="80" y="5"/>
                </a:cubicBezTo>
                <a:cubicBezTo>
                  <a:pt x="74" y="70"/>
                  <a:pt x="74" y="70"/>
                  <a:pt x="74" y="70"/>
                </a:cubicBezTo>
                <a:lnTo>
                  <a:pt x="74" y="103"/>
                </a:lnTo>
                <a:close/>
                <a:moveTo>
                  <a:pt x="63" y="16"/>
                </a:moveTo>
                <a:cubicBezTo>
                  <a:pt x="58" y="15"/>
                  <a:pt x="51" y="14"/>
                  <a:pt x="46" y="14"/>
                </a:cubicBezTo>
                <a:cubicBezTo>
                  <a:pt x="27" y="14"/>
                  <a:pt x="17" y="33"/>
                  <a:pt x="17" y="68"/>
                </a:cubicBezTo>
                <a:cubicBezTo>
                  <a:pt x="17" y="83"/>
                  <a:pt x="21" y="89"/>
                  <a:pt x="28" y="89"/>
                </a:cubicBezTo>
                <a:cubicBezTo>
                  <a:pt x="34" y="89"/>
                  <a:pt x="40" y="84"/>
                  <a:pt x="58" y="66"/>
                </a:cubicBezTo>
                <a:lnTo>
                  <a:pt x="63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6" name="s">
            <a:extLst>
              <a:ext uri="{FF2B5EF4-FFF2-40B4-BE49-F238E27FC236}">
                <a16:creationId xmlns:a16="http://schemas.microsoft.com/office/drawing/2014/main" id="{E09B66B2-FA87-40CC-BAE6-C93C7AF81C6B}"/>
              </a:ext>
            </a:extLst>
          </p:cNvPr>
          <p:cNvSpPr>
            <a:spLocks/>
          </p:cNvSpPr>
          <p:nvPr/>
        </p:nvSpPr>
        <p:spPr bwMode="auto">
          <a:xfrm>
            <a:off x="1627052" y="912182"/>
            <a:ext cx="116742" cy="198277"/>
          </a:xfrm>
          <a:custGeom>
            <a:avLst/>
            <a:gdLst>
              <a:gd name="T0" fmla="*/ 58 w 61"/>
              <a:gd name="T1" fmla="*/ 16 h 104"/>
              <a:gd name="T2" fmla="*/ 38 w 61"/>
              <a:gd name="T3" fmla="*/ 13 h 104"/>
              <a:gd name="T4" fmla="*/ 25 w 61"/>
              <a:gd name="T5" fmla="*/ 25 h 104"/>
              <a:gd name="T6" fmla="*/ 37 w 61"/>
              <a:gd name="T7" fmla="*/ 45 h 104"/>
              <a:gd name="T8" fmla="*/ 59 w 61"/>
              <a:gd name="T9" fmla="*/ 77 h 104"/>
              <a:gd name="T10" fmla="*/ 28 w 61"/>
              <a:gd name="T11" fmla="*/ 104 h 104"/>
              <a:gd name="T12" fmla="*/ 0 w 61"/>
              <a:gd name="T13" fmla="*/ 97 h 104"/>
              <a:gd name="T14" fmla="*/ 4 w 61"/>
              <a:gd name="T15" fmla="*/ 84 h 104"/>
              <a:gd name="T16" fmla="*/ 29 w 61"/>
              <a:gd name="T17" fmla="*/ 91 h 104"/>
              <a:gd name="T18" fmla="*/ 44 w 61"/>
              <a:gd name="T19" fmla="*/ 79 h 104"/>
              <a:gd name="T20" fmla="*/ 28 w 61"/>
              <a:gd name="T21" fmla="*/ 58 h 104"/>
              <a:gd name="T22" fmla="*/ 9 w 61"/>
              <a:gd name="T23" fmla="*/ 27 h 104"/>
              <a:gd name="T24" fmla="*/ 38 w 61"/>
              <a:gd name="T25" fmla="*/ 0 h 104"/>
              <a:gd name="T26" fmla="*/ 61 w 61"/>
              <a:gd name="T27" fmla="*/ 4 h 104"/>
              <a:gd name="T28" fmla="*/ 58 w 61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" h="104">
                <a:moveTo>
                  <a:pt x="58" y="16"/>
                </a:moveTo>
                <a:cubicBezTo>
                  <a:pt x="51" y="14"/>
                  <a:pt x="45" y="13"/>
                  <a:pt x="38" y="13"/>
                </a:cubicBezTo>
                <a:cubicBezTo>
                  <a:pt x="29" y="13"/>
                  <a:pt x="25" y="19"/>
                  <a:pt x="25" y="25"/>
                </a:cubicBezTo>
                <a:cubicBezTo>
                  <a:pt x="25" y="33"/>
                  <a:pt x="27" y="37"/>
                  <a:pt x="37" y="45"/>
                </a:cubicBezTo>
                <a:cubicBezTo>
                  <a:pt x="56" y="61"/>
                  <a:pt x="59" y="67"/>
                  <a:pt x="59" y="77"/>
                </a:cubicBezTo>
                <a:cubicBezTo>
                  <a:pt x="59" y="93"/>
                  <a:pt x="48" y="104"/>
                  <a:pt x="28" y="104"/>
                </a:cubicBezTo>
                <a:cubicBezTo>
                  <a:pt x="18" y="104"/>
                  <a:pt x="8" y="102"/>
                  <a:pt x="0" y="97"/>
                </a:cubicBezTo>
                <a:cubicBezTo>
                  <a:pt x="4" y="84"/>
                  <a:pt x="4" y="84"/>
                  <a:pt x="4" y="84"/>
                </a:cubicBezTo>
                <a:cubicBezTo>
                  <a:pt x="13" y="88"/>
                  <a:pt x="22" y="91"/>
                  <a:pt x="29" y="91"/>
                </a:cubicBezTo>
                <a:cubicBezTo>
                  <a:pt x="39" y="91"/>
                  <a:pt x="44" y="86"/>
                  <a:pt x="44" y="79"/>
                </a:cubicBezTo>
                <a:cubicBezTo>
                  <a:pt x="44" y="72"/>
                  <a:pt x="41" y="69"/>
                  <a:pt x="28" y="58"/>
                </a:cubicBezTo>
                <a:cubicBezTo>
                  <a:pt x="13" y="47"/>
                  <a:pt x="9" y="38"/>
                  <a:pt x="9" y="27"/>
                </a:cubicBezTo>
                <a:cubicBezTo>
                  <a:pt x="9" y="13"/>
                  <a:pt x="19" y="0"/>
                  <a:pt x="38" y="0"/>
                </a:cubicBezTo>
                <a:cubicBezTo>
                  <a:pt x="48" y="0"/>
                  <a:pt x="55" y="1"/>
                  <a:pt x="61" y="4"/>
                </a:cubicBezTo>
                <a:lnTo>
                  <a:pt x="58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7" name="t">
            <a:extLst>
              <a:ext uri="{FF2B5EF4-FFF2-40B4-BE49-F238E27FC236}">
                <a16:creationId xmlns:a16="http://schemas.microsoft.com/office/drawing/2014/main" id="{2FEF6D2E-4FDF-4613-B6B5-D0E0D0E19213}"/>
              </a:ext>
            </a:extLst>
          </p:cNvPr>
          <p:cNvSpPr>
            <a:spLocks/>
          </p:cNvSpPr>
          <p:nvPr/>
        </p:nvSpPr>
        <p:spPr bwMode="auto">
          <a:xfrm>
            <a:off x="1774370" y="849178"/>
            <a:ext cx="108404" cy="261280"/>
          </a:xfrm>
          <a:custGeom>
            <a:avLst/>
            <a:gdLst>
              <a:gd name="T0" fmla="*/ 32 w 57"/>
              <a:gd name="T1" fmla="*/ 35 h 137"/>
              <a:gd name="T2" fmla="*/ 57 w 57"/>
              <a:gd name="T3" fmla="*/ 35 h 137"/>
              <a:gd name="T4" fmla="*/ 56 w 57"/>
              <a:gd name="T5" fmla="*/ 48 h 137"/>
              <a:gd name="T6" fmla="*/ 31 w 57"/>
              <a:gd name="T7" fmla="*/ 48 h 137"/>
              <a:gd name="T8" fmla="*/ 25 w 57"/>
              <a:gd name="T9" fmla="*/ 103 h 137"/>
              <a:gd name="T10" fmla="*/ 25 w 57"/>
              <a:gd name="T11" fmla="*/ 117 h 137"/>
              <a:gd name="T12" fmla="*/ 31 w 57"/>
              <a:gd name="T13" fmla="*/ 123 h 137"/>
              <a:gd name="T14" fmla="*/ 51 w 57"/>
              <a:gd name="T15" fmla="*/ 118 h 137"/>
              <a:gd name="T16" fmla="*/ 53 w 57"/>
              <a:gd name="T17" fmla="*/ 130 h 137"/>
              <a:gd name="T18" fmla="*/ 24 w 57"/>
              <a:gd name="T19" fmla="*/ 137 h 137"/>
              <a:gd name="T20" fmla="*/ 8 w 57"/>
              <a:gd name="T21" fmla="*/ 120 h 137"/>
              <a:gd name="T22" fmla="*/ 9 w 57"/>
              <a:gd name="T23" fmla="*/ 105 h 137"/>
              <a:gd name="T24" fmla="*/ 14 w 57"/>
              <a:gd name="T25" fmla="*/ 48 h 137"/>
              <a:gd name="T26" fmla="*/ 0 w 57"/>
              <a:gd name="T27" fmla="*/ 48 h 137"/>
              <a:gd name="T28" fmla="*/ 1 w 57"/>
              <a:gd name="T29" fmla="*/ 36 h 137"/>
              <a:gd name="T30" fmla="*/ 16 w 57"/>
              <a:gd name="T31" fmla="*/ 35 h 137"/>
              <a:gd name="T32" fmla="*/ 21 w 57"/>
              <a:gd name="T33" fmla="*/ 1 h 137"/>
              <a:gd name="T34" fmla="*/ 35 w 57"/>
              <a:gd name="T35" fmla="*/ 0 h 137"/>
              <a:gd name="T36" fmla="*/ 32 w 57"/>
              <a:gd name="T37" fmla="*/ 3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137">
                <a:moveTo>
                  <a:pt x="32" y="35"/>
                </a:moveTo>
                <a:cubicBezTo>
                  <a:pt x="57" y="35"/>
                  <a:pt x="57" y="35"/>
                  <a:pt x="57" y="35"/>
                </a:cubicBezTo>
                <a:cubicBezTo>
                  <a:pt x="56" y="48"/>
                  <a:pt x="56" y="48"/>
                  <a:pt x="56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25" y="103"/>
                  <a:pt x="25" y="103"/>
                  <a:pt x="25" y="103"/>
                </a:cubicBezTo>
                <a:cubicBezTo>
                  <a:pt x="25" y="108"/>
                  <a:pt x="25" y="113"/>
                  <a:pt x="25" y="117"/>
                </a:cubicBezTo>
                <a:cubicBezTo>
                  <a:pt x="25" y="122"/>
                  <a:pt x="27" y="123"/>
                  <a:pt x="31" y="123"/>
                </a:cubicBezTo>
                <a:cubicBezTo>
                  <a:pt x="34" y="123"/>
                  <a:pt x="41" y="121"/>
                  <a:pt x="51" y="118"/>
                </a:cubicBezTo>
                <a:cubicBezTo>
                  <a:pt x="53" y="130"/>
                  <a:pt x="53" y="130"/>
                  <a:pt x="53" y="130"/>
                </a:cubicBezTo>
                <a:cubicBezTo>
                  <a:pt x="42" y="135"/>
                  <a:pt x="33" y="137"/>
                  <a:pt x="24" y="137"/>
                </a:cubicBezTo>
                <a:cubicBezTo>
                  <a:pt x="13" y="137"/>
                  <a:pt x="8" y="132"/>
                  <a:pt x="8" y="120"/>
                </a:cubicBezTo>
                <a:cubicBezTo>
                  <a:pt x="8" y="116"/>
                  <a:pt x="8" y="112"/>
                  <a:pt x="9" y="105"/>
                </a:cubicBezTo>
                <a:cubicBezTo>
                  <a:pt x="14" y="48"/>
                  <a:pt x="14" y="48"/>
                  <a:pt x="14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36"/>
                  <a:pt x="1" y="36"/>
                  <a:pt x="1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21" y="1"/>
                  <a:pt x="21" y="1"/>
                  <a:pt x="21" y="1"/>
                </a:cubicBezTo>
                <a:cubicBezTo>
                  <a:pt x="35" y="0"/>
                  <a:pt x="35" y="0"/>
                  <a:pt x="35" y="0"/>
                </a:cubicBezTo>
                <a:lnTo>
                  <a:pt x="32" y="35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8" name="e">
            <a:extLst>
              <a:ext uri="{FF2B5EF4-FFF2-40B4-BE49-F238E27FC236}">
                <a16:creationId xmlns:a16="http://schemas.microsoft.com/office/drawing/2014/main" id="{4A623B5E-1BE9-421F-9A1F-9BBA477AA682}"/>
              </a:ext>
            </a:extLst>
          </p:cNvPr>
          <p:cNvSpPr>
            <a:spLocks noEditPoints="1"/>
          </p:cNvSpPr>
          <p:nvPr/>
        </p:nvSpPr>
        <p:spPr bwMode="auto">
          <a:xfrm>
            <a:off x="1909643" y="912182"/>
            <a:ext cx="140832" cy="198277"/>
          </a:xfrm>
          <a:custGeom>
            <a:avLst/>
            <a:gdLst>
              <a:gd name="T0" fmla="*/ 17 w 74"/>
              <a:gd name="T1" fmla="*/ 56 h 104"/>
              <a:gd name="T2" fmla="*/ 17 w 74"/>
              <a:gd name="T3" fmla="*/ 63 h 104"/>
              <a:gd name="T4" fmla="*/ 36 w 74"/>
              <a:gd name="T5" fmla="*/ 91 h 104"/>
              <a:gd name="T6" fmla="*/ 69 w 74"/>
              <a:gd name="T7" fmla="*/ 80 h 104"/>
              <a:gd name="T8" fmla="*/ 74 w 74"/>
              <a:gd name="T9" fmla="*/ 93 h 104"/>
              <a:gd name="T10" fmla="*/ 32 w 74"/>
              <a:gd name="T11" fmla="*/ 104 h 104"/>
              <a:gd name="T12" fmla="*/ 0 w 74"/>
              <a:gd name="T13" fmla="*/ 65 h 104"/>
              <a:gd name="T14" fmla="*/ 44 w 74"/>
              <a:gd name="T15" fmla="*/ 0 h 104"/>
              <a:gd name="T16" fmla="*/ 71 w 74"/>
              <a:gd name="T17" fmla="*/ 27 h 104"/>
              <a:gd name="T18" fmla="*/ 68 w 74"/>
              <a:gd name="T19" fmla="*/ 53 h 104"/>
              <a:gd name="T20" fmla="*/ 17 w 74"/>
              <a:gd name="T21" fmla="*/ 56 h 104"/>
              <a:gd name="T22" fmla="*/ 55 w 74"/>
              <a:gd name="T23" fmla="*/ 41 h 104"/>
              <a:gd name="T24" fmla="*/ 56 w 74"/>
              <a:gd name="T25" fmla="*/ 28 h 104"/>
              <a:gd name="T26" fmla="*/ 42 w 74"/>
              <a:gd name="T27" fmla="*/ 12 h 104"/>
              <a:gd name="T28" fmla="*/ 19 w 74"/>
              <a:gd name="T29" fmla="*/ 44 h 104"/>
              <a:gd name="T30" fmla="*/ 55 w 74"/>
              <a:gd name="T31" fmla="*/ 4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104">
                <a:moveTo>
                  <a:pt x="17" y="56"/>
                </a:moveTo>
                <a:cubicBezTo>
                  <a:pt x="17" y="59"/>
                  <a:pt x="17" y="61"/>
                  <a:pt x="17" y="63"/>
                </a:cubicBezTo>
                <a:cubicBezTo>
                  <a:pt x="17" y="84"/>
                  <a:pt x="24" y="91"/>
                  <a:pt x="36" y="91"/>
                </a:cubicBezTo>
                <a:cubicBezTo>
                  <a:pt x="43" y="91"/>
                  <a:pt x="53" y="88"/>
                  <a:pt x="69" y="80"/>
                </a:cubicBezTo>
                <a:cubicBezTo>
                  <a:pt x="74" y="93"/>
                  <a:pt x="74" y="93"/>
                  <a:pt x="74" y="93"/>
                </a:cubicBezTo>
                <a:cubicBezTo>
                  <a:pt x="57" y="101"/>
                  <a:pt x="45" y="104"/>
                  <a:pt x="32" y="104"/>
                </a:cubicBezTo>
                <a:cubicBezTo>
                  <a:pt x="12" y="104"/>
                  <a:pt x="0" y="92"/>
                  <a:pt x="0" y="65"/>
                </a:cubicBezTo>
                <a:cubicBezTo>
                  <a:pt x="0" y="26"/>
                  <a:pt x="16" y="0"/>
                  <a:pt x="44" y="0"/>
                </a:cubicBezTo>
                <a:cubicBezTo>
                  <a:pt x="63" y="0"/>
                  <a:pt x="71" y="9"/>
                  <a:pt x="71" y="27"/>
                </a:cubicBezTo>
                <a:cubicBezTo>
                  <a:pt x="71" y="32"/>
                  <a:pt x="70" y="44"/>
                  <a:pt x="68" y="53"/>
                </a:cubicBezTo>
                <a:lnTo>
                  <a:pt x="17" y="56"/>
                </a:lnTo>
                <a:close/>
                <a:moveTo>
                  <a:pt x="55" y="41"/>
                </a:moveTo>
                <a:cubicBezTo>
                  <a:pt x="56" y="37"/>
                  <a:pt x="56" y="31"/>
                  <a:pt x="56" y="28"/>
                </a:cubicBezTo>
                <a:cubicBezTo>
                  <a:pt x="56" y="17"/>
                  <a:pt x="51" y="12"/>
                  <a:pt x="42" y="12"/>
                </a:cubicBezTo>
                <a:cubicBezTo>
                  <a:pt x="29" y="12"/>
                  <a:pt x="22" y="24"/>
                  <a:pt x="19" y="44"/>
                </a:cubicBezTo>
                <a:lnTo>
                  <a:pt x="55" y="41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9" name="r">
            <a:extLst>
              <a:ext uri="{FF2B5EF4-FFF2-40B4-BE49-F238E27FC236}">
                <a16:creationId xmlns:a16="http://schemas.microsoft.com/office/drawing/2014/main" id="{08BDC818-8675-4B31-BBDB-BB883FB768E4}"/>
              </a:ext>
            </a:extLst>
          </p:cNvPr>
          <p:cNvSpPr>
            <a:spLocks/>
          </p:cNvSpPr>
          <p:nvPr/>
        </p:nvSpPr>
        <p:spPr bwMode="auto">
          <a:xfrm>
            <a:off x="2092168" y="914035"/>
            <a:ext cx="115816" cy="194571"/>
          </a:xfrm>
          <a:custGeom>
            <a:avLst/>
            <a:gdLst>
              <a:gd name="T0" fmla="*/ 16 w 61"/>
              <a:gd name="T1" fmla="*/ 102 h 102"/>
              <a:gd name="T2" fmla="*/ 0 w 61"/>
              <a:gd name="T3" fmla="*/ 102 h 102"/>
              <a:gd name="T4" fmla="*/ 10 w 61"/>
              <a:gd name="T5" fmla="*/ 1 h 102"/>
              <a:gd name="T6" fmla="*/ 24 w 61"/>
              <a:gd name="T7" fmla="*/ 1 h 102"/>
              <a:gd name="T8" fmla="*/ 22 w 61"/>
              <a:gd name="T9" fmla="*/ 27 h 102"/>
              <a:gd name="T10" fmla="*/ 50 w 61"/>
              <a:gd name="T11" fmla="*/ 0 h 102"/>
              <a:gd name="T12" fmla="*/ 61 w 61"/>
              <a:gd name="T13" fmla="*/ 1 h 102"/>
              <a:gd name="T14" fmla="*/ 58 w 61"/>
              <a:gd name="T15" fmla="*/ 16 h 102"/>
              <a:gd name="T16" fmla="*/ 50 w 61"/>
              <a:gd name="T17" fmla="*/ 15 h 102"/>
              <a:gd name="T18" fmla="*/ 21 w 61"/>
              <a:gd name="T19" fmla="*/ 47 h 102"/>
              <a:gd name="T20" fmla="*/ 16 w 61"/>
              <a:gd name="T21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102">
                <a:moveTo>
                  <a:pt x="16" y="102"/>
                </a:moveTo>
                <a:cubicBezTo>
                  <a:pt x="0" y="102"/>
                  <a:pt x="0" y="102"/>
                  <a:pt x="0" y="102"/>
                </a:cubicBezTo>
                <a:cubicBezTo>
                  <a:pt x="10" y="1"/>
                  <a:pt x="10" y="1"/>
                  <a:pt x="10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2" y="27"/>
                  <a:pt x="22" y="27"/>
                  <a:pt x="22" y="27"/>
                </a:cubicBezTo>
                <a:cubicBezTo>
                  <a:pt x="38" y="2"/>
                  <a:pt x="41" y="0"/>
                  <a:pt x="50" y="0"/>
                </a:cubicBezTo>
                <a:cubicBezTo>
                  <a:pt x="54" y="0"/>
                  <a:pt x="58" y="0"/>
                  <a:pt x="61" y="1"/>
                </a:cubicBezTo>
                <a:cubicBezTo>
                  <a:pt x="58" y="16"/>
                  <a:pt x="58" y="16"/>
                  <a:pt x="58" y="16"/>
                </a:cubicBezTo>
                <a:cubicBezTo>
                  <a:pt x="55" y="16"/>
                  <a:pt x="53" y="15"/>
                  <a:pt x="50" y="15"/>
                </a:cubicBezTo>
                <a:cubicBezTo>
                  <a:pt x="44" y="15"/>
                  <a:pt x="42" y="19"/>
                  <a:pt x="21" y="47"/>
                </a:cubicBezTo>
                <a:lnTo>
                  <a:pt x="16" y="102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0" name="STAAF 2">
            <a:extLst>
              <a:ext uri="{FF2B5EF4-FFF2-40B4-BE49-F238E27FC236}">
                <a16:creationId xmlns:a16="http://schemas.microsoft.com/office/drawing/2014/main" id="{5C4763F0-E251-44E5-AD9F-440093E7EDDB}"/>
              </a:ext>
            </a:extLst>
          </p:cNvPr>
          <p:cNvSpPr>
            <a:spLocks/>
          </p:cNvSpPr>
          <p:nvPr/>
        </p:nvSpPr>
        <p:spPr bwMode="auto">
          <a:xfrm>
            <a:off x="2673100" y="1645990"/>
            <a:ext cx="918188" cy="1272121"/>
          </a:xfrm>
          <a:custGeom>
            <a:avLst/>
            <a:gdLst>
              <a:gd name="T0" fmla="*/ 212 w 991"/>
              <a:gd name="T1" fmla="*/ 0 h 1373"/>
              <a:gd name="T2" fmla="*/ 0 w 991"/>
              <a:gd name="T3" fmla="*/ 232 h 1373"/>
              <a:gd name="T4" fmla="*/ 625 w 991"/>
              <a:gd name="T5" fmla="*/ 1373 h 1373"/>
              <a:gd name="T6" fmla="*/ 991 w 991"/>
              <a:gd name="T7" fmla="*/ 1373 h 1373"/>
              <a:gd name="T8" fmla="*/ 212 w 991"/>
              <a:gd name="T9" fmla="*/ 0 h 1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1" h="1373">
                <a:moveTo>
                  <a:pt x="212" y="0"/>
                </a:moveTo>
                <a:lnTo>
                  <a:pt x="0" y="232"/>
                </a:lnTo>
                <a:lnTo>
                  <a:pt x="625" y="1373"/>
                </a:lnTo>
                <a:lnTo>
                  <a:pt x="991" y="1373"/>
                </a:lnTo>
                <a:lnTo>
                  <a:pt x="212" y="0"/>
                </a:lnTo>
                <a:close/>
              </a:path>
            </a:pathLst>
          </a:custGeom>
          <a:solidFill>
            <a:srgbClr val="00387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1" name="STAAF 1">
            <a:extLst>
              <a:ext uri="{FF2B5EF4-FFF2-40B4-BE49-F238E27FC236}">
                <a16:creationId xmlns:a16="http://schemas.microsoft.com/office/drawing/2014/main" id="{1CB14919-B184-413F-A075-DF8B8AA86AB6}"/>
              </a:ext>
            </a:extLst>
          </p:cNvPr>
          <p:cNvSpPr>
            <a:spLocks/>
          </p:cNvSpPr>
          <p:nvPr/>
        </p:nvSpPr>
        <p:spPr bwMode="auto">
          <a:xfrm>
            <a:off x="2002296" y="849178"/>
            <a:ext cx="809784" cy="1747429"/>
          </a:xfrm>
          <a:custGeom>
            <a:avLst/>
            <a:gdLst>
              <a:gd name="T0" fmla="*/ 469 w 874"/>
              <a:gd name="T1" fmla="*/ 1374 h 1886"/>
              <a:gd name="T2" fmla="*/ 874 w 874"/>
              <a:gd name="T3" fmla="*/ 0 h 1886"/>
              <a:gd name="T4" fmla="*/ 560 w 874"/>
              <a:gd name="T5" fmla="*/ 0 h 1886"/>
              <a:gd name="T6" fmla="*/ 0 w 874"/>
              <a:gd name="T7" fmla="*/ 1886 h 1886"/>
              <a:gd name="T8" fmla="*/ 469 w 874"/>
              <a:gd name="T9" fmla="*/ 1374 h 1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886">
                <a:moveTo>
                  <a:pt x="469" y="1374"/>
                </a:moveTo>
                <a:lnTo>
                  <a:pt x="874" y="0"/>
                </a:lnTo>
                <a:lnTo>
                  <a:pt x="560" y="0"/>
                </a:lnTo>
                <a:lnTo>
                  <a:pt x="0" y="1886"/>
                </a:lnTo>
                <a:lnTo>
                  <a:pt x="469" y="1374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1" name="Titel 2">
            <a:extLst>
              <a:ext uri="{FF2B5EF4-FFF2-40B4-BE49-F238E27FC236}">
                <a16:creationId xmlns:a16="http://schemas.microsoft.com/office/drawing/2014/main" id="{EE6E517B-C27E-4BE6-BE5A-99D810AC5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235" y="3934325"/>
            <a:ext cx="5130914" cy="1978029"/>
          </a:xfrm>
        </p:spPr>
        <p:txBody>
          <a:bodyPr lIns="0" rIns="0" anchor="b"/>
          <a:lstStyle>
            <a:lvl1pPr algn="r">
              <a:lnSpc>
                <a:spcPct val="90000"/>
              </a:lnSpc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Plaats hier</a:t>
            </a:r>
            <a:br>
              <a:rPr lang="nl-NL" noProof="0"/>
            </a:br>
            <a:r>
              <a:rPr lang="nl-NL" noProof="0"/>
              <a:t>je titel</a:t>
            </a:r>
            <a:endParaRPr lang="nl-NL"/>
          </a:p>
        </p:txBody>
      </p:sp>
      <p:sp>
        <p:nvSpPr>
          <p:cNvPr id="62" name="Tijdelijke aanduiding voor verticale tekst 2">
            <a:extLst>
              <a:ext uri="{FF2B5EF4-FFF2-40B4-BE49-F238E27FC236}">
                <a16:creationId xmlns:a16="http://schemas.microsoft.com/office/drawing/2014/main" id="{075C462F-D39F-45C4-BD55-32485EE587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64957" y="5403053"/>
            <a:ext cx="2115437" cy="408839"/>
          </a:xfrm>
        </p:spPr>
        <p:txBody>
          <a:bodyPr vert="horz" lIns="0" rIns="0"/>
          <a:lstStyle>
            <a:lvl1pPr marL="0" indent="0" algn="l">
              <a:spcBef>
                <a:spcPts val="700"/>
              </a:spcBef>
              <a:buNone/>
              <a:defRPr sz="100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  <a:lvl6pPr algn="ctr">
              <a:defRPr>
                <a:solidFill>
                  <a:schemeClr val="bg1"/>
                </a:solidFill>
              </a:defRPr>
            </a:lvl6pPr>
            <a:lvl7pPr algn="ctr">
              <a:buClr>
                <a:schemeClr val="accent1"/>
              </a:buClr>
              <a:defRPr>
                <a:solidFill>
                  <a:schemeClr val="bg1"/>
                </a:solidFill>
              </a:defRPr>
            </a:lvl7pPr>
            <a:lvl8pPr algn="ctr">
              <a:defRPr>
                <a:solidFill>
                  <a:schemeClr val="bg1"/>
                </a:solidFill>
              </a:defRPr>
            </a:lvl8pPr>
            <a:lvl9pPr algn="ctr"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noProof="0"/>
              <a:t>Naam | datum</a:t>
            </a:r>
          </a:p>
        </p:txBody>
      </p:sp>
      <p:sp>
        <p:nvSpPr>
          <p:cNvPr id="43" name="Tijdelijke aanduiding voor tekst 6">
            <a:extLst>
              <a:ext uri="{FF2B5EF4-FFF2-40B4-BE49-F238E27FC236}">
                <a16:creationId xmlns:a16="http://schemas.microsoft.com/office/drawing/2014/main" id="{D98F09DF-A10D-4F51-BA70-276C24CF1B0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 useBgFill="1">
        <p:nvSpPr>
          <p:cNvPr id="21" name="Rechthoek 20">
            <a:extLst>
              <a:ext uri="{FF2B5EF4-FFF2-40B4-BE49-F238E27FC236}">
                <a16:creationId xmlns:a16="http://schemas.microsoft.com/office/drawing/2014/main" id="{C1515493-83BC-4457-8A9F-C2E24F2389EE}"/>
              </a:ext>
            </a:extLst>
          </p:cNvPr>
          <p:cNvSpPr/>
          <p:nvPr userDrawn="1"/>
        </p:nvSpPr>
        <p:spPr>
          <a:xfrm>
            <a:off x="-2400" y="0"/>
            <a:ext cx="1219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GRENSLIJN">
            <a:extLst>
              <a:ext uri="{FF2B5EF4-FFF2-40B4-BE49-F238E27FC236}">
                <a16:creationId xmlns:a16="http://schemas.microsoft.com/office/drawing/2014/main" id="{C1D10665-C9A6-4B1B-9DA3-B5C5A45CEFC2}"/>
              </a:ext>
            </a:extLst>
          </p:cNvPr>
          <p:cNvCxnSpPr>
            <a:cxnSpLocks/>
          </p:cNvCxnSpPr>
          <p:nvPr userDrawn="1"/>
        </p:nvCxnSpPr>
        <p:spPr>
          <a:xfrm>
            <a:off x="11323168" y="0"/>
            <a:ext cx="0" cy="6858000"/>
          </a:xfrm>
          <a:prstGeom prst="line">
            <a:avLst/>
          </a:prstGeom>
          <a:noFill/>
          <a:ln w="76200" cap="rnd">
            <a:solidFill>
              <a:schemeClr val="bg1"/>
            </a:solidFill>
            <a:prstDash val="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hthoek 23">
            <a:extLst>
              <a:ext uri="{FF2B5EF4-FFF2-40B4-BE49-F238E27FC236}">
                <a16:creationId xmlns:a16="http://schemas.microsoft.com/office/drawing/2014/main" id="{5F43F072-6651-4376-ACFC-9F0126254B78}"/>
              </a:ext>
            </a:extLst>
          </p:cNvPr>
          <p:cNvSpPr/>
          <p:nvPr userDrawn="1"/>
        </p:nvSpPr>
        <p:spPr>
          <a:xfrm rot="10800000">
            <a:off x="-2400" y="6750000"/>
            <a:ext cx="121968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SCHADUW">
            <a:extLst>
              <a:ext uri="{FF2B5EF4-FFF2-40B4-BE49-F238E27FC236}">
                <a16:creationId xmlns:a16="http://schemas.microsoft.com/office/drawing/2014/main" id="{8AE1088A-8AFB-4EE9-BDFA-60BA8AD49E24}"/>
              </a:ext>
            </a:extLst>
          </p:cNvPr>
          <p:cNvSpPr/>
          <p:nvPr userDrawn="1"/>
        </p:nvSpPr>
        <p:spPr>
          <a:xfrm rot="1800000">
            <a:off x="2391147" y="-486692"/>
            <a:ext cx="2744853" cy="783138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WIT">
            <a:extLst>
              <a:ext uri="{FF2B5EF4-FFF2-40B4-BE49-F238E27FC236}">
                <a16:creationId xmlns:a16="http://schemas.microsoft.com/office/drawing/2014/main" id="{A140409C-A1F9-4B44-8785-49DA63DD02C8}"/>
              </a:ext>
            </a:extLst>
          </p:cNvPr>
          <p:cNvSpPr/>
          <p:nvPr userDrawn="1"/>
        </p:nvSpPr>
        <p:spPr>
          <a:xfrm>
            <a:off x="0" y="760"/>
            <a:ext cx="6400800" cy="6859023"/>
          </a:xfrm>
          <a:custGeom>
            <a:avLst/>
            <a:gdLst>
              <a:gd name="connsiteX0" fmla="*/ 0 w 6400800"/>
              <a:gd name="connsiteY0" fmla="*/ 0 h 6859023"/>
              <a:gd name="connsiteX1" fmla="*/ 6400800 w 6400800"/>
              <a:gd name="connsiteY1" fmla="*/ 0 h 6859023"/>
              <a:gd name="connsiteX2" fmla="*/ 2523463 w 6400800"/>
              <a:gd name="connsiteY2" fmla="*/ 6859023 h 6859023"/>
              <a:gd name="connsiteX3" fmla="*/ 0 w 6400800"/>
              <a:gd name="connsiteY3" fmla="*/ 6859023 h 685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0" h="6859023">
                <a:moveTo>
                  <a:pt x="0" y="0"/>
                </a:moveTo>
                <a:lnTo>
                  <a:pt x="6400800" y="0"/>
                </a:lnTo>
                <a:lnTo>
                  <a:pt x="2523463" y="6859023"/>
                </a:lnTo>
                <a:lnTo>
                  <a:pt x="0" y="6859023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4000">
                <a:srgbClr val="F2F8F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FBA94E04-87F4-43A3-9CB8-F5E905081D7E}"/>
              </a:ext>
            </a:extLst>
          </p:cNvPr>
          <p:cNvSpPr/>
          <p:nvPr userDrawn="1"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31" name="K">
            <a:extLst>
              <a:ext uri="{FF2B5EF4-FFF2-40B4-BE49-F238E27FC236}">
                <a16:creationId xmlns:a16="http://schemas.microsoft.com/office/drawing/2014/main" id="{8DE0D0BA-F27A-480A-9FFE-E29669BBAD0A}"/>
              </a:ext>
            </a:extLst>
          </p:cNvPr>
          <p:cNvSpPr>
            <a:spLocks/>
          </p:cNvSpPr>
          <p:nvPr userDrawn="1"/>
        </p:nvSpPr>
        <p:spPr bwMode="auto">
          <a:xfrm>
            <a:off x="874713" y="813043"/>
            <a:ext cx="158436" cy="295562"/>
          </a:xfrm>
          <a:custGeom>
            <a:avLst/>
            <a:gdLst>
              <a:gd name="T0" fmla="*/ 66 w 171"/>
              <a:gd name="T1" fmla="*/ 0 h 319"/>
              <a:gd name="T2" fmla="*/ 45 w 171"/>
              <a:gd name="T3" fmla="*/ 201 h 319"/>
              <a:gd name="T4" fmla="*/ 66 w 171"/>
              <a:gd name="T5" fmla="*/ 201 h 319"/>
              <a:gd name="T6" fmla="*/ 136 w 171"/>
              <a:gd name="T7" fmla="*/ 111 h 319"/>
              <a:gd name="T8" fmla="*/ 171 w 171"/>
              <a:gd name="T9" fmla="*/ 111 h 319"/>
              <a:gd name="T10" fmla="*/ 91 w 171"/>
              <a:gd name="T11" fmla="*/ 214 h 319"/>
              <a:gd name="T12" fmla="*/ 161 w 171"/>
              <a:gd name="T13" fmla="*/ 319 h 319"/>
              <a:gd name="T14" fmla="*/ 119 w 171"/>
              <a:gd name="T15" fmla="*/ 319 h 319"/>
              <a:gd name="T16" fmla="*/ 60 w 171"/>
              <a:gd name="T17" fmla="*/ 226 h 319"/>
              <a:gd name="T18" fmla="*/ 43 w 171"/>
              <a:gd name="T19" fmla="*/ 226 h 319"/>
              <a:gd name="T20" fmla="*/ 35 w 171"/>
              <a:gd name="T21" fmla="*/ 319 h 319"/>
              <a:gd name="T22" fmla="*/ 0 w 171"/>
              <a:gd name="T23" fmla="*/ 319 h 319"/>
              <a:gd name="T24" fmla="*/ 33 w 171"/>
              <a:gd name="T25" fmla="*/ 2 h 319"/>
              <a:gd name="T26" fmla="*/ 66 w 171"/>
              <a:gd name="T27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" h="319">
                <a:moveTo>
                  <a:pt x="66" y="0"/>
                </a:moveTo>
                <a:lnTo>
                  <a:pt x="45" y="201"/>
                </a:lnTo>
                <a:lnTo>
                  <a:pt x="66" y="201"/>
                </a:lnTo>
                <a:lnTo>
                  <a:pt x="136" y="111"/>
                </a:lnTo>
                <a:lnTo>
                  <a:pt x="171" y="111"/>
                </a:lnTo>
                <a:lnTo>
                  <a:pt x="91" y="214"/>
                </a:lnTo>
                <a:lnTo>
                  <a:pt x="161" y="319"/>
                </a:lnTo>
                <a:lnTo>
                  <a:pt x="119" y="319"/>
                </a:lnTo>
                <a:lnTo>
                  <a:pt x="60" y="226"/>
                </a:lnTo>
                <a:lnTo>
                  <a:pt x="43" y="226"/>
                </a:lnTo>
                <a:lnTo>
                  <a:pt x="35" y="319"/>
                </a:lnTo>
                <a:lnTo>
                  <a:pt x="0" y="319"/>
                </a:lnTo>
                <a:lnTo>
                  <a:pt x="33" y="2"/>
                </a:lnTo>
                <a:lnTo>
                  <a:pt x="66" y="0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2" name="a">
            <a:extLst>
              <a:ext uri="{FF2B5EF4-FFF2-40B4-BE49-F238E27FC236}">
                <a16:creationId xmlns:a16="http://schemas.microsoft.com/office/drawing/2014/main" id="{6FBEF90B-F53B-4E68-96FA-12E4274F37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55386" y="912182"/>
            <a:ext cx="152877" cy="198277"/>
          </a:xfrm>
          <a:custGeom>
            <a:avLst/>
            <a:gdLst>
              <a:gd name="T0" fmla="*/ 74 w 80"/>
              <a:gd name="T1" fmla="*/ 103 h 104"/>
              <a:gd name="T2" fmla="*/ 58 w 80"/>
              <a:gd name="T3" fmla="*/ 103 h 104"/>
              <a:gd name="T4" fmla="*/ 58 w 80"/>
              <a:gd name="T5" fmla="*/ 82 h 104"/>
              <a:gd name="T6" fmla="*/ 23 w 80"/>
              <a:gd name="T7" fmla="*/ 104 h 104"/>
              <a:gd name="T8" fmla="*/ 0 w 80"/>
              <a:gd name="T9" fmla="*/ 70 h 104"/>
              <a:gd name="T10" fmla="*/ 47 w 80"/>
              <a:gd name="T11" fmla="*/ 0 h 104"/>
              <a:gd name="T12" fmla="*/ 80 w 80"/>
              <a:gd name="T13" fmla="*/ 5 h 104"/>
              <a:gd name="T14" fmla="*/ 74 w 80"/>
              <a:gd name="T15" fmla="*/ 70 h 104"/>
              <a:gd name="T16" fmla="*/ 74 w 80"/>
              <a:gd name="T17" fmla="*/ 103 h 104"/>
              <a:gd name="T18" fmla="*/ 63 w 80"/>
              <a:gd name="T19" fmla="*/ 16 h 104"/>
              <a:gd name="T20" fmla="*/ 45 w 80"/>
              <a:gd name="T21" fmla="*/ 14 h 104"/>
              <a:gd name="T22" fmla="*/ 17 w 80"/>
              <a:gd name="T23" fmla="*/ 68 h 104"/>
              <a:gd name="T24" fmla="*/ 28 w 80"/>
              <a:gd name="T25" fmla="*/ 89 h 104"/>
              <a:gd name="T26" fmla="*/ 58 w 80"/>
              <a:gd name="T27" fmla="*/ 66 h 104"/>
              <a:gd name="T28" fmla="*/ 63 w 80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04">
                <a:moveTo>
                  <a:pt x="74" y="103"/>
                </a:moveTo>
                <a:cubicBezTo>
                  <a:pt x="58" y="103"/>
                  <a:pt x="58" y="103"/>
                  <a:pt x="58" y="103"/>
                </a:cubicBezTo>
                <a:cubicBezTo>
                  <a:pt x="58" y="82"/>
                  <a:pt x="58" y="82"/>
                  <a:pt x="58" y="82"/>
                </a:cubicBezTo>
                <a:cubicBezTo>
                  <a:pt x="39" y="101"/>
                  <a:pt x="33" y="104"/>
                  <a:pt x="23" y="104"/>
                </a:cubicBezTo>
                <a:cubicBezTo>
                  <a:pt x="10" y="104"/>
                  <a:pt x="0" y="95"/>
                  <a:pt x="0" y="70"/>
                </a:cubicBezTo>
                <a:cubicBezTo>
                  <a:pt x="0" y="26"/>
                  <a:pt x="18" y="0"/>
                  <a:pt x="47" y="0"/>
                </a:cubicBezTo>
                <a:cubicBezTo>
                  <a:pt x="57" y="0"/>
                  <a:pt x="70" y="2"/>
                  <a:pt x="80" y="5"/>
                </a:cubicBezTo>
                <a:cubicBezTo>
                  <a:pt x="74" y="70"/>
                  <a:pt x="74" y="70"/>
                  <a:pt x="74" y="70"/>
                </a:cubicBezTo>
                <a:lnTo>
                  <a:pt x="74" y="103"/>
                </a:lnTo>
                <a:close/>
                <a:moveTo>
                  <a:pt x="63" y="16"/>
                </a:moveTo>
                <a:cubicBezTo>
                  <a:pt x="58" y="15"/>
                  <a:pt x="51" y="14"/>
                  <a:pt x="45" y="14"/>
                </a:cubicBezTo>
                <a:cubicBezTo>
                  <a:pt x="27" y="14"/>
                  <a:pt x="17" y="33"/>
                  <a:pt x="17" y="68"/>
                </a:cubicBezTo>
                <a:cubicBezTo>
                  <a:pt x="17" y="83"/>
                  <a:pt x="21" y="89"/>
                  <a:pt x="28" y="89"/>
                </a:cubicBezTo>
                <a:cubicBezTo>
                  <a:pt x="33" y="89"/>
                  <a:pt x="40" y="84"/>
                  <a:pt x="58" y="66"/>
                </a:cubicBezTo>
                <a:lnTo>
                  <a:pt x="63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3" name="d">
            <a:extLst>
              <a:ext uri="{FF2B5EF4-FFF2-40B4-BE49-F238E27FC236}">
                <a16:creationId xmlns:a16="http://schemas.microsoft.com/office/drawing/2014/main" id="{2252D57B-FDD6-4781-96A9-05919E16725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249957" y="813043"/>
            <a:ext cx="163995" cy="297415"/>
          </a:xfrm>
          <a:custGeom>
            <a:avLst/>
            <a:gdLst>
              <a:gd name="T0" fmla="*/ 47 w 86"/>
              <a:gd name="T1" fmla="*/ 52 h 156"/>
              <a:gd name="T2" fmla="*/ 64 w 86"/>
              <a:gd name="T3" fmla="*/ 54 h 156"/>
              <a:gd name="T4" fmla="*/ 70 w 86"/>
              <a:gd name="T5" fmla="*/ 1 h 156"/>
              <a:gd name="T6" fmla="*/ 86 w 86"/>
              <a:gd name="T7" fmla="*/ 0 h 156"/>
              <a:gd name="T8" fmla="*/ 74 w 86"/>
              <a:gd name="T9" fmla="*/ 122 h 156"/>
              <a:gd name="T10" fmla="*/ 74 w 86"/>
              <a:gd name="T11" fmla="*/ 155 h 156"/>
              <a:gd name="T12" fmla="*/ 59 w 86"/>
              <a:gd name="T13" fmla="*/ 155 h 156"/>
              <a:gd name="T14" fmla="*/ 58 w 86"/>
              <a:gd name="T15" fmla="*/ 134 h 156"/>
              <a:gd name="T16" fmla="*/ 23 w 86"/>
              <a:gd name="T17" fmla="*/ 156 h 156"/>
              <a:gd name="T18" fmla="*/ 0 w 86"/>
              <a:gd name="T19" fmla="*/ 122 h 156"/>
              <a:gd name="T20" fmla="*/ 47 w 86"/>
              <a:gd name="T21" fmla="*/ 52 h 156"/>
              <a:gd name="T22" fmla="*/ 28 w 86"/>
              <a:gd name="T23" fmla="*/ 141 h 156"/>
              <a:gd name="T24" fmla="*/ 58 w 86"/>
              <a:gd name="T25" fmla="*/ 118 h 156"/>
              <a:gd name="T26" fmla="*/ 63 w 86"/>
              <a:gd name="T27" fmla="*/ 68 h 156"/>
              <a:gd name="T28" fmla="*/ 46 w 86"/>
              <a:gd name="T29" fmla="*/ 66 h 156"/>
              <a:gd name="T30" fmla="*/ 17 w 86"/>
              <a:gd name="T31" fmla="*/ 120 h 156"/>
              <a:gd name="T32" fmla="*/ 28 w 86"/>
              <a:gd name="T33" fmla="*/ 14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6" h="156">
                <a:moveTo>
                  <a:pt x="47" y="52"/>
                </a:moveTo>
                <a:cubicBezTo>
                  <a:pt x="53" y="52"/>
                  <a:pt x="59" y="53"/>
                  <a:pt x="64" y="54"/>
                </a:cubicBezTo>
                <a:cubicBezTo>
                  <a:pt x="70" y="1"/>
                  <a:pt x="70" y="1"/>
                  <a:pt x="70" y="1"/>
                </a:cubicBezTo>
                <a:cubicBezTo>
                  <a:pt x="86" y="0"/>
                  <a:pt x="86" y="0"/>
                  <a:pt x="86" y="0"/>
                </a:cubicBezTo>
                <a:cubicBezTo>
                  <a:pt x="74" y="122"/>
                  <a:pt x="74" y="122"/>
                  <a:pt x="74" y="122"/>
                </a:cubicBezTo>
                <a:cubicBezTo>
                  <a:pt x="74" y="155"/>
                  <a:pt x="74" y="155"/>
                  <a:pt x="74" y="155"/>
                </a:cubicBezTo>
                <a:cubicBezTo>
                  <a:pt x="59" y="155"/>
                  <a:pt x="59" y="155"/>
                  <a:pt x="59" y="155"/>
                </a:cubicBezTo>
                <a:cubicBezTo>
                  <a:pt x="58" y="134"/>
                  <a:pt x="58" y="134"/>
                  <a:pt x="58" y="134"/>
                </a:cubicBezTo>
                <a:cubicBezTo>
                  <a:pt x="39" y="153"/>
                  <a:pt x="33" y="156"/>
                  <a:pt x="23" y="156"/>
                </a:cubicBezTo>
                <a:cubicBezTo>
                  <a:pt x="10" y="156"/>
                  <a:pt x="0" y="147"/>
                  <a:pt x="0" y="122"/>
                </a:cubicBezTo>
                <a:cubicBezTo>
                  <a:pt x="0" y="78"/>
                  <a:pt x="18" y="52"/>
                  <a:pt x="47" y="52"/>
                </a:cubicBezTo>
                <a:close/>
                <a:moveTo>
                  <a:pt x="28" y="141"/>
                </a:moveTo>
                <a:cubicBezTo>
                  <a:pt x="34" y="141"/>
                  <a:pt x="40" y="136"/>
                  <a:pt x="58" y="118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7"/>
                  <a:pt x="51" y="66"/>
                  <a:pt x="46" y="66"/>
                </a:cubicBezTo>
                <a:cubicBezTo>
                  <a:pt x="27" y="66"/>
                  <a:pt x="17" y="85"/>
                  <a:pt x="17" y="120"/>
                </a:cubicBezTo>
                <a:cubicBezTo>
                  <a:pt x="17" y="135"/>
                  <a:pt x="21" y="141"/>
                  <a:pt x="28" y="141"/>
                </a:cubicBez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4" name="a">
            <a:extLst>
              <a:ext uri="{FF2B5EF4-FFF2-40B4-BE49-F238E27FC236}">
                <a16:creationId xmlns:a16="http://schemas.microsoft.com/office/drawing/2014/main" id="{F6BB60B1-6CA4-4E11-A910-D9B5779318D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444527" y="912182"/>
            <a:ext cx="151950" cy="198277"/>
          </a:xfrm>
          <a:custGeom>
            <a:avLst/>
            <a:gdLst>
              <a:gd name="T0" fmla="*/ 74 w 80"/>
              <a:gd name="T1" fmla="*/ 103 h 104"/>
              <a:gd name="T2" fmla="*/ 59 w 80"/>
              <a:gd name="T3" fmla="*/ 103 h 104"/>
              <a:gd name="T4" fmla="*/ 58 w 80"/>
              <a:gd name="T5" fmla="*/ 82 h 104"/>
              <a:gd name="T6" fmla="*/ 23 w 80"/>
              <a:gd name="T7" fmla="*/ 104 h 104"/>
              <a:gd name="T8" fmla="*/ 0 w 80"/>
              <a:gd name="T9" fmla="*/ 70 h 104"/>
              <a:gd name="T10" fmla="*/ 48 w 80"/>
              <a:gd name="T11" fmla="*/ 0 h 104"/>
              <a:gd name="T12" fmla="*/ 80 w 80"/>
              <a:gd name="T13" fmla="*/ 5 h 104"/>
              <a:gd name="T14" fmla="*/ 74 w 80"/>
              <a:gd name="T15" fmla="*/ 70 h 104"/>
              <a:gd name="T16" fmla="*/ 74 w 80"/>
              <a:gd name="T17" fmla="*/ 103 h 104"/>
              <a:gd name="T18" fmla="*/ 63 w 80"/>
              <a:gd name="T19" fmla="*/ 16 h 104"/>
              <a:gd name="T20" fmla="*/ 46 w 80"/>
              <a:gd name="T21" fmla="*/ 14 h 104"/>
              <a:gd name="T22" fmla="*/ 17 w 80"/>
              <a:gd name="T23" fmla="*/ 68 h 104"/>
              <a:gd name="T24" fmla="*/ 28 w 80"/>
              <a:gd name="T25" fmla="*/ 89 h 104"/>
              <a:gd name="T26" fmla="*/ 58 w 80"/>
              <a:gd name="T27" fmla="*/ 66 h 104"/>
              <a:gd name="T28" fmla="*/ 63 w 80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04">
                <a:moveTo>
                  <a:pt x="74" y="103"/>
                </a:moveTo>
                <a:cubicBezTo>
                  <a:pt x="59" y="103"/>
                  <a:pt x="59" y="103"/>
                  <a:pt x="59" y="103"/>
                </a:cubicBezTo>
                <a:cubicBezTo>
                  <a:pt x="58" y="82"/>
                  <a:pt x="58" y="82"/>
                  <a:pt x="58" y="82"/>
                </a:cubicBezTo>
                <a:cubicBezTo>
                  <a:pt x="39" y="101"/>
                  <a:pt x="33" y="104"/>
                  <a:pt x="23" y="104"/>
                </a:cubicBezTo>
                <a:cubicBezTo>
                  <a:pt x="10" y="104"/>
                  <a:pt x="0" y="95"/>
                  <a:pt x="0" y="70"/>
                </a:cubicBezTo>
                <a:cubicBezTo>
                  <a:pt x="0" y="26"/>
                  <a:pt x="18" y="0"/>
                  <a:pt x="48" y="0"/>
                </a:cubicBezTo>
                <a:cubicBezTo>
                  <a:pt x="57" y="0"/>
                  <a:pt x="70" y="2"/>
                  <a:pt x="80" y="5"/>
                </a:cubicBezTo>
                <a:cubicBezTo>
                  <a:pt x="74" y="70"/>
                  <a:pt x="74" y="70"/>
                  <a:pt x="74" y="70"/>
                </a:cubicBezTo>
                <a:lnTo>
                  <a:pt x="74" y="103"/>
                </a:lnTo>
                <a:close/>
                <a:moveTo>
                  <a:pt x="63" y="16"/>
                </a:moveTo>
                <a:cubicBezTo>
                  <a:pt x="58" y="15"/>
                  <a:pt x="51" y="14"/>
                  <a:pt x="46" y="14"/>
                </a:cubicBezTo>
                <a:cubicBezTo>
                  <a:pt x="27" y="14"/>
                  <a:pt x="17" y="33"/>
                  <a:pt x="17" y="68"/>
                </a:cubicBezTo>
                <a:cubicBezTo>
                  <a:pt x="17" y="83"/>
                  <a:pt x="21" y="89"/>
                  <a:pt x="28" y="89"/>
                </a:cubicBezTo>
                <a:cubicBezTo>
                  <a:pt x="34" y="89"/>
                  <a:pt x="40" y="84"/>
                  <a:pt x="58" y="66"/>
                </a:cubicBezTo>
                <a:lnTo>
                  <a:pt x="63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5" name="s">
            <a:extLst>
              <a:ext uri="{FF2B5EF4-FFF2-40B4-BE49-F238E27FC236}">
                <a16:creationId xmlns:a16="http://schemas.microsoft.com/office/drawing/2014/main" id="{65EAB74A-EE8A-42F4-9839-4ED03EDBB86B}"/>
              </a:ext>
            </a:extLst>
          </p:cNvPr>
          <p:cNvSpPr>
            <a:spLocks/>
          </p:cNvSpPr>
          <p:nvPr userDrawn="1"/>
        </p:nvSpPr>
        <p:spPr bwMode="auto">
          <a:xfrm>
            <a:off x="1627052" y="912182"/>
            <a:ext cx="116742" cy="198277"/>
          </a:xfrm>
          <a:custGeom>
            <a:avLst/>
            <a:gdLst>
              <a:gd name="T0" fmla="*/ 58 w 61"/>
              <a:gd name="T1" fmla="*/ 16 h 104"/>
              <a:gd name="T2" fmla="*/ 38 w 61"/>
              <a:gd name="T3" fmla="*/ 13 h 104"/>
              <a:gd name="T4" fmla="*/ 25 w 61"/>
              <a:gd name="T5" fmla="*/ 25 h 104"/>
              <a:gd name="T6" fmla="*/ 37 w 61"/>
              <a:gd name="T7" fmla="*/ 45 h 104"/>
              <a:gd name="T8" fmla="*/ 59 w 61"/>
              <a:gd name="T9" fmla="*/ 77 h 104"/>
              <a:gd name="T10" fmla="*/ 28 w 61"/>
              <a:gd name="T11" fmla="*/ 104 h 104"/>
              <a:gd name="T12" fmla="*/ 0 w 61"/>
              <a:gd name="T13" fmla="*/ 97 h 104"/>
              <a:gd name="T14" fmla="*/ 4 w 61"/>
              <a:gd name="T15" fmla="*/ 84 h 104"/>
              <a:gd name="T16" fmla="*/ 29 w 61"/>
              <a:gd name="T17" fmla="*/ 91 h 104"/>
              <a:gd name="T18" fmla="*/ 44 w 61"/>
              <a:gd name="T19" fmla="*/ 79 h 104"/>
              <a:gd name="T20" fmla="*/ 28 w 61"/>
              <a:gd name="T21" fmla="*/ 58 h 104"/>
              <a:gd name="T22" fmla="*/ 9 w 61"/>
              <a:gd name="T23" fmla="*/ 27 h 104"/>
              <a:gd name="T24" fmla="*/ 38 w 61"/>
              <a:gd name="T25" fmla="*/ 0 h 104"/>
              <a:gd name="T26" fmla="*/ 61 w 61"/>
              <a:gd name="T27" fmla="*/ 4 h 104"/>
              <a:gd name="T28" fmla="*/ 58 w 61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" h="104">
                <a:moveTo>
                  <a:pt x="58" y="16"/>
                </a:moveTo>
                <a:cubicBezTo>
                  <a:pt x="51" y="14"/>
                  <a:pt x="45" y="13"/>
                  <a:pt x="38" y="13"/>
                </a:cubicBezTo>
                <a:cubicBezTo>
                  <a:pt x="29" y="13"/>
                  <a:pt x="25" y="19"/>
                  <a:pt x="25" y="25"/>
                </a:cubicBezTo>
                <a:cubicBezTo>
                  <a:pt x="25" y="33"/>
                  <a:pt x="27" y="37"/>
                  <a:pt x="37" y="45"/>
                </a:cubicBezTo>
                <a:cubicBezTo>
                  <a:pt x="56" y="61"/>
                  <a:pt x="59" y="67"/>
                  <a:pt x="59" y="77"/>
                </a:cubicBezTo>
                <a:cubicBezTo>
                  <a:pt x="59" y="93"/>
                  <a:pt x="48" y="104"/>
                  <a:pt x="28" y="104"/>
                </a:cubicBezTo>
                <a:cubicBezTo>
                  <a:pt x="18" y="104"/>
                  <a:pt x="8" y="102"/>
                  <a:pt x="0" y="97"/>
                </a:cubicBezTo>
                <a:cubicBezTo>
                  <a:pt x="4" y="84"/>
                  <a:pt x="4" y="84"/>
                  <a:pt x="4" y="84"/>
                </a:cubicBezTo>
                <a:cubicBezTo>
                  <a:pt x="13" y="88"/>
                  <a:pt x="22" y="91"/>
                  <a:pt x="29" y="91"/>
                </a:cubicBezTo>
                <a:cubicBezTo>
                  <a:pt x="39" y="91"/>
                  <a:pt x="44" y="86"/>
                  <a:pt x="44" y="79"/>
                </a:cubicBezTo>
                <a:cubicBezTo>
                  <a:pt x="44" y="72"/>
                  <a:pt x="41" y="69"/>
                  <a:pt x="28" y="58"/>
                </a:cubicBezTo>
                <a:cubicBezTo>
                  <a:pt x="13" y="47"/>
                  <a:pt x="9" y="38"/>
                  <a:pt x="9" y="27"/>
                </a:cubicBezTo>
                <a:cubicBezTo>
                  <a:pt x="9" y="13"/>
                  <a:pt x="19" y="0"/>
                  <a:pt x="38" y="0"/>
                </a:cubicBezTo>
                <a:cubicBezTo>
                  <a:pt x="48" y="0"/>
                  <a:pt x="55" y="1"/>
                  <a:pt x="61" y="4"/>
                </a:cubicBezTo>
                <a:lnTo>
                  <a:pt x="58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6" name="t">
            <a:extLst>
              <a:ext uri="{FF2B5EF4-FFF2-40B4-BE49-F238E27FC236}">
                <a16:creationId xmlns:a16="http://schemas.microsoft.com/office/drawing/2014/main" id="{9A94F0C7-ABB9-415E-AE7F-42FA4334D9CB}"/>
              </a:ext>
            </a:extLst>
          </p:cNvPr>
          <p:cNvSpPr>
            <a:spLocks/>
          </p:cNvSpPr>
          <p:nvPr userDrawn="1"/>
        </p:nvSpPr>
        <p:spPr bwMode="auto">
          <a:xfrm>
            <a:off x="1774370" y="849178"/>
            <a:ext cx="108404" cy="261280"/>
          </a:xfrm>
          <a:custGeom>
            <a:avLst/>
            <a:gdLst>
              <a:gd name="T0" fmla="*/ 32 w 57"/>
              <a:gd name="T1" fmla="*/ 35 h 137"/>
              <a:gd name="T2" fmla="*/ 57 w 57"/>
              <a:gd name="T3" fmla="*/ 35 h 137"/>
              <a:gd name="T4" fmla="*/ 56 w 57"/>
              <a:gd name="T5" fmla="*/ 48 h 137"/>
              <a:gd name="T6" fmla="*/ 31 w 57"/>
              <a:gd name="T7" fmla="*/ 48 h 137"/>
              <a:gd name="T8" fmla="*/ 25 w 57"/>
              <a:gd name="T9" fmla="*/ 103 h 137"/>
              <a:gd name="T10" fmla="*/ 25 w 57"/>
              <a:gd name="T11" fmla="*/ 117 h 137"/>
              <a:gd name="T12" fmla="*/ 31 w 57"/>
              <a:gd name="T13" fmla="*/ 123 h 137"/>
              <a:gd name="T14" fmla="*/ 51 w 57"/>
              <a:gd name="T15" fmla="*/ 118 h 137"/>
              <a:gd name="T16" fmla="*/ 53 w 57"/>
              <a:gd name="T17" fmla="*/ 130 h 137"/>
              <a:gd name="T18" fmla="*/ 24 w 57"/>
              <a:gd name="T19" fmla="*/ 137 h 137"/>
              <a:gd name="T20" fmla="*/ 8 w 57"/>
              <a:gd name="T21" fmla="*/ 120 h 137"/>
              <a:gd name="T22" fmla="*/ 9 w 57"/>
              <a:gd name="T23" fmla="*/ 105 h 137"/>
              <a:gd name="T24" fmla="*/ 14 w 57"/>
              <a:gd name="T25" fmla="*/ 48 h 137"/>
              <a:gd name="T26" fmla="*/ 0 w 57"/>
              <a:gd name="T27" fmla="*/ 48 h 137"/>
              <a:gd name="T28" fmla="*/ 1 w 57"/>
              <a:gd name="T29" fmla="*/ 36 h 137"/>
              <a:gd name="T30" fmla="*/ 16 w 57"/>
              <a:gd name="T31" fmla="*/ 35 h 137"/>
              <a:gd name="T32" fmla="*/ 21 w 57"/>
              <a:gd name="T33" fmla="*/ 1 h 137"/>
              <a:gd name="T34" fmla="*/ 35 w 57"/>
              <a:gd name="T35" fmla="*/ 0 h 137"/>
              <a:gd name="T36" fmla="*/ 32 w 57"/>
              <a:gd name="T37" fmla="*/ 3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137">
                <a:moveTo>
                  <a:pt x="32" y="35"/>
                </a:moveTo>
                <a:cubicBezTo>
                  <a:pt x="57" y="35"/>
                  <a:pt x="57" y="35"/>
                  <a:pt x="57" y="35"/>
                </a:cubicBezTo>
                <a:cubicBezTo>
                  <a:pt x="56" y="48"/>
                  <a:pt x="56" y="48"/>
                  <a:pt x="56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25" y="103"/>
                  <a:pt x="25" y="103"/>
                  <a:pt x="25" y="103"/>
                </a:cubicBezTo>
                <a:cubicBezTo>
                  <a:pt x="25" y="108"/>
                  <a:pt x="25" y="113"/>
                  <a:pt x="25" y="117"/>
                </a:cubicBezTo>
                <a:cubicBezTo>
                  <a:pt x="25" y="122"/>
                  <a:pt x="27" y="123"/>
                  <a:pt x="31" y="123"/>
                </a:cubicBezTo>
                <a:cubicBezTo>
                  <a:pt x="34" y="123"/>
                  <a:pt x="41" y="121"/>
                  <a:pt x="51" y="118"/>
                </a:cubicBezTo>
                <a:cubicBezTo>
                  <a:pt x="53" y="130"/>
                  <a:pt x="53" y="130"/>
                  <a:pt x="53" y="130"/>
                </a:cubicBezTo>
                <a:cubicBezTo>
                  <a:pt x="42" y="135"/>
                  <a:pt x="33" y="137"/>
                  <a:pt x="24" y="137"/>
                </a:cubicBezTo>
                <a:cubicBezTo>
                  <a:pt x="13" y="137"/>
                  <a:pt x="8" y="132"/>
                  <a:pt x="8" y="120"/>
                </a:cubicBezTo>
                <a:cubicBezTo>
                  <a:pt x="8" y="116"/>
                  <a:pt x="8" y="112"/>
                  <a:pt x="9" y="105"/>
                </a:cubicBezTo>
                <a:cubicBezTo>
                  <a:pt x="14" y="48"/>
                  <a:pt x="14" y="48"/>
                  <a:pt x="14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36"/>
                  <a:pt x="1" y="36"/>
                  <a:pt x="1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21" y="1"/>
                  <a:pt x="21" y="1"/>
                  <a:pt x="21" y="1"/>
                </a:cubicBezTo>
                <a:cubicBezTo>
                  <a:pt x="35" y="0"/>
                  <a:pt x="35" y="0"/>
                  <a:pt x="35" y="0"/>
                </a:cubicBezTo>
                <a:lnTo>
                  <a:pt x="32" y="35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7" name="e">
            <a:extLst>
              <a:ext uri="{FF2B5EF4-FFF2-40B4-BE49-F238E27FC236}">
                <a16:creationId xmlns:a16="http://schemas.microsoft.com/office/drawing/2014/main" id="{8084A255-D33A-41EE-91BD-D7FDC8297EE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909643" y="912182"/>
            <a:ext cx="140832" cy="198277"/>
          </a:xfrm>
          <a:custGeom>
            <a:avLst/>
            <a:gdLst>
              <a:gd name="T0" fmla="*/ 17 w 74"/>
              <a:gd name="T1" fmla="*/ 56 h 104"/>
              <a:gd name="T2" fmla="*/ 17 w 74"/>
              <a:gd name="T3" fmla="*/ 63 h 104"/>
              <a:gd name="T4" fmla="*/ 36 w 74"/>
              <a:gd name="T5" fmla="*/ 91 h 104"/>
              <a:gd name="T6" fmla="*/ 69 w 74"/>
              <a:gd name="T7" fmla="*/ 80 h 104"/>
              <a:gd name="T8" fmla="*/ 74 w 74"/>
              <a:gd name="T9" fmla="*/ 93 h 104"/>
              <a:gd name="T10" fmla="*/ 32 w 74"/>
              <a:gd name="T11" fmla="*/ 104 h 104"/>
              <a:gd name="T12" fmla="*/ 0 w 74"/>
              <a:gd name="T13" fmla="*/ 65 h 104"/>
              <a:gd name="T14" fmla="*/ 44 w 74"/>
              <a:gd name="T15" fmla="*/ 0 h 104"/>
              <a:gd name="T16" fmla="*/ 71 w 74"/>
              <a:gd name="T17" fmla="*/ 27 h 104"/>
              <a:gd name="T18" fmla="*/ 68 w 74"/>
              <a:gd name="T19" fmla="*/ 53 h 104"/>
              <a:gd name="T20" fmla="*/ 17 w 74"/>
              <a:gd name="T21" fmla="*/ 56 h 104"/>
              <a:gd name="T22" fmla="*/ 55 w 74"/>
              <a:gd name="T23" fmla="*/ 41 h 104"/>
              <a:gd name="T24" fmla="*/ 56 w 74"/>
              <a:gd name="T25" fmla="*/ 28 h 104"/>
              <a:gd name="T26" fmla="*/ 42 w 74"/>
              <a:gd name="T27" fmla="*/ 12 h 104"/>
              <a:gd name="T28" fmla="*/ 19 w 74"/>
              <a:gd name="T29" fmla="*/ 44 h 104"/>
              <a:gd name="T30" fmla="*/ 55 w 74"/>
              <a:gd name="T31" fmla="*/ 4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104">
                <a:moveTo>
                  <a:pt x="17" y="56"/>
                </a:moveTo>
                <a:cubicBezTo>
                  <a:pt x="17" y="59"/>
                  <a:pt x="17" y="61"/>
                  <a:pt x="17" y="63"/>
                </a:cubicBezTo>
                <a:cubicBezTo>
                  <a:pt x="17" y="84"/>
                  <a:pt x="24" y="91"/>
                  <a:pt x="36" y="91"/>
                </a:cubicBezTo>
                <a:cubicBezTo>
                  <a:pt x="43" y="91"/>
                  <a:pt x="53" y="88"/>
                  <a:pt x="69" y="80"/>
                </a:cubicBezTo>
                <a:cubicBezTo>
                  <a:pt x="74" y="93"/>
                  <a:pt x="74" y="93"/>
                  <a:pt x="74" y="93"/>
                </a:cubicBezTo>
                <a:cubicBezTo>
                  <a:pt x="57" y="101"/>
                  <a:pt x="45" y="104"/>
                  <a:pt x="32" y="104"/>
                </a:cubicBezTo>
                <a:cubicBezTo>
                  <a:pt x="12" y="104"/>
                  <a:pt x="0" y="92"/>
                  <a:pt x="0" y="65"/>
                </a:cubicBezTo>
                <a:cubicBezTo>
                  <a:pt x="0" y="26"/>
                  <a:pt x="16" y="0"/>
                  <a:pt x="44" y="0"/>
                </a:cubicBezTo>
                <a:cubicBezTo>
                  <a:pt x="63" y="0"/>
                  <a:pt x="71" y="9"/>
                  <a:pt x="71" y="27"/>
                </a:cubicBezTo>
                <a:cubicBezTo>
                  <a:pt x="71" y="32"/>
                  <a:pt x="70" y="44"/>
                  <a:pt x="68" y="53"/>
                </a:cubicBezTo>
                <a:lnTo>
                  <a:pt x="17" y="56"/>
                </a:lnTo>
                <a:close/>
                <a:moveTo>
                  <a:pt x="55" y="41"/>
                </a:moveTo>
                <a:cubicBezTo>
                  <a:pt x="56" y="37"/>
                  <a:pt x="56" y="31"/>
                  <a:pt x="56" y="28"/>
                </a:cubicBezTo>
                <a:cubicBezTo>
                  <a:pt x="56" y="17"/>
                  <a:pt x="51" y="12"/>
                  <a:pt x="42" y="12"/>
                </a:cubicBezTo>
                <a:cubicBezTo>
                  <a:pt x="29" y="12"/>
                  <a:pt x="22" y="24"/>
                  <a:pt x="19" y="44"/>
                </a:cubicBezTo>
                <a:lnTo>
                  <a:pt x="55" y="41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8" name="r">
            <a:extLst>
              <a:ext uri="{FF2B5EF4-FFF2-40B4-BE49-F238E27FC236}">
                <a16:creationId xmlns:a16="http://schemas.microsoft.com/office/drawing/2014/main" id="{F4D9B393-C5E7-4841-8707-D6303D8088DD}"/>
              </a:ext>
            </a:extLst>
          </p:cNvPr>
          <p:cNvSpPr>
            <a:spLocks/>
          </p:cNvSpPr>
          <p:nvPr userDrawn="1"/>
        </p:nvSpPr>
        <p:spPr bwMode="auto">
          <a:xfrm>
            <a:off x="2092168" y="914035"/>
            <a:ext cx="115816" cy="194571"/>
          </a:xfrm>
          <a:custGeom>
            <a:avLst/>
            <a:gdLst>
              <a:gd name="T0" fmla="*/ 16 w 61"/>
              <a:gd name="T1" fmla="*/ 102 h 102"/>
              <a:gd name="T2" fmla="*/ 0 w 61"/>
              <a:gd name="T3" fmla="*/ 102 h 102"/>
              <a:gd name="T4" fmla="*/ 10 w 61"/>
              <a:gd name="T5" fmla="*/ 1 h 102"/>
              <a:gd name="T6" fmla="*/ 24 w 61"/>
              <a:gd name="T7" fmla="*/ 1 h 102"/>
              <a:gd name="T8" fmla="*/ 22 w 61"/>
              <a:gd name="T9" fmla="*/ 27 h 102"/>
              <a:gd name="T10" fmla="*/ 50 w 61"/>
              <a:gd name="T11" fmla="*/ 0 h 102"/>
              <a:gd name="T12" fmla="*/ 61 w 61"/>
              <a:gd name="T13" fmla="*/ 1 h 102"/>
              <a:gd name="T14" fmla="*/ 58 w 61"/>
              <a:gd name="T15" fmla="*/ 16 h 102"/>
              <a:gd name="T16" fmla="*/ 50 w 61"/>
              <a:gd name="T17" fmla="*/ 15 h 102"/>
              <a:gd name="T18" fmla="*/ 21 w 61"/>
              <a:gd name="T19" fmla="*/ 47 h 102"/>
              <a:gd name="T20" fmla="*/ 16 w 61"/>
              <a:gd name="T21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102">
                <a:moveTo>
                  <a:pt x="16" y="102"/>
                </a:moveTo>
                <a:cubicBezTo>
                  <a:pt x="0" y="102"/>
                  <a:pt x="0" y="102"/>
                  <a:pt x="0" y="102"/>
                </a:cubicBezTo>
                <a:cubicBezTo>
                  <a:pt x="10" y="1"/>
                  <a:pt x="10" y="1"/>
                  <a:pt x="10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2" y="27"/>
                  <a:pt x="22" y="27"/>
                  <a:pt x="22" y="27"/>
                </a:cubicBezTo>
                <a:cubicBezTo>
                  <a:pt x="38" y="2"/>
                  <a:pt x="41" y="0"/>
                  <a:pt x="50" y="0"/>
                </a:cubicBezTo>
                <a:cubicBezTo>
                  <a:pt x="54" y="0"/>
                  <a:pt x="58" y="0"/>
                  <a:pt x="61" y="1"/>
                </a:cubicBezTo>
                <a:cubicBezTo>
                  <a:pt x="58" y="16"/>
                  <a:pt x="58" y="16"/>
                  <a:pt x="58" y="16"/>
                </a:cubicBezTo>
                <a:cubicBezTo>
                  <a:pt x="55" y="16"/>
                  <a:pt x="53" y="15"/>
                  <a:pt x="50" y="15"/>
                </a:cubicBezTo>
                <a:cubicBezTo>
                  <a:pt x="44" y="15"/>
                  <a:pt x="42" y="19"/>
                  <a:pt x="21" y="47"/>
                </a:cubicBezTo>
                <a:lnTo>
                  <a:pt x="16" y="102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9" name="STAAF 2">
            <a:extLst>
              <a:ext uri="{FF2B5EF4-FFF2-40B4-BE49-F238E27FC236}">
                <a16:creationId xmlns:a16="http://schemas.microsoft.com/office/drawing/2014/main" id="{E39DCF59-B337-4F95-A01D-FB29F90F2272}"/>
              </a:ext>
            </a:extLst>
          </p:cNvPr>
          <p:cNvSpPr>
            <a:spLocks/>
          </p:cNvSpPr>
          <p:nvPr userDrawn="1"/>
        </p:nvSpPr>
        <p:spPr bwMode="auto">
          <a:xfrm>
            <a:off x="2673100" y="1645990"/>
            <a:ext cx="918188" cy="1272121"/>
          </a:xfrm>
          <a:custGeom>
            <a:avLst/>
            <a:gdLst>
              <a:gd name="T0" fmla="*/ 212 w 991"/>
              <a:gd name="T1" fmla="*/ 0 h 1373"/>
              <a:gd name="T2" fmla="*/ 0 w 991"/>
              <a:gd name="T3" fmla="*/ 232 h 1373"/>
              <a:gd name="T4" fmla="*/ 625 w 991"/>
              <a:gd name="T5" fmla="*/ 1373 h 1373"/>
              <a:gd name="T6" fmla="*/ 991 w 991"/>
              <a:gd name="T7" fmla="*/ 1373 h 1373"/>
              <a:gd name="T8" fmla="*/ 212 w 991"/>
              <a:gd name="T9" fmla="*/ 0 h 1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1" h="1373">
                <a:moveTo>
                  <a:pt x="212" y="0"/>
                </a:moveTo>
                <a:lnTo>
                  <a:pt x="0" y="232"/>
                </a:lnTo>
                <a:lnTo>
                  <a:pt x="625" y="1373"/>
                </a:lnTo>
                <a:lnTo>
                  <a:pt x="991" y="1373"/>
                </a:lnTo>
                <a:lnTo>
                  <a:pt x="212" y="0"/>
                </a:lnTo>
                <a:close/>
              </a:path>
            </a:pathLst>
          </a:custGeom>
          <a:solidFill>
            <a:srgbClr val="00387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0" name="STAAF 1">
            <a:extLst>
              <a:ext uri="{FF2B5EF4-FFF2-40B4-BE49-F238E27FC236}">
                <a16:creationId xmlns:a16="http://schemas.microsoft.com/office/drawing/2014/main" id="{39569306-6F53-4AD6-B7AD-1D0B2E6EE8D5}"/>
              </a:ext>
            </a:extLst>
          </p:cNvPr>
          <p:cNvSpPr>
            <a:spLocks/>
          </p:cNvSpPr>
          <p:nvPr userDrawn="1"/>
        </p:nvSpPr>
        <p:spPr bwMode="auto">
          <a:xfrm>
            <a:off x="2002296" y="849178"/>
            <a:ext cx="809784" cy="1747429"/>
          </a:xfrm>
          <a:custGeom>
            <a:avLst/>
            <a:gdLst>
              <a:gd name="T0" fmla="*/ 469 w 874"/>
              <a:gd name="T1" fmla="*/ 1374 h 1886"/>
              <a:gd name="T2" fmla="*/ 874 w 874"/>
              <a:gd name="T3" fmla="*/ 0 h 1886"/>
              <a:gd name="T4" fmla="*/ 560 w 874"/>
              <a:gd name="T5" fmla="*/ 0 h 1886"/>
              <a:gd name="T6" fmla="*/ 0 w 874"/>
              <a:gd name="T7" fmla="*/ 1886 h 1886"/>
              <a:gd name="T8" fmla="*/ 469 w 874"/>
              <a:gd name="T9" fmla="*/ 1374 h 1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886">
                <a:moveTo>
                  <a:pt x="469" y="1374"/>
                </a:moveTo>
                <a:lnTo>
                  <a:pt x="874" y="0"/>
                </a:lnTo>
                <a:lnTo>
                  <a:pt x="560" y="0"/>
                </a:lnTo>
                <a:lnTo>
                  <a:pt x="0" y="1886"/>
                </a:lnTo>
                <a:lnTo>
                  <a:pt x="469" y="1374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1" name="Titel 2">
            <a:extLst>
              <a:ext uri="{FF2B5EF4-FFF2-40B4-BE49-F238E27FC236}">
                <a16:creationId xmlns:a16="http://schemas.microsoft.com/office/drawing/2014/main" id="{8CADAA32-FB6A-4486-A763-CA0337864F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235" y="3934325"/>
            <a:ext cx="5130914" cy="1978029"/>
          </a:xfrm>
        </p:spPr>
        <p:txBody>
          <a:bodyPr lIns="0" rIns="0" anchor="b"/>
          <a:lstStyle>
            <a:lvl1pPr algn="r">
              <a:lnSpc>
                <a:spcPct val="90000"/>
              </a:lnSpc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Plaats hier</a:t>
            </a:r>
            <a:br>
              <a:rPr lang="nl-NL" noProof="0"/>
            </a:br>
            <a:r>
              <a:rPr lang="nl-NL" noProof="0"/>
              <a:t>je titel</a:t>
            </a:r>
            <a:endParaRPr lang="nl-NL"/>
          </a:p>
        </p:txBody>
      </p:sp>
      <p:sp>
        <p:nvSpPr>
          <p:cNvPr id="42" name="Tijdelijke aanduiding voor verticale tekst 2">
            <a:extLst>
              <a:ext uri="{FF2B5EF4-FFF2-40B4-BE49-F238E27FC236}">
                <a16:creationId xmlns:a16="http://schemas.microsoft.com/office/drawing/2014/main" id="{B785F727-BD92-4523-B4BE-1AB20F27531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64957" y="5403053"/>
            <a:ext cx="2115437" cy="408839"/>
          </a:xfrm>
        </p:spPr>
        <p:txBody>
          <a:bodyPr vert="horz" lIns="0" rIns="0"/>
          <a:lstStyle>
            <a:lvl1pPr marL="0" indent="0" algn="l">
              <a:spcBef>
                <a:spcPts val="700"/>
              </a:spcBef>
              <a:buNone/>
              <a:defRPr sz="100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  <a:lvl6pPr algn="ctr">
              <a:defRPr>
                <a:solidFill>
                  <a:schemeClr val="bg1"/>
                </a:solidFill>
              </a:defRPr>
            </a:lvl6pPr>
            <a:lvl7pPr algn="ctr">
              <a:buClr>
                <a:schemeClr val="accent1"/>
              </a:buClr>
              <a:defRPr>
                <a:solidFill>
                  <a:schemeClr val="bg1"/>
                </a:solidFill>
              </a:defRPr>
            </a:lvl7pPr>
            <a:lvl8pPr algn="ctr">
              <a:defRPr>
                <a:solidFill>
                  <a:schemeClr val="bg1"/>
                </a:solidFill>
              </a:defRPr>
            </a:lvl8pPr>
            <a:lvl9pPr algn="ctr"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noProof="0"/>
              <a:t>Naam | datum</a:t>
            </a:r>
          </a:p>
        </p:txBody>
      </p:sp>
      <p:sp>
        <p:nvSpPr>
          <p:cNvPr id="44" name="Tijdelijke aanduiding voor tekst 6">
            <a:extLst>
              <a:ext uri="{FF2B5EF4-FFF2-40B4-BE49-F238E27FC236}">
                <a16:creationId xmlns:a16="http://schemas.microsoft.com/office/drawing/2014/main" id="{3EC17E69-EAD8-4612-9CF5-96061E2D73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</p:spTree>
    <p:extLst>
      <p:ext uri="{BB962C8B-B14F-4D97-AF65-F5344CB8AC3E}">
        <p14:creationId xmlns:p14="http://schemas.microsoft.com/office/powerpoint/2010/main" val="384565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8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3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750" fill="hold"/>
                                        <p:tgtEl>
                                          <p:spTgt spid="12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" presetClass="emph" presetSubtype="0" accel="100000" autoRev="1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44" dur="750" fill="hold"/>
                                        <p:tgtEl>
                                          <p:spTgt spid="12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6" presetClass="emph" presetSubtype="0" accel="100000" autoRev="1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0" dur="750" fill="hold"/>
                                        <p:tgtEl>
                                          <p:spTgt spid="12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6" presetClass="emph" presetSubtype="0" accel="100000" autoRev="1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56" dur="750" fill="hold"/>
                                        <p:tgtEl>
                                          <p:spTgt spid="12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6" presetClass="emph" presetSubtype="0" accel="10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2" dur="750" fill="hold"/>
                                        <p:tgtEl>
                                          <p:spTgt spid="12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8" dur="750" fill="hold"/>
                                        <p:tgtEl>
                                          <p:spTgt spid="12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6" presetClass="emph" presetSubtype="0" accel="10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750" fill="hold"/>
                                        <p:tgtEl>
                                          <p:spTgt spid="12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6" presetClass="emph" presetSubtype="0" accel="100000" autoRev="1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80" dur="750" fill="hold"/>
                                        <p:tgtEl>
                                          <p:spTgt spid="12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750"/>
                            </p:stCondLst>
                            <p:childTnLst>
                              <p:par>
                                <p:cTn id="98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8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10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7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" presetClass="entr" presetSubtype="2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6" presetClass="emph" presetSubtype="0" accel="100000" autoRev="1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21" dur="7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6" presetClass="emph" presetSubtype="0" accel="100000" autoRev="1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27" dur="7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6" presetClass="emph" presetSubtype="0" accel="100000" autoRev="1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133" dur="7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6" presetClass="emph" presetSubtype="0" accel="10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9" dur="7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5" dur="750" fill="hold"/>
                                        <p:tgtEl>
                                          <p:spTgt spid="3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6" presetClass="emph" presetSubtype="0" accel="10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1" dur="7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6" presetClass="emph" presetSubtype="0" accel="100000" autoRev="1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157" dur="750" fill="hold"/>
                                        <p:tgtEl>
                                          <p:spTgt spid="3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61" grpId="0"/>
      <p:bldP spid="62" grpId="0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/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 (lic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AF769CA-0F44-4D95-9EE6-54F35BE2CE2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Alleen titel (licht)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verticale tekst 2">
            <a:extLst>
              <a:ext uri="{FF2B5EF4-FFF2-40B4-BE49-F238E27FC236}">
                <a16:creationId xmlns:a16="http://schemas.microsoft.com/office/drawing/2014/main" id="{763C6547-5000-41B9-8C76-3C49F068757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E2C8-7FE0-4C49-9BDD-A004ACB2DB30}" type="datetime10">
              <a:rPr lang="nl-NL" smtClean="0"/>
              <a:t>14:31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‹nr.›</a:t>
            </a:fld>
            <a:endParaRPr lang="nl-NL"/>
          </a:p>
        </p:txBody>
      </p:sp>
      <p:sp>
        <p:nvSpPr>
          <p:cNvPr id="79" name="Tijdelijke aanduiding voor tekst 6">
            <a:extLst>
              <a:ext uri="{FF2B5EF4-FFF2-40B4-BE49-F238E27FC236}">
                <a16:creationId xmlns:a16="http://schemas.microsoft.com/office/drawing/2014/main" id="{793CE9CD-642E-4648-A57B-0CB98DC1E6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E8BF1554-2683-4721-BCA3-3A5941431D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1" name="Tijdelijke aanduiding voor tekst 6">
            <a:extLst>
              <a:ext uri="{FF2B5EF4-FFF2-40B4-BE49-F238E27FC236}">
                <a16:creationId xmlns:a16="http://schemas.microsoft.com/office/drawing/2014/main" id="{E7191420-16DE-4495-B10B-7A41DCB2E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5BD624B5-EAF5-44E6-8C86-7692C42EDA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E40A56A8-B268-4118-B885-623012D6A7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91" name="Rechthoek 90">
            <a:extLst>
              <a:ext uri="{FF2B5EF4-FFF2-40B4-BE49-F238E27FC236}">
                <a16:creationId xmlns:a16="http://schemas.microsoft.com/office/drawing/2014/main" id="{837CD9E5-5766-40B7-8B53-FF59EF7B99C6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Alleen titel (licht)</a:t>
            </a:r>
          </a:p>
        </p:txBody>
      </p:sp>
      <p:grpSp>
        <p:nvGrpSpPr>
          <p:cNvPr id="323" name="TEKSTINSTRUCTIES">
            <a:extLst>
              <a:ext uri="{FF2B5EF4-FFF2-40B4-BE49-F238E27FC236}">
                <a16:creationId xmlns:a16="http://schemas.microsoft.com/office/drawing/2014/main" id="{22C80DB2-C800-4AAA-A680-C2E1E41AB791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24" name="Rechthoek: afgeronde hoeken 323">
              <a:extLst>
                <a:ext uri="{FF2B5EF4-FFF2-40B4-BE49-F238E27FC236}">
                  <a16:creationId xmlns:a16="http://schemas.microsoft.com/office/drawing/2014/main" id="{0BEB4D58-6BD4-4A35-9EB9-C42F3BA26034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25" name="Rechthoek: afgeronde hoeken 324">
              <a:extLst>
                <a:ext uri="{FF2B5EF4-FFF2-40B4-BE49-F238E27FC236}">
                  <a16:creationId xmlns:a16="http://schemas.microsoft.com/office/drawing/2014/main" id="{7CB73FD9-6763-4D99-935E-8DB7E1A4CBBD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26" name="Rechte verbindingslijn 325">
              <a:extLst>
                <a:ext uri="{FF2B5EF4-FFF2-40B4-BE49-F238E27FC236}">
                  <a16:creationId xmlns:a16="http://schemas.microsoft.com/office/drawing/2014/main" id="{404C89C8-3512-42D0-9AD3-C1C1CC4445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27" name="Groep 326">
              <a:extLst>
                <a:ext uri="{FF2B5EF4-FFF2-40B4-BE49-F238E27FC236}">
                  <a16:creationId xmlns:a16="http://schemas.microsoft.com/office/drawing/2014/main" id="{86260808-5C4E-47F5-A3EC-596343785260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48" name="Rechthoek 347">
                <a:extLst>
                  <a:ext uri="{FF2B5EF4-FFF2-40B4-BE49-F238E27FC236}">
                    <a16:creationId xmlns:a16="http://schemas.microsoft.com/office/drawing/2014/main" id="{A5A847D3-8058-494A-B084-87BFF0B662F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49" name="Rechte verbindingslijn 348">
                <a:extLst>
                  <a:ext uri="{FF2B5EF4-FFF2-40B4-BE49-F238E27FC236}">
                    <a16:creationId xmlns:a16="http://schemas.microsoft.com/office/drawing/2014/main" id="{DCD7D497-A2DF-4625-A5FF-C48844F2150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Rechte verbindingslijn 349">
                <a:extLst>
                  <a:ext uri="{FF2B5EF4-FFF2-40B4-BE49-F238E27FC236}">
                    <a16:creationId xmlns:a16="http://schemas.microsoft.com/office/drawing/2014/main" id="{3A079C15-869A-4A44-8D8E-8C736E83D9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Rechthoek 350">
                <a:extLst>
                  <a:ext uri="{FF2B5EF4-FFF2-40B4-BE49-F238E27FC236}">
                    <a16:creationId xmlns:a16="http://schemas.microsoft.com/office/drawing/2014/main" id="{58C8BFA4-80AC-4B20-ADC5-B8EC1627C334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2" name="Groep 351">
                <a:extLst>
                  <a:ext uri="{FF2B5EF4-FFF2-40B4-BE49-F238E27FC236}">
                    <a16:creationId xmlns:a16="http://schemas.microsoft.com/office/drawing/2014/main" id="{9514B0FC-7FF2-42C4-A4DA-08AEB9F99310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91" name="Groep 390">
                  <a:extLst>
                    <a:ext uri="{FF2B5EF4-FFF2-40B4-BE49-F238E27FC236}">
                      <a16:creationId xmlns:a16="http://schemas.microsoft.com/office/drawing/2014/main" id="{9A46EB44-BFF2-446F-8DEE-711AC39A74C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95" name="Rechte verbindingslijn 394">
                    <a:extLst>
                      <a:ext uri="{FF2B5EF4-FFF2-40B4-BE49-F238E27FC236}">
                        <a16:creationId xmlns:a16="http://schemas.microsoft.com/office/drawing/2014/main" id="{4BDECFE4-2166-4502-A468-D3FB2A8909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6" name="Rechte verbindingslijn 395">
                    <a:extLst>
                      <a:ext uri="{FF2B5EF4-FFF2-40B4-BE49-F238E27FC236}">
                        <a16:creationId xmlns:a16="http://schemas.microsoft.com/office/drawing/2014/main" id="{5FC8C43C-E074-449B-983B-6A1B6A4C15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7" name="Rechte verbindingslijn 396">
                    <a:extLst>
                      <a:ext uri="{FF2B5EF4-FFF2-40B4-BE49-F238E27FC236}">
                        <a16:creationId xmlns:a16="http://schemas.microsoft.com/office/drawing/2014/main" id="{73D7645A-6655-4953-9DF5-1EBF7C6374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8" name="Rechte verbindingslijn 397">
                    <a:extLst>
                      <a:ext uri="{FF2B5EF4-FFF2-40B4-BE49-F238E27FC236}">
                        <a16:creationId xmlns:a16="http://schemas.microsoft.com/office/drawing/2014/main" id="{5B1CCD6F-7B35-47C1-A03F-7CEEAABCD6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9" name="Rechte verbindingslijn 398">
                    <a:extLst>
                      <a:ext uri="{FF2B5EF4-FFF2-40B4-BE49-F238E27FC236}">
                        <a16:creationId xmlns:a16="http://schemas.microsoft.com/office/drawing/2014/main" id="{EA179A46-FF9B-4704-84C7-797D45544F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92" name="Groep 391">
                  <a:extLst>
                    <a:ext uri="{FF2B5EF4-FFF2-40B4-BE49-F238E27FC236}">
                      <a16:creationId xmlns:a16="http://schemas.microsoft.com/office/drawing/2014/main" id="{235AA91E-5BF8-4BB7-A408-4E460B68FCC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93" name="Rechthoek 392">
                    <a:extLst>
                      <a:ext uri="{FF2B5EF4-FFF2-40B4-BE49-F238E27FC236}">
                        <a16:creationId xmlns:a16="http://schemas.microsoft.com/office/drawing/2014/main" id="{ABEB4ED6-8254-45FC-B12B-29FF1CF45F9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4" name="Pijl: punthaak 393">
                    <a:extLst>
                      <a:ext uri="{FF2B5EF4-FFF2-40B4-BE49-F238E27FC236}">
                        <a16:creationId xmlns:a16="http://schemas.microsoft.com/office/drawing/2014/main" id="{0D171CC0-0053-42DB-B312-9EDDF7CE6AD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53" name="Groep 352">
                <a:extLst>
                  <a:ext uri="{FF2B5EF4-FFF2-40B4-BE49-F238E27FC236}">
                    <a16:creationId xmlns:a16="http://schemas.microsoft.com/office/drawing/2014/main" id="{6A61E2AD-306E-4104-9144-02A63C4DF8EC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82" name="Groep 381">
                  <a:extLst>
                    <a:ext uri="{FF2B5EF4-FFF2-40B4-BE49-F238E27FC236}">
                      <a16:creationId xmlns:a16="http://schemas.microsoft.com/office/drawing/2014/main" id="{8F6E41C3-265A-4BA7-8443-0EDEF62943D5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86" name="Rechte verbindingslijn 385">
                    <a:extLst>
                      <a:ext uri="{FF2B5EF4-FFF2-40B4-BE49-F238E27FC236}">
                        <a16:creationId xmlns:a16="http://schemas.microsoft.com/office/drawing/2014/main" id="{E9BE9D5E-B1E0-4948-8775-9FFD249169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7" name="Rechte verbindingslijn 386">
                    <a:extLst>
                      <a:ext uri="{FF2B5EF4-FFF2-40B4-BE49-F238E27FC236}">
                        <a16:creationId xmlns:a16="http://schemas.microsoft.com/office/drawing/2014/main" id="{A00E23D3-7FF0-4871-877E-E138FA4BFB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8" name="Rechte verbindingslijn 387">
                    <a:extLst>
                      <a:ext uri="{FF2B5EF4-FFF2-40B4-BE49-F238E27FC236}">
                        <a16:creationId xmlns:a16="http://schemas.microsoft.com/office/drawing/2014/main" id="{0CED1F11-60DA-441B-8892-8A73D8D4A8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9" name="Rechte verbindingslijn 388">
                    <a:extLst>
                      <a:ext uri="{FF2B5EF4-FFF2-40B4-BE49-F238E27FC236}">
                        <a16:creationId xmlns:a16="http://schemas.microsoft.com/office/drawing/2014/main" id="{E235D4B1-8E15-4683-8201-277C6596EA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0" name="Rechte verbindingslijn 389">
                    <a:extLst>
                      <a:ext uri="{FF2B5EF4-FFF2-40B4-BE49-F238E27FC236}">
                        <a16:creationId xmlns:a16="http://schemas.microsoft.com/office/drawing/2014/main" id="{A7B0F45E-93D0-4EFC-A726-2CCFD1CBEF9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83" name="Groep 382">
                  <a:extLst>
                    <a:ext uri="{FF2B5EF4-FFF2-40B4-BE49-F238E27FC236}">
                      <a16:creationId xmlns:a16="http://schemas.microsoft.com/office/drawing/2014/main" id="{F93CDB25-E074-43B8-93DE-73A6F891C5DD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84" name="Rechthoek 383">
                    <a:extLst>
                      <a:ext uri="{FF2B5EF4-FFF2-40B4-BE49-F238E27FC236}">
                        <a16:creationId xmlns:a16="http://schemas.microsoft.com/office/drawing/2014/main" id="{42098CE8-F0C8-4F58-9E1E-541DEB6C949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5" name="Pijl: punthaak 384">
                    <a:extLst>
                      <a:ext uri="{FF2B5EF4-FFF2-40B4-BE49-F238E27FC236}">
                        <a16:creationId xmlns:a16="http://schemas.microsoft.com/office/drawing/2014/main" id="{BB49C9A1-27C3-44B3-AB7E-7722E2D7D99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54" name="Rechte verbindingslijn 353">
                <a:extLst>
                  <a:ext uri="{FF2B5EF4-FFF2-40B4-BE49-F238E27FC236}">
                    <a16:creationId xmlns:a16="http://schemas.microsoft.com/office/drawing/2014/main" id="{853786FA-4494-4A27-97AC-DDAC2C309B6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55" name="Rechte verbindingslijn 354">
                <a:extLst>
                  <a:ext uri="{FF2B5EF4-FFF2-40B4-BE49-F238E27FC236}">
                    <a16:creationId xmlns:a16="http://schemas.microsoft.com/office/drawing/2014/main" id="{42FFCCA2-7EEF-4340-B05C-B2C76CF837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56" name="Groep 355">
                <a:extLst>
                  <a:ext uri="{FF2B5EF4-FFF2-40B4-BE49-F238E27FC236}">
                    <a16:creationId xmlns:a16="http://schemas.microsoft.com/office/drawing/2014/main" id="{3592FBCA-684E-42A1-9B36-11EB2287766B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71" name="Rechthoek 370">
                  <a:extLst>
                    <a:ext uri="{FF2B5EF4-FFF2-40B4-BE49-F238E27FC236}">
                      <a16:creationId xmlns:a16="http://schemas.microsoft.com/office/drawing/2014/main" id="{060BA47C-EE3E-403A-88B6-765659D4F7F4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72" name="Groep 371">
                  <a:extLst>
                    <a:ext uri="{FF2B5EF4-FFF2-40B4-BE49-F238E27FC236}">
                      <a16:creationId xmlns:a16="http://schemas.microsoft.com/office/drawing/2014/main" id="{933BEF2D-FABF-4E40-9C89-B32DEA2881E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73" name="Groep 372">
                    <a:extLst>
                      <a:ext uri="{FF2B5EF4-FFF2-40B4-BE49-F238E27FC236}">
                        <a16:creationId xmlns:a16="http://schemas.microsoft.com/office/drawing/2014/main" id="{331BFB1B-5505-474D-A53D-236F1FB6FC7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77" name="Rechte verbindingslijn 376">
                      <a:extLst>
                        <a:ext uri="{FF2B5EF4-FFF2-40B4-BE49-F238E27FC236}">
                          <a16:creationId xmlns:a16="http://schemas.microsoft.com/office/drawing/2014/main" id="{93381C11-9F4F-4405-9874-5F9D5939D4B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8" name="Rechte verbindingslijn 377">
                      <a:extLst>
                        <a:ext uri="{FF2B5EF4-FFF2-40B4-BE49-F238E27FC236}">
                          <a16:creationId xmlns:a16="http://schemas.microsoft.com/office/drawing/2014/main" id="{2E828F07-44F8-4637-9FF8-03AD159FC9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9" name="Rechte verbindingslijn 378">
                      <a:extLst>
                        <a:ext uri="{FF2B5EF4-FFF2-40B4-BE49-F238E27FC236}">
                          <a16:creationId xmlns:a16="http://schemas.microsoft.com/office/drawing/2014/main" id="{4A238B9A-26DA-4FA4-858A-93F6FB27E4D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0" name="Rechte verbindingslijn 379">
                      <a:extLst>
                        <a:ext uri="{FF2B5EF4-FFF2-40B4-BE49-F238E27FC236}">
                          <a16:creationId xmlns:a16="http://schemas.microsoft.com/office/drawing/2014/main" id="{E59F38C3-2470-4FDA-8527-14009A3E013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1" name="Rechte verbindingslijn 380">
                      <a:extLst>
                        <a:ext uri="{FF2B5EF4-FFF2-40B4-BE49-F238E27FC236}">
                          <a16:creationId xmlns:a16="http://schemas.microsoft.com/office/drawing/2014/main" id="{2B162B3C-527A-42C6-A979-C59595C542A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74" name="Groep 373">
                    <a:extLst>
                      <a:ext uri="{FF2B5EF4-FFF2-40B4-BE49-F238E27FC236}">
                        <a16:creationId xmlns:a16="http://schemas.microsoft.com/office/drawing/2014/main" id="{A458636B-179B-4E10-8B00-3A2711D5D89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75" name="Rechthoek 374">
                      <a:extLst>
                        <a:ext uri="{FF2B5EF4-FFF2-40B4-BE49-F238E27FC236}">
                          <a16:creationId xmlns:a16="http://schemas.microsoft.com/office/drawing/2014/main" id="{535DFA9A-35A5-495E-8061-B8FEE883496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6" name="Pijl: punthaak 375">
                      <a:extLst>
                        <a:ext uri="{FF2B5EF4-FFF2-40B4-BE49-F238E27FC236}">
                          <a16:creationId xmlns:a16="http://schemas.microsoft.com/office/drawing/2014/main" id="{AC48F61F-B267-4EE8-BCEB-98A705258E2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57" name="Groep 356">
                <a:extLst>
                  <a:ext uri="{FF2B5EF4-FFF2-40B4-BE49-F238E27FC236}">
                    <a16:creationId xmlns:a16="http://schemas.microsoft.com/office/drawing/2014/main" id="{D725D571-4C4B-40E6-90A6-A4768DE8248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60" name="Rechthoek 359">
                  <a:extLst>
                    <a:ext uri="{FF2B5EF4-FFF2-40B4-BE49-F238E27FC236}">
                      <a16:creationId xmlns:a16="http://schemas.microsoft.com/office/drawing/2014/main" id="{92328773-C2DF-41EC-844A-1B6C86193A2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1" name="Groep 360">
                  <a:extLst>
                    <a:ext uri="{FF2B5EF4-FFF2-40B4-BE49-F238E27FC236}">
                      <a16:creationId xmlns:a16="http://schemas.microsoft.com/office/drawing/2014/main" id="{101D891A-DFFA-43AB-8DA4-3D8A7C9E22D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62" name="Groep 361">
                    <a:extLst>
                      <a:ext uri="{FF2B5EF4-FFF2-40B4-BE49-F238E27FC236}">
                        <a16:creationId xmlns:a16="http://schemas.microsoft.com/office/drawing/2014/main" id="{56DF5C37-E99D-485A-A82B-EB8A3C82C3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66" name="Rechte verbindingslijn 365">
                      <a:extLst>
                        <a:ext uri="{FF2B5EF4-FFF2-40B4-BE49-F238E27FC236}">
                          <a16:creationId xmlns:a16="http://schemas.microsoft.com/office/drawing/2014/main" id="{5FDE06AF-70E9-4BBE-A540-629A2CE580D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7" name="Rechte verbindingslijn 366">
                      <a:extLst>
                        <a:ext uri="{FF2B5EF4-FFF2-40B4-BE49-F238E27FC236}">
                          <a16:creationId xmlns:a16="http://schemas.microsoft.com/office/drawing/2014/main" id="{2A9A16FE-BA04-48EF-9D4B-11B12774131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8" name="Rechte verbindingslijn 367">
                      <a:extLst>
                        <a:ext uri="{FF2B5EF4-FFF2-40B4-BE49-F238E27FC236}">
                          <a16:creationId xmlns:a16="http://schemas.microsoft.com/office/drawing/2014/main" id="{3DEB1115-8660-4567-B786-605A448A201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9" name="Rechte verbindingslijn 368">
                      <a:extLst>
                        <a:ext uri="{FF2B5EF4-FFF2-40B4-BE49-F238E27FC236}">
                          <a16:creationId xmlns:a16="http://schemas.microsoft.com/office/drawing/2014/main" id="{3DD9AF81-5727-4539-BE31-A3D8C3FD818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0" name="Rechte verbindingslijn 369">
                      <a:extLst>
                        <a:ext uri="{FF2B5EF4-FFF2-40B4-BE49-F238E27FC236}">
                          <a16:creationId xmlns:a16="http://schemas.microsoft.com/office/drawing/2014/main" id="{B8C5BF0D-B1BD-400B-9695-5D0506FCBC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63" name="Groep 362">
                    <a:extLst>
                      <a:ext uri="{FF2B5EF4-FFF2-40B4-BE49-F238E27FC236}">
                        <a16:creationId xmlns:a16="http://schemas.microsoft.com/office/drawing/2014/main" id="{71AD5D7E-C456-49E9-AF20-7C2C00DAB2EB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64" name="Rechthoek 363">
                      <a:extLst>
                        <a:ext uri="{FF2B5EF4-FFF2-40B4-BE49-F238E27FC236}">
                          <a16:creationId xmlns:a16="http://schemas.microsoft.com/office/drawing/2014/main" id="{F6CADFEF-17F7-40D2-91F2-5AAFE597C67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5" name="Pijl: punthaak 364">
                      <a:extLst>
                        <a:ext uri="{FF2B5EF4-FFF2-40B4-BE49-F238E27FC236}">
                          <a16:creationId xmlns:a16="http://schemas.microsoft.com/office/drawing/2014/main" id="{C6F1E9B2-B9AD-445A-ACE8-7F598EF44C6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58" name="Rechthoek 357">
                <a:extLst>
                  <a:ext uri="{FF2B5EF4-FFF2-40B4-BE49-F238E27FC236}">
                    <a16:creationId xmlns:a16="http://schemas.microsoft.com/office/drawing/2014/main" id="{D1EB319D-DCA0-408C-8CA7-F1B1C36A8C61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59" name="Rechthoek 358">
                <a:extLst>
                  <a:ext uri="{FF2B5EF4-FFF2-40B4-BE49-F238E27FC236}">
                    <a16:creationId xmlns:a16="http://schemas.microsoft.com/office/drawing/2014/main" id="{D8A78D43-6F46-4DF2-9837-FBFBC228094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28" name="Rechte verbindingslijn 327">
              <a:extLst>
                <a:ext uri="{FF2B5EF4-FFF2-40B4-BE49-F238E27FC236}">
                  <a16:creationId xmlns:a16="http://schemas.microsoft.com/office/drawing/2014/main" id="{0FDA7043-C1A7-4203-B2F0-B5CCD6E287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29" name="Rechthoek 328">
              <a:extLst>
                <a:ext uri="{FF2B5EF4-FFF2-40B4-BE49-F238E27FC236}">
                  <a16:creationId xmlns:a16="http://schemas.microsoft.com/office/drawing/2014/main" id="{C50E548E-4920-4C4C-B180-EF0F9DA3FC4E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30" name="Rechthoek 329">
              <a:extLst>
                <a:ext uri="{FF2B5EF4-FFF2-40B4-BE49-F238E27FC236}">
                  <a16:creationId xmlns:a16="http://schemas.microsoft.com/office/drawing/2014/main" id="{D710D6FC-5B39-4201-B276-BAEE7411BEC7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31" name="Ovaal 330">
              <a:extLst>
                <a:ext uri="{FF2B5EF4-FFF2-40B4-BE49-F238E27FC236}">
                  <a16:creationId xmlns:a16="http://schemas.microsoft.com/office/drawing/2014/main" id="{981F7682-584C-40DA-ACAD-AF8CD5C83C09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32" name="Ovaal 331">
              <a:extLst>
                <a:ext uri="{FF2B5EF4-FFF2-40B4-BE49-F238E27FC236}">
                  <a16:creationId xmlns:a16="http://schemas.microsoft.com/office/drawing/2014/main" id="{686E618B-BAAD-4482-9F22-BF8C8D5296C0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33" name="Ovaal 332">
              <a:extLst>
                <a:ext uri="{FF2B5EF4-FFF2-40B4-BE49-F238E27FC236}">
                  <a16:creationId xmlns:a16="http://schemas.microsoft.com/office/drawing/2014/main" id="{79D9DF61-0A14-4DBE-AFCD-3466CBF1EA23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34" name="Ovaal 333">
              <a:extLst>
                <a:ext uri="{FF2B5EF4-FFF2-40B4-BE49-F238E27FC236}">
                  <a16:creationId xmlns:a16="http://schemas.microsoft.com/office/drawing/2014/main" id="{6F6C90DD-F428-4604-BB05-362BE3B59BC0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35" name="Ovaal 334">
              <a:extLst>
                <a:ext uri="{FF2B5EF4-FFF2-40B4-BE49-F238E27FC236}">
                  <a16:creationId xmlns:a16="http://schemas.microsoft.com/office/drawing/2014/main" id="{E7213FE5-38BE-4226-A388-A6E659DA0E0B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36" name="Ovaal 335">
              <a:extLst>
                <a:ext uri="{FF2B5EF4-FFF2-40B4-BE49-F238E27FC236}">
                  <a16:creationId xmlns:a16="http://schemas.microsoft.com/office/drawing/2014/main" id="{3E3EC9A9-E740-420B-90CE-0EA90D64629B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37" name="Ovaal 336">
              <a:extLst>
                <a:ext uri="{FF2B5EF4-FFF2-40B4-BE49-F238E27FC236}">
                  <a16:creationId xmlns:a16="http://schemas.microsoft.com/office/drawing/2014/main" id="{9C00047A-F049-4D04-B6F5-78E0985515B4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38" name="Ovaal 337">
              <a:extLst>
                <a:ext uri="{FF2B5EF4-FFF2-40B4-BE49-F238E27FC236}">
                  <a16:creationId xmlns:a16="http://schemas.microsoft.com/office/drawing/2014/main" id="{1BEB34F2-1BA4-4C4D-A3F4-55D4BC416F81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39" name="Ovaal 338">
              <a:extLst>
                <a:ext uri="{FF2B5EF4-FFF2-40B4-BE49-F238E27FC236}">
                  <a16:creationId xmlns:a16="http://schemas.microsoft.com/office/drawing/2014/main" id="{A5F7F366-439E-4D8F-81D1-FBF9FD14C7B8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40" name="Rechthoek 339">
              <a:extLst>
                <a:ext uri="{FF2B5EF4-FFF2-40B4-BE49-F238E27FC236}">
                  <a16:creationId xmlns:a16="http://schemas.microsoft.com/office/drawing/2014/main" id="{780ECC48-2E6E-4A66-843C-F5F1EE0F51F7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41" name="Rechthoek 340">
              <a:extLst>
                <a:ext uri="{FF2B5EF4-FFF2-40B4-BE49-F238E27FC236}">
                  <a16:creationId xmlns:a16="http://schemas.microsoft.com/office/drawing/2014/main" id="{38804F55-2203-4E09-BD63-95A5A555ACC9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42" name="Rechthoek 341">
              <a:extLst>
                <a:ext uri="{FF2B5EF4-FFF2-40B4-BE49-F238E27FC236}">
                  <a16:creationId xmlns:a16="http://schemas.microsoft.com/office/drawing/2014/main" id="{109BC408-E64F-4CF2-B5F2-7A493ACA8E27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43" name="Rechthoek 342">
              <a:extLst>
                <a:ext uri="{FF2B5EF4-FFF2-40B4-BE49-F238E27FC236}">
                  <a16:creationId xmlns:a16="http://schemas.microsoft.com/office/drawing/2014/main" id="{ED44918C-A59B-4B1A-905C-AD327994AA07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44" name="Rechthoek 343">
              <a:extLst>
                <a:ext uri="{FF2B5EF4-FFF2-40B4-BE49-F238E27FC236}">
                  <a16:creationId xmlns:a16="http://schemas.microsoft.com/office/drawing/2014/main" id="{21AD7628-4018-4223-96F6-4A0C80610166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45" name="Rechthoek 344">
              <a:extLst>
                <a:ext uri="{FF2B5EF4-FFF2-40B4-BE49-F238E27FC236}">
                  <a16:creationId xmlns:a16="http://schemas.microsoft.com/office/drawing/2014/main" id="{7C98474C-5323-4E2C-9266-ACBC9D8400A4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46" name="Rechthoek 345">
              <a:extLst>
                <a:ext uri="{FF2B5EF4-FFF2-40B4-BE49-F238E27FC236}">
                  <a16:creationId xmlns:a16="http://schemas.microsoft.com/office/drawing/2014/main" id="{CFA76EC6-FA22-4824-B570-564A507D834E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47" name="Rechthoek 346">
              <a:extLst>
                <a:ext uri="{FF2B5EF4-FFF2-40B4-BE49-F238E27FC236}">
                  <a16:creationId xmlns:a16="http://schemas.microsoft.com/office/drawing/2014/main" id="{71336ACC-FEA2-466F-A3FD-8D92349802AE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92" name="Tijdelijke aanduiding voor tekst 7">
            <a:extLst>
              <a:ext uri="{FF2B5EF4-FFF2-40B4-BE49-F238E27FC236}">
                <a16:creationId xmlns:a16="http://schemas.microsoft.com/office/drawing/2014/main" id="{98A4B60A-5DFB-4C58-B715-F679BBF9FC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 marL="87313" indent="0">
              <a:buFontTx/>
              <a:buNone/>
              <a:defRPr sz="700"/>
            </a:lvl2pPr>
          </a:lstStyle>
          <a:p>
            <a:pPr lvl="1"/>
            <a:r>
              <a:rPr lang="nl-NL"/>
              <a:t>[Vul hier uw voetnoot in]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0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 (don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AF769CA-0F44-4D95-9EE6-54F35BE2CE2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Alleen titel (donker)</a:t>
            </a:r>
          </a:p>
        </p:txBody>
      </p:sp>
      <p:sp>
        <p:nvSpPr>
          <p:cNvPr id="307" name="LICHT BLAUW">
            <a:extLst>
              <a:ext uri="{FF2B5EF4-FFF2-40B4-BE49-F238E27FC236}">
                <a16:creationId xmlns:a16="http://schemas.microsoft.com/office/drawing/2014/main" id="{3F774C5F-B8A8-4E64-9E0B-1AD21542AEA5}"/>
              </a:ext>
            </a:extLst>
          </p:cNvPr>
          <p:cNvSpPr/>
          <p:nvPr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308" name="LIJNEN">
            <a:extLst>
              <a:ext uri="{FF2B5EF4-FFF2-40B4-BE49-F238E27FC236}">
                <a16:creationId xmlns:a16="http://schemas.microsoft.com/office/drawing/2014/main" id="{ECC8C9F1-19B2-4594-AD04-51CEC9781A48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309" name="VERLOOP">
            <a:extLst>
              <a:ext uri="{FF2B5EF4-FFF2-40B4-BE49-F238E27FC236}">
                <a16:creationId xmlns:a16="http://schemas.microsoft.com/office/drawing/2014/main" id="{C95FD691-AD98-413F-A68B-0E662E9540E3}"/>
              </a:ext>
            </a:extLst>
          </p:cNvPr>
          <p:cNvSpPr/>
          <p:nvPr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verticale tekst 2">
            <a:extLst>
              <a:ext uri="{FF2B5EF4-FFF2-40B4-BE49-F238E27FC236}">
                <a16:creationId xmlns:a16="http://schemas.microsoft.com/office/drawing/2014/main" id="{763C6547-5000-41B9-8C76-3C49F068757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7BF245-0CD4-4FB2-9CE6-A57938AE77A6}" type="datetime10">
              <a:rPr lang="nl-NL" smtClean="0"/>
              <a:t>14:31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9" name="Tijdelijke aanduiding voor tekst 6">
            <a:extLst>
              <a:ext uri="{FF2B5EF4-FFF2-40B4-BE49-F238E27FC236}">
                <a16:creationId xmlns:a16="http://schemas.microsoft.com/office/drawing/2014/main" id="{793CE9CD-642E-4648-A57B-0CB98DC1E6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E8BF1554-2683-4721-BCA3-3A5941431D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1" name="Tijdelijke aanduiding voor tekst 6">
            <a:extLst>
              <a:ext uri="{FF2B5EF4-FFF2-40B4-BE49-F238E27FC236}">
                <a16:creationId xmlns:a16="http://schemas.microsoft.com/office/drawing/2014/main" id="{E7191420-16DE-4495-B10B-7A41DCB2E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5BD624B5-EAF5-44E6-8C86-7692C42EDA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E40A56A8-B268-4118-B885-623012D6A7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95" name="Rechthoek 94">
            <a:extLst>
              <a:ext uri="{FF2B5EF4-FFF2-40B4-BE49-F238E27FC236}">
                <a16:creationId xmlns:a16="http://schemas.microsoft.com/office/drawing/2014/main" id="{B378DA89-091D-475B-8461-AA4175B201A4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Alleen titel (donker)</a:t>
            </a:r>
          </a:p>
        </p:txBody>
      </p:sp>
      <p:sp>
        <p:nvSpPr>
          <p:cNvPr id="176" name="LICHT BLAUW">
            <a:extLst>
              <a:ext uri="{FF2B5EF4-FFF2-40B4-BE49-F238E27FC236}">
                <a16:creationId xmlns:a16="http://schemas.microsoft.com/office/drawing/2014/main" id="{C6021CE9-D512-4245-9374-2FD2DCAA2A38}"/>
              </a:ext>
            </a:extLst>
          </p:cNvPr>
          <p:cNvSpPr/>
          <p:nvPr userDrawn="1"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177" name="LIJNEN">
            <a:extLst>
              <a:ext uri="{FF2B5EF4-FFF2-40B4-BE49-F238E27FC236}">
                <a16:creationId xmlns:a16="http://schemas.microsoft.com/office/drawing/2014/main" id="{42F37362-5978-4464-AA48-426D4DE71F28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178" name="VERLOOP">
            <a:extLst>
              <a:ext uri="{FF2B5EF4-FFF2-40B4-BE49-F238E27FC236}">
                <a16:creationId xmlns:a16="http://schemas.microsoft.com/office/drawing/2014/main" id="{D0760268-FC5D-40E9-AA66-67F29D193CEE}"/>
              </a:ext>
            </a:extLst>
          </p:cNvPr>
          <p:cNvSpPr/>
          <p:nvPr userDrawn="1"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grpSp>
        <p:nvGrpSpPr>
          <p:cNvPr id="336" name="TEKSTINSTRUCTIES">
            <a:extLst>
              <a:ext uri="{FF2B5EF4-FFF2-40B4-BE49-F238E27FC236}">
                <a16:creationId xmlns:a16="http://schemas.microsoft.com/office/drawing/2014/main" id="{16478170-9708-4453-B865-9F287362C9D9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37" name="Rechthoek: afgeronde hoeken 336">
              <a:extLst>
                <a:ext uri="{FF2B5EF4-FFF2-40B4-BE49-F238E27FC236}">
                  <a16:creationId xmlns:a16="http://schemas.microsoft.com/office/drawing/2014/main" id="{1F290A79-149D-4695-B7E4-183993050E02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38" name="Rechthoek: afgeronde hoeken 337">
              <a:extLst>
                <a:ext uri="{FF2B5EF4-FFF2-40B4-BE49-F238E27FC236}">
                  <a16:creationId xmlns:a16="http://schemas.microsoft.com/office/drawing/2014/main" id="{E73999ED-5475-40FB-87D1-F713493450CD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39" name="Rechthoek: afgeronde hoeken 338">
              <a:extLst>
                <a:ext uri="{FF2B5EF4-FFF2-40B4-BE49-F238E27FC236}">
                  <a16:creationId xmlns:a16="http://schemas.microsoft.com/office/drawing/2014/main" id="{CE6358FE-6DC0-4549-B185-505D5E545BE4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40" name="Rechte verbindingslijn 339">
              <a:extLst>
                <a:ext uri="{FF2B5EF4-FFF2-40B4-BE49-F238E27FC236}">
                  <a16:creationId xmlns:a16="http://schemas.microsoft.com/office/drawing/2014/main" id="{DEDD4D28-CB2A-4E98-ABDA-49C7F4D61F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41" name="Groep 340">
              <a:extLst>
                <a:ext uri="{FF2B5EF4-FFF2-40B4-BE49-F238E27FC236}">
                  <a16:creationId xmlns:a16="http://schemas.microsoft.com/office/drawing/2014/main" id="{CAD45FBE-6229-467B-86EB-855772D7B921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62" name="Rechthoek 361">
                <a:extLst>
                  <a:ext uri="{FF2B5EF4-FFF2-40B4-BE49-F238E27FC236}">
                    <a16:creationId xmlns:a16="http://schemas.microsoft.com/office/drawing/2014/main" id="{DB9B01F7-60E5-423B-9904-5A5F107187C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63" name="Rechte verbindingslijn 362">
                <a:extLst>
                  <a:ext uri="{FF2B5EF4-FFF2-40B4-BE49-F238E27FC236}">
                    <a16:creationId xmlns:a16="http://schemas.microsoft.com/office/drawing/2014/main" id="{A9F3E992-BCF9-402E-8264-29A3C1034A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Rechte verbindingslijn 363">
                <a:extLst>
                  <a:ext uri="{FF2B5EF4-FFF2-40B4-BE49-F238E27FC236}">
                    <a16:creationId xmlns:a16="http://schemas.microsoft.com/office/drawing/2014/main" id="{26C3CB15-8AFC-46E1-A1C9-BD7B4ABFB3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Rechthoek 364">
                <a:extLst>
                  <a:ext uri="{FF2B5EF4-FFF2-40B4-BE49-F238E27FC236}">
                    <a16:creationId xmlns:a16="http://schemas.microsoft.com/office/drawing/2014/main" id="{791034DA-13CD-4AF5-A5BA-65F5C0178FD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6" name="Groep 365">
                <a:extLst>
                  <a:ext uri="{FF2B5EF4-FFF2-40B4-BE49-F238E27FC236}">
                    <a16:creationId xmlns:a16="http://schemas.microsoft.com/office/drawing/2014/main" id="{7EDC49A8-2099-49F5-AB1A-F42A5E9D591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05" name="Groep 404">
                  <a:extLst>
                    <a:ext uri="{FF2B5EF4-FFF2-40B4-BE49-F238E27FC236}">
                      <a16:creationId xmlns:a16="http://schemas.microsoft.com/office/drawing/2014/main" id="{A58DC691-7861-4C35-95FD-2EB828ECF5DD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09" name="Rechte verbindingslijn 408">
                    <a:extLst>
                      <a:ext uri="{FF2B5EF4-FFF2-40B4-BE49-F238E27FC236}">
                        <a16:creationId xmlns:a16="http://schemas.microsoft.com/office/drawing/2014/main" id="{62879BE6-B153-4A59-A1E2-26E791E1D4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0" name="Rechte verbindingslijn 409">
                    <a:extLst>
                      <a:ext uri="{FF2B5EF4-FFF2-40B4-BE49-F238E27FC236}">
                        <a16:creationId xmlns:a16="http://schemas.microsoft.com/office/drawing/2014/main" id="{BC5DE84D-9972-4A61-BB3E-7AA0F26C31A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1" name="Rechte verbindingslijn 410">
                    <a:extLst>
                      <a:ext uri="{FF2B5EF4-FFF2-40B4-BE49-F238E27FC236}">
                        <a16:creationId xmlns:a16="http://schemas.microsoft.com/office/drawing/2014/main" id="{B243E577-25C3-4F96-9965-49CE046C51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2" name="Rechte verbindingslijn 411">
                    <a:extLst>
                      <a:ext uri="{FF2B5EF4-FFF2-40B4-BE49-F238E27FC236}">
                        <a16:creationId xmlns:a16="http://schemas.microsoft.com/office/drawing/2014/main" id="{A12A0CBE-CD3A-40D0-9F7B-9C72069543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3" name="Rechte verbindingslijn 412">
                    <a:extLst>
                      <a:ext uri="{FF2B5EF4-FFF2-40B4-BE49-F238E27FC236}">
                        <a16:creationId xmlns:a16="http://schemas.microsoft.com/office/drawing/2014/main" id="{B2F329B0-9405-4C74-8A77-6821F0C897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06" name="Groep 405">
                  <a:extLst>
                    <a:ext uri="{FF2B5EF4-FFF2-40B4-BE49-F238E27FC236}">
                      <a16:creationId xmlns:a16="http://schemas.microsoft.com/office/drawing/2014/main" id="{37172962-8408-48C0-9748-348EEBC0C268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07" name="Rechthoek 406">
                    <a:extLst>
                      <a:ext uri="{FF2B5EF4-FFF2-40B4-BE49-F238E27FC236}">
                        <a16:creationId xmlns:a16="http://schemas.microsoft.com/office/drawing/2014/main" id="{C517BFEF-1918-449F-AADE-5F52A0D93AE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8" name="Pijl: punthaak 407">
                    <a:extLst>
                      <a:ext uri="{FF2B5EF4-FFF2-40B4-BE49-F238E27FC236}">
                        <a16:creationId xmlns:a16="http://schemas.microsoft.com/office/drawing/2014/main" id="{FF632DEA-1E92-4CA0-A2AA-E50F7B6CD07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67" name="Groep 366">
                <a:extLst>
                  <a:ext uri="{FF2B5EF4-FFF2-40B4-BE49-F238E27FC236}">
                    <a16:creationId xmlns:a16="http://schemas.microsoft.com/office/drawing/2014/main" id="{29280047-16D6-431F-9706-19350BCDBC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96" name="Groep 395">
                  <a:extLst>
                    <a:ext uri="{FF2B5EF4-FFF2-40B4-BE49-F238E27FC236}">
                      <a16:creationId xmlns:a16="http://schemas.microsoft.com/office/drawing/2014/main" id="{2CCB3DC3-A29C-4B3D-95D2-8258F17170C4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00" name="Rechte verbindingslijn 399">
                    <a:extLst>
                      <a:ext uri="{FF2B5EF4-FFF2-40B4-BE49-F238E27FC236}">
                        <a16:creationId xmlns:a16="http://schemas.microsoft.com/office/drawing/2014/main" id="{F090FB24-41B2-4F4E-A143-89CD5B691E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1" name="Rechte verbindingslijn 400">
                    <a:extLst>
                      <a:ext uri="{FF2B5EF4-FFF2-40B4-BE49-F238E27FC236}">
                        <a16:creationId xmlns:a16="http://schemas.microsoft.com/office/drawing/2014/main" id="{7F8BB2C0-2A28-4A2F-8379-0BABA6F053B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2" name="Rechte verbindingslijn 401">
                    <a:extLst>
                      <a:ext uri="{FF2B5EF4-FFF2-40B4-BE49-F238E27FC236}">
                        <a16:creationId xmlns:a16="http://schemas.microsoft.com/office/drawing/2014/main" id="{4F10BC6D-FE99-40B7-BB73-87428AF900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3" name="Rechte verbindingslijn 402">
                    <a:extLst>
                      <a:ext uri="{FF2B5EF4-FFF2-40B4-BE49-F238E27FC236}">
                        <a16:creationId xmlns:a16="http://schemas.microsoft.com/office/drawing/2014/main" id="{DF1651E0-3AC8-4A17-B1B7-646234EAFB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4" name="Rechte verbindingslijn 403">
                    <a:extLst>
                      <a:ext uri="{FF2B5EF4-FFF2-40B4-BE49-F238E27FC236}">
                        <a16:creationId xmlns:a16="http://schemas.microsoft.com/office/drawing/2014/main" id="{AFAE32AB-82A9-4862-ACAE-1E4F91469A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97" name="Groep 396">
                  <a:extLst>
                    <a:ext uri="{FF2B5EF4-FFF2-40B4-BE49-F238E27FC236}">
                      <a16:creationId xmlns:a16="http://schemas.microsoft.com/office/drawing/2014/main" id="{A03DB36C-1118-46A4-BEDC-036C5D400C8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98" name="Rechthoek 397">
                    <a:extLst>
                      <a:ext uri="{FF2B5EF4-FFF2-40B4-BE49-F238E27FC236}">
                        <a16:creationId xmlns:a16="http://schemas.microsoft.com/office/drawing/2014/main" id="{73A60655-C0DB-4A2C-941F-C8BE977228F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9" name="Pijl: punthaak 398">
                    <a:extLst>
                      <a:ext uri="{FF2B5EF4-FFF2-40B4-BE49-F238E27FC236}">
                        <a16:creationId xmlns:a16="http://schemas.microsoft.com/office/drawing/2014/main" id="{40AB7D26-1555-4B63-83EE-BE049D37BAB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36947DDC-41FB-4C0D-AABA-51E12A5F906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B2508CC0-16A8-42B1-915E-844E79A1B2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70" name="Groep 369">
                <a:extLst>
                  <a:ext uri="{FF2B5EF4-FFF2-40B4-BE49-F238E27FC236}">
                    <a16:creationId xmlns:a16="http://schemas.microsoft.com/office/drawing/2014/main" id="{8A4B7ACE-C655-4BF3-9BA5-5B2DDCF6E0A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893CB580-05A8-40EE-84A2-71C26E23FB5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86" name="Groep 385">
                  <a:extLst>
                    <a:ext uri="{FF2B5EF4-FFF2-40B4-BE49-F238E27FC236}">
                      <a16:creationId xmlns:a16="http://schemas.microsoft.com/office/drawing/2014/main" id="{6A5F663A-EAA1-47DA-B645-698B38A3701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87" name="Groep 386">
                    <a:extLst>
                      <a:ext uri="{FF2B5EF4-FFF2-40B4-BE49-F238E27FC236}">
                        <a16:creationId xmlns:a16="http://schemas.microsoft.com/office/drawing/2014/main" id="{D87DA912-44CC-4715-AE0F-5965D9AFB7B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91" name="Rechte verbindingslijn 390">
                      <a:extLst>
                        <a:ext uri="{FF2B5EF4-FFF2-40B4-BE49-F238E27FC236}">
                          <a16:creationId xmlns:a16="http://schemas.microsoft.com/office/drawing/2014/main" id="{0E0467C5-D86E-4596-B9DD-1578223233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2" name="Rechte verbindingslijn 391">
                      <a:extLst>
                        <a:ext uri="{FF2B5EF4-FFF2-40B4-BE49-F238E27FC236}">
                          <a16:creationId xmlns:a16="http://schemas.microsoft.com/office/drawing/2014/main" id="{883F9397-33E7-4B21-B21F-A6ABE98FB7C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3" name="Rechte verbindingslijn 392">
                      <a:extLst>
                        <a:ext uri="{FF2B5EF4-FFF2-40B4-BE49-F238E27FC236}">
                          <a16:creationId xmlns:a16="http://schemas.microsoft.com/office/drawing/2014/main" id="{576C1BDD-D35D-47B6-B2C1-AC4FC69B84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4" name="Rechte verbindingslijn 393">
                      <a:extLst>
                        <a:ext uri="{FF2B5EF4-FFF2-40B4-BE49-F238E27FC236}">
                          <a16:creationId xmlns:a16="http://schemas.microsoft.com/office/drawing/2014/main" id="{93969C80-D077-4884-822A-AB98CF9D030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5" name="Rechte verbindingslijn 394">
                      <a:extLst>
                        <a:ext uri="{FF2B5EF4-FFF2-40B4-BE49-F238E27FC236}">
                          <a16:creationId xmlns:a16="http://schemas.microsoft.com/office/drawing/2014/main" id="{0BDFB44E-1C29-40B4-869C-F321430BD3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88" name="Groep 387">
                    <a:extLst>
                      <a:ext uri="{FF2B5EF4-FFF2-40B4-BE49-F238E27FC236}">
                        <a16:creationId xmlns:a16="http://schemas.microsoft.com/office/drawing/2014/main" id="{FB2D4C5E-DF04-4D55-8FEF-E1736427392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89" name="Rechthoek 388">
                      <a:extLst>
                        <a:ext uri="{FF2B5EF4-FFF2-40B4-BE49-F238E27FC236}">
                          <a16:creationId xmlns:a16="http://schemas.microsoft.com/office/drawing/2014/main" id="{F2D5A363-E9F7-404A-B327-C26A5F83F0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0" name="Pijl: punthaak 389">
                      <a:extLst>
                        <a:ext uri="{FF2B5EF4-FFF2-40B4-BE49-F238E27FC236}">
                          <a16:creationId xmlns:a16="http://schemas.microsoft.com/office/drawing/2014/main" id="{E42CB3CF-2E8E-46EC-B50C-6740CE3829C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71" name="Groep 370">
                <a:extLst>
                  <a:ext uri="{FF2B5EF4-FFF2-40B4-BE49-F238E27FC236}">
                    <a16:creationId xmlns:a16="http://schemas.microsoft.com/office/drawing/2014/main" id="{C5F1153A-0D4F-41CC-84C8-4C1D4BB3F4A6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74" name="Rechthoek 373">
                  <a:extLst>
                    <a:ext uri="{FF2B5EF4-FFF2-40B4-BE49-F238E27FC236}">
                      <a16:creationId xmlns:a16="http://schemas.microsoft.com/office/drawing/2014/main" id="{57027C2F-EA7F-4C11-8ED7-2EB246B6D57F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75" name="Groep 374">
                  <a:extLst>
                    <a:ext uri="{FF2B5EF4-FFF2-40B4-BE49-F238E27FC236}">
                      <a16:creationId xmlns:a16="http://schemas.microsoft.com/office/drawing/2014/main" id="{C5448947-0AED-4683-91C4-2ED012E9105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76" name="Groep 375">
                    <a:extLst>
                      <a:ext uri="{FF2B5EF4-FFF2-40B4-BE49-F238E27FC236}">
                        <a16:creationId xmlns:a16="http://schemas.microsoft.com/office/drawing/2014/main" id="{EB6511C1-B49B-498E-8BBB-BBB8D79551B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80" name="Rechte verbindingslijn 379">
                      <a:extLst>
                        <a:ext uri="{FF2B5EF4-FFF2-40B4-BE49-F238E27FC236}">
                          <a16:creationId xmlns:a16="http://schemas.microsoft.com/office/drawing/2014/main" id="{261E2BDA-F2E8-4AF8-AF41-CE17C177288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1" name="Rechte verbindingslijn 380">
                      <a:extLst>
                        <a:ext uri="{FF2B5EF4-FFF2-40B4-BE49-F238E27FC236}">
                          <a16:creationId xmlns:a16="http://schemas.microsoft.com/office/drawing/2014/main" id="{B666021B-BB2B-4EB1-BA1C-5ABF8D4A11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2" name="Rechte verbindingslijn 381">
                      <a:extLst>
                        <a:ext uri="{FF2B5EF4-FFF2-40B4-BE49-F238E27FC236}">
                          <a16:creationId xmlns:a16="http://schemas.microsoft.com/office/drawing/2014/main" id="{AB6B133F-F8CE-4956-9697-E6D343F99C2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3" name="Rechte verbindingslijn 382">
                      <a:extLst>
                        <a:ext uri="{FF2B5EF4-FFF2-40B4-BE49-F238E27FC236}">
                          <a16:creationId xmlns:a16="http://schemas.microsoft.com/office/drawing/2014/main" id="{B83B3816-6972-4A21-B9D1-0218EF2E4EE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4" name="Rechte verbindingslijn 383">
                      <a:extLst>
                        <a:ext uri="{FF2B5EF4-FFF2-40B4-BE49-F238E27FC236}">
                          <a16:creationId xmlns:a16="http://schemas.microsoft.com/office/drawing/2014/main" id="{A1FC400D-6F35-4F8E-A64D-D6214A30B7D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77" name="Groep 376">
                    <a:extLst>
                      <a:ext uri="{FF2B5EF4-FFF2-40B4-BE49-F238E27FC236}">
                        <a16:creationId xmlns:a16="http://schemas.microsoft.com/office/drawing/2014/main" id="{4D9523DC-3831-4434-A06C-9A6969D6757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78" name="Rechthoek 377">
                      <a:extLst>
                        <a:ext uri="{FF2B5EF4-FFF2-40B4-BE49-F238E27FC236}">
                          <a16:creationId xmlns:a16="http://schemas.microsoft.com/office/drawing/2014/main" id="{BD769100-0FA8-46CA-B1D4-EBE0585EF60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9" name="Pijl: punthaak 378">
                      <a:extLst>
                        <a:ext uri="{FF2B5EF4-FFF2-40B4-BE49-F238E27FC236}">
                          <a16:creationId xmlns:a16="http://schemas.microsoft.com/office/drawing/2014/main" id="{F064412F-5D46-40C5-A1CE-AFFEF47CF30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72" name="Rechthoek 371">
                <a:extLst>
                  <a:ext uri="{FF2B5EF4-FFF2-40B4-BE49-F238E27FC236}">
                    <a16:creationId xmlns:a16="http://schemas.microsoft.com/office/drawing/2014/main" id="{15A98950-3031-4363-8897-1C318BF30DF2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6F8A5E3A-AE9E-4C5F-B31E-F802D974DA8A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42" name="Rechte verbindingslijn 341">
              <a:extLst>
                <a:ext uri="{FF2B5EF4-FFF2-40B4-BE49-F238E27FC236}">
                  <a16:creationId xmlns:a16="http://schemas.microsoft.com/office/drawing/2014/main" id="{9753E5BA-C1CA-45CB-BFA8-441096418A5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43" name="Rechthoek 342">
              <a:extLst>
                <a:ext uri="{FF2B5EF4-FFF2-40B4-BE49-F238E27FC236}">
                  <a16:creationId xmlns:a16="http://schemas.microsoft.com/office/drawing/2014/main" id="{D5650085-7682-4F9F-893C-AE935328ECD1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44" name="Rechthoek 343">
              <a:extLst>
                <a:ext uri="{FF2B5EF4-FFF2-40B4-BE49-F238E27FC236}">
                  <a16:creationId xmlns:a16="http://schemas.microsoft.com/office/drawing/2014/main" id="{AE9C7DCC-7C4A-4B93-A30C-3CB95E02C3B4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45" name="Ovaal 344">
              <a:extLst>
                <a:ext uri="{FF2B5EF4-FFF2-40B4-BE49-F238E27FC236}">
                  <a16:creationId xmlns:a16="http://schemas.microsoft.com/office/drawing/2014/main" id="{97BC8BAF-D55B-41DF-85CE-FC7D93A3F69E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46" name="Ovaal 345">
              <a:extLst>
                <a:ext uri="{FF2B5EF4-FFF2-40B4-BE49-F238E27FC236}">
                  <a16:creationId xmlns:a16="http://schemas.microsoft.com/office/drawing/2014/main" id="{DF78DCC3-C2D5-4FC4-ADB7-548738B06C9E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47" name="Ovaal 346">
              <a:extLst>
                <a:ext uri="{FF2B5EF4-FFF2-40B4-BE49-F238E27FC236}">
                  <a16:creationId xmlns:a16="http://schemas.microsoft.com/office/drawing/2014/main" id="{C069E86A-41E6-4D79-A12F-CB33C7438BB8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48" name="Ovaal 347">
              <a:extLst>
                <a:ext uri="{FF2B5EF4-FFF2-40B4-BE49-F238E27FC236}">
                  <a16:creationId xmlns:a16="http://schemas.microsoft.com/office/drawing/2014/main" id="{BA1DCADC-CD62-4EAD-AC60-20927B24510A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1D71CF76-E813-4D99-92A4-BC3B1031275D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50" name="Ovaal 349">
              <a:extLst>
                <a:ext uri="{FF2B5EF4-FFF2-40B4-BE49-F238E27FC236}">
                  <a16:creationId xmlns:a16="http://schemas.microsoft.com/office/drawing/2014/main" id="{64FAB8A6-0294-47AE-B16E-6BFE92140036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51" name="Ovaal 350">
              <a:extLst>
                <a:ext uri="{FF2B5EF4-FFF2-40B4-BE49-F238E27FC236}">
                  <a16:creationId xmlns:a16="http://schemas.microsoft.com/office/drawing/2014/main" id="{5740FD3A-D37C-4DCA-9968-E086D9350913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3D1D4006-A33C-4255-AF92-5ECB048A9A11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53" name="Ovaal 352">
              <a:extLst>
                <a:ext uri="{FF2B5EF4-FFF2-40B4-BE49-F238E27FC236}">
                  <a16:creationId xmlns:a16="http://schemas.microsoft.com/office/drawing/2014/main" id="{1F1D91F4-43B3-41FF-8A49-21A07C38538B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54" name="Rechthoek 353">
              <a:extLst>
                <a:ext uri="{FF2B5EF4-FFF2-40B4-BE49-F238E27FC236}">
                  <a16:creationId xmlns:a16="http://schemas.microsoft.com/office/drawing/2014/main" id="{951F44D1-2D67-4A14-A5B9-490167477412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8264143D-A775-4F06-B155-9B1BFA3069D7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56" name="Rechthoek 355">
              <a:extLst>
                <a:ext uri="{FF2B5EF4-FFF2-40B4-BE49-F238E27FC236}">
                  <a16:creationId xmlns:a16="http://schemas.microsoft.com/office/drawing/2014/main" id="{DE94B2E4-C6EB-4337-9819-F84F755C6F96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57" name="Rechthoek 356">
              <a:extLst>
                <a:ext uri="{FF2B5EF4-FFF2-40B4-BE49-F238E27FC236}">
                  <a16:creationId xmlns:a16="http://schemas.microsoft.com/office/drawing/2014/main" id="{8CD80B38-029E-439E-8D2E-310E4D69E03D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DFF6944F-F19E-425D-AD7B-D8342D3F78EC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FA7D3020-1A90-4417-AFC7-22FFD69CFD6E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60" name="Rechthoek 359">
              <a:extLst>
                <a:ext uri="{FF2B5EF4-FFF2-40B4-BE49-F238E27FC236}">
                  <a16:creationId xmlns:a16="http://schemas.microsoft.com/office/drawing/2014/main" id="{955C7DD9-6956-4417-B81A-0363F4E0583F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61" name="Rechthoek 360">
              <a:extLst>
                <a:ext uri="{FF2B5EF4-FFF2-40B4-BE49-F238E27FC236}">
                  <a16:creationId xmlns:a16="http://schemas.microsoft.com/office/drawing/2014/main" id="{CA164A50-321B-49EF-8878-E3333FCEB962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8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wit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7A1A7-614C-4999-9647-73E9BA20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E1A87B-2FCE-43F0-9ADC-B2DB1D3B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EC61-87AF-4996-A8D9-05449BB513A8}" type="datetime10">
              <a:rPr lang="nl-NL" smtClean="0"/>
              <a:t>14:31</a:t>
            </a:fld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533697-FD9D-42D3-B112-DA5D59BF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9F7-4540-4587-96FB-0EB41EF7E5C5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E45EF28-BA8C-432C-80C7-30E89ABD18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713" y="560388"/>
            <a:ext cx="10439400" cy="431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Klikken hier voor de tekst</a:t>
            </a:r>
            <a:endParaRPr lang="en-GB"/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C0742B2B-AB93-49CC-8753-6CE2A3DB6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4713" y="1212011"/>
            <a:ext cx="10442575" cy="3811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77CB5B8E-4A01-4676-BAEC-CDCAA73C5B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19701" y="6450014"/>
            <a:ext cx="4330113" cy="180000"/>
          </a:xfrm>
        </p:spPr>
        <p:txBody>
          <a:bodyPr anchor="ctr" anchorCtr="0"/>
          <a:lstStyle>
            <a:lvl1pPr>
              <a:defRPr sz="700"/>
            </a:lvl1pPr>
            <a:lvl2pPr>
              <a:defRPr lang="en-GB" sz="80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700"/>
            </a:lvl3pPr>
            <a:lvl4pPr marL="85725" indent="0">
              <a:buFontTx/>
              <a:buNone/>
              <a:defRPr sz="700"/>
            </a:lvl4pPr>
            <a:lvl5pPr>
              <a:defRPr sz="700"/>
            </a:lvl5pPr>
          </a:lstStyle>
          <a:p>
            <a:pPr lvl="3"/>
            <a:r>
              <a:rPr lang="nl-NL"/>
              <a:t>[Vul hier je voetnoot in]</a:t>
            </a:r>
            <a:endParaRPr lang="en-GB"/>
          </a:p>
        </p:txBody>
      </p:sp>
      <p:sp>
        <p:nvSpPr>
          <p:cNvPr id="10" name="Tijdelijke aanduiding voor tekst 6">
            <a:extLst>
              <a:ext uri="{FF2B5EF4-FFF2-40B4-BE49-F238E27FC236}">
                <a16:creationId xmlns:a16="http://schemas.microsoft.com/office/drawing/2014/main" id="{00068163-B8CE-424C-A95E-269319340A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C8B459D8-5202-41D0-A19B-8B86F9FC13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3" name="Tijdelijke aanduiding voor tekst 6">
            <a:extLst>
              <a:ext uri="{FF2B5EF4-FFF2-40B4-BE49-F238E27FC236}">
                <a16:creationId xmlns:a16="http://schemas.microsoft.com/office/drawing/2014/main" id="{E4F2756B-3A14-43C5-9365-80F68F1021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9690017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(Beeldvu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(Beeldvullend)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2B91-8759-4C46-B18A-3202FC5037D0}" type="datetime10">
              <a:rPr lang="nl-NL" smtClean="0"/>
              <a:t>14:31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‹nr.›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163" name="Rechthoek 162">
            <a:extLst>
              <a:ext uri="{FF2B5EF4-FFF2-40B4-BE49-F238E27FC236}">
                <a16:creationId xmlns:a16="http://schemas.microsoft.com/office/drawing/2014/main" id="{DF634097-BD63-4278-8B33-75AAF435AF79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(Beeldvullend)</a:t>
            </a:r>
          </a:p>
        </p:txBody>
      </p:sp>
      <p:grpSp>
        <p:nvGrpSpPr>
          <p:cNvPr id="241" name="TEKSTINSTRUCTIES">
            <a:extLst>
              <a:ext uri="{FF2B5EF4-FFF2-40B4-BE49-F238E27FC236}">
                <a16:creationId xmlns:a16="http://schemas.microsoft.com/office/drawing/2014/main" id="{0C8DF0B7-2FE5-423D-9F6E-2A1FBDD72FA8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42" name="Rechthoek: afgeronde hoeken 241">
              <a:extLst>
                <a:ext uri="{FF2B5EF4-FFF2-40B4-BE49-F238E27FC236}">
                  <a16:creationId xmlns:a16="http://schemas.microsoft.com/office/drawing/2014/main" id="{77803653-5545-4C0E-B366-F9166504993D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43" name="Rechthoek: afgeronde hoeken 242">
              <a:extLst>
                <a:ext uri="{FF2B5EF4-FFF2-40B4-BE49-F238E27FC236}">
                  <a16:creationId xmlns:a16="http://schemas.microsoft.com/office/drawing/2014/main" id="{658CBBC3-29A5-4A00-87FB-9C233886BD02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44" name="Rechte verbindingslijn 243">
              <a:extLst>
                <a:ext uri="{FF2B5EF4-FFF2-40B4-BE49-F238E27FC236}">
                  <a16:creationId xmlns:a16="http://schemas.microsoft.com/office/drawing/2014/main" id="{C7C0B0EC-A010-4D31-B998-E7B437E3EF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45" name="Groep 244">
              <a:extLst>
                <a:ext uri="{FF2B5EF4-FFF2-40B4-BE49-F238E27FC236}">
                  <a16:creationId xmlns:a16="http://schemas.microsoft.com/office/drawing/2014/main" id="{1D7001F0-CB8A-4AC1-A429-B7AD089DA93A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66" name="Rechthoek 265">
                <a:extLst>
                  <a:ext uri="{FF2B5EF4-FFF2-40B4-BE49-F238E27FC236}">
                    <a16:creationId xmlns:a16="http://schemas.microsoft.com/office/drawing/2014/main" id="{5DF5178B-93EA-4D58-B5F9-6354725AEDF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67" name="Rechte verbindingslijn 266">
                <a:extLst>
                  <a:ext uri="{FF2B5EF4-FFF2-40B4-BE49-F238E27FC236}">
                    <a16:creationId xmlns:a16="http://schemas.microsoft.com/office/drawing/2014/main" id="{D7676AE8-5950-47BF-946F-B4A6E5367C3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Rechte verbindingslijn 267">
                <a:extLst>
                  <a:ext uri="{FF2B5EF4-FFF2-40B4-BE49-F238E27FC236}">
                    <a16:creationId xmlns:a16="http://schemas.microsoft.com/office/drawing/2014/main" id="{4B495398-1503-46FE-ADF8-6E40039C6E8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Rechthoek 268">
                <a:extLst>
                  <a:ext uri="{FF2B5EF4-FFF2-40B4-BE49-F238E27FC236}">
                    <a16:creationId xmlns:a16="http://schemas.microsoft.com/office/drawing/2014/main" id="{21C0C56E-A0F6-4A4C-B76D-65FC2C08CD26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0" name="Groep 269">
                <a:extLst>
                  <a:ext uri="{FF2B5EF4-FFF2-40B4-BE49-F238E27FC236}">
                    <a16:creationId xmlns:a16="http://schemas.microsoft.com/office/drawing/2014/main" id="{0B36EC8F-3F49-4F8B-AB61-C6B1E881BFF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09" name="Groep 308">
                  <a:extLst>
                    <a:ext uri="{FF2B5EF4-FFF2-40B4-BE49-F238E27FC236}">
                      <a16:creationId xmlns:a16="http://schemas.microsoft.com/office/drawing/2014/main" id="{D2D6F8F3-4D5F-49E6-99D8-E099271F2118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3" name="Rechte verbindingslijn 312">
                    <a:extLst>
                      <a:ext uri="{FF2B5EF4-FFF2-40B4-BE49-F238E27FC236}">
                        <a16:creationId xmlns:a16="http://schemas.microsoft.com/office/drawing/2014/main" id="{EB2D7240-D468-4FB1-B719-63F5997D73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4" name="Rechte verbindingslijn 313">
                    <a:extLst>
                      <a:ext uri="{FF2B5EF4-FFF2-40B4-BE49-F238E27FC236}">
                        <a16:creationId xmlns:a16="http://schemas.microsoft.com/office/drawing/2014/main" id="{C39347E0-569C-477F-9922-8F0A67070E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65E71F19-9D25-4D59-887F-781854CF72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3C7E03B9-EDAD-4638-88CB-185D6396EAF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56F696F7-2856-4030-ADA5-C785C80852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0" name="Groep 309">
                  <a:extLst>
                    <a:ext uri="{FF2B5EF4-FFF2-40B4-BE49-F238E27FC236}">
                      <a16:creationId xmlns:a16="http://schemas.microsoft.com/office/drawing/2014/main" id="{97C77FFD-FC41-4CB4-B3E7-226E34B6FDC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1" name="Rechthoek 310">
                    <a:extLst>
                      <a:ext uri="{FF2B5EF4-FFF2-40B4-BE49-F238E27FC236}">
                        <a16:creationId xmlns:a16="http://schemas.microsoft.com/office/drawing/2014/main" id="{DCAEAD3A-50D4-4FB4-8106-A466FFFD18D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2" name="Pijl: punthaak 311">
                    <a:extLst>
                      <a:ext uri="{FF2B5EF4-FFF2-40B4-BE49-F238E27FC236}">
                        <a16:creationId xmlns:a16="http://schemas.microsoft.com/office/drawing/2014/main" id="{B7471A52-CB6A-495F-BCEB-F0759ED91EB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71" name="Groep 270">
                <a:extLst>
                  <a:ext uri="{FF2B5EF4-FFF2-40B4-BE49-F238E27FC236}">
                    <a16:creationId xmlns:a16="http://schemas.microsoft.com/office/drawing/2014/main" id="{CD7FE1DE-7057-4A07-897C-8997B856050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0" name="Groep 299">
                  <a:extLst>
                    <a:ext uri="{FF2B5EF4-FFF2-40B4-BE49-F238E27FC236}">
                      <a16:creationId xmlns:a16="http://schemas.microsoft.com/office/drawing/2014/main" id="{AB1A2CF3-DC1B-40E1-89CA-8339BE90F53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4" name="Rechte verbindingslijn 303">
                    <a:extLst>
                      <a:ext uri="{FF2B5EF4-FFF2-40B4-BE49-F238E27FC236}">
                        <a16:creationId xmlns:a16="http://schemas.microsoft.com/office/drawing/2014/main" id="{B22F2F14-548E-455C-B364-AF3990B568F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19A54A14-CB4E-4ECE-B1BD-A8BC2CAD236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B91CC558-9BFA-4E7C-B98A-B9D18B588E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C4DECA36-2A2C-4E24-B611-57294841E7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F12939D1-F245-4C76-8E5A-7131C4918E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1" name="Groep 300">
                  <a:extLst>
                    <a:ext uri="{FF2B5EF4-FFF2-40B4-BE49-F238E27FC236}">
                      <a16:creationId xmlns:a16="http://schemas.microsoft.com/office/drawing/2014/main" id="{A81F7340-7F98-4A72-87CF-03FBB071B1D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2" name="Rechthoek 301">
                    <a:extLst>
                      <a:ext uri="{FF2B5EF4-FFF2-40B4-BE49-F238E27FC236}">
                        <a16:creationId xmlns:a16="http://schemas.microsoft.com/office/drawing/2014/main" id="{98143226-9C74-4AC7-92C6-3AC7A3E09BF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3" name="Pijl: punthaak 302">
                    <a:extLst>
                      <a:ext uri="{FF2B5EF4-FFF2-40B4-BE49-F238E27FC236}">
                        <a16:creationId xmlns:a16="http://schemas.microsoft.com/office/drawing/2014/main" id="{A4D38ACC-971B-4FF4-ABE5-5F4C4FF4026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72" name="Rechte verbindingslijn 271">
                <a:extLst>
                  <a:ext uri="{FF2B5EF4-FFF2-40B4-BE49-F238E27FC236}">
                    <a16:creationId xmlns:a16="http://schemas.microsoft.com/office/drawing/2014/main" id="{79602718-64B7-4706-8B8D-3EC0F2D8AEB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73" name="Rechte verbindingslijn 272">
                <a:extLst>
                  <a:ext uri="{FF2B5EF4-FFF2-40B4-BE49-F238E27FC236}">
                    <a16:creationId xmlns:a16="http://schemas.microsoft.com/office/drawing/2014/main" id="{9C43247E-E28B-4FA8-AD70-0E7C51696BB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74" name="Groep 273">
                <a:extLst>
                  <a:ext uri="{FF2B5EF4-FFF2-40B4-BE49-F238E27FC236}">
                    <a16:creationId xmlns:a16="http://schemas.microsoft.com/office/drawing/2014/main" id="{D9EC5F32-DA36-45D9-92DB-A54EEE6A1935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89" name="Rechthoek 288">
                  <a:extLst>
                    <a:ext uri="{FF2B5EF4-FFF2-40B4-BE49-F238E27FC236}">
                      <a16:creationId xmlns:a16="http://schemas.microsoft.com/office/drawing/2014/main" id="{7BC51C24-C919-4379-908E-68F69ED0DF44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0" name="Groep 289">
                  <a:extLst>
                    <a:ext uri="{FF2B5EF4-FFF2-40B4-BE49-F238E27FC236}">
                      <a16:creationId xmlns:a16="http://schemas.microsoft.com/office/drawing/2014/main" id="{CBB9BE08-5C89-4920-AAB1-0AD3F4D9E06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1" name="Groep 290">
                    <a:extLst>
                      <a:ext uri="{FF2B5EF4-FFF2-40B4-BE49-F238E27FC236}">
                        <a16:creationId xmlns:a16="http://schemas.microsoft.com/office/drawing/2014/main" id="{510FCE28-D0B5-457B-BE5F-93AC6BD2BE6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5" name="Rechte verbindingslijn 294">
                      <a:extLst>
                        <a:ext uri="{FF2B5EF4-FFF2-40B4-BE49-F238E27FC236}">
                          <a16:creationId xmlns:a16="http://schemas.microsoft.com/office/drawing/2014/main" id="{53453C8B-70FA-459E-879C-48022867516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6" name="Rechte verbindingslijn 295">
                      <a:extLst>
                        <a:ext uri="{FF2B5EF4-FFF2-40B4-BE49-F238E27FC236}">
                          <a16:creationId xmlns:a16="http://schemas.microsoft.com/office/drawing/2014/main" id="{3A1A5113-DBF6-4201-B8D6-79E60BABC1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CDBB3A45-9960-4592-9CB8-3F8828AE523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6FFAE3E8-878F-449B-8672-18BDAB0ED7C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8C0CDF7F-E836-429F-9347-893B9460E43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2" name="Groep 291">
                    <a:extLst>
                      <a:ext uri="{FF2B5EF4-FFF2-40B4-BE49-F238E27FC236}">
                        <a16:creationId xmlns:a16="http://schemas.microsoft.com/office/drawing/2014/main" id="{10FCD317-C21F-4910-8B17-6A64D370672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3" name="Rechthoek 292">
                      <a:extLst>
                        <a:ext uri="{FF2B5EF4-FFF2-40B4-BE49-F238E27FC236}">
                          <a16:creationId xmlns:a16="http://schemas.microsoft.com/office/drawing/2014/main" id="{849C1989-2845-4678-A2A4-B7E5DBB5352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4" name="Pijl: punthaak 293">
                      <a:extLst>
                        <a:ext uri="{FF2B5EF4-FFF2-40B4-BE49-F238E27FC236}">
                          <a16:creationId xmlns:a16="http://schemas.microsoft.com/office/drawing/2014/main" id="{50D1C794-D64A-4D40-BBFF-62B5509A8E7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75" name="Groep 274">
                <a:extLst>
                  <a:ext uri="{FF2B5EF4-FFF2-40B4-BE49-F238E27FC236}">
                    <a16:creationId xmlns:a16="http://schemas.microsoft.com/office/drawing/2014/main" id="{EE3A127C-233E-4168-A462-0E3E152B8D80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78" name="Rechthoek 277">
                  <a:extLst>
                    <a:ext uri="{FF2B5EF4-FFF2-40B4-BE49-F238E27FC236}">
                      <a16:creationId xmlns:a16="http://schemas.microsoft.com/office/drawing/2014/main" id="{3E5ADA54-1676-4FF9-B7A8-F89741B6C1C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79" name="Groep 278">
                  <a:extLst>
                    <a:ext uri="{FF2B5EF4-FFF2-40B4-BE49-F238E27FC236}">
                      <a16:creationId xmlns:a16="http://schemas.microsoft.com/office/drawing/2014/main" id="{F5FC3384-20D8-48D5-B40E-1E808565718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0" name="Groep 279">
                    <a:extLst>
                      <a:ext uri="{FF2B5EF4-FFF2-40B4-BE49-F238E27FC236}">
                        <a16:creationId xmlns:a16="http://schemas.microsoft.com/office/drawing/2014/main" id="{5E56D432-A4E0-4655-AAF6-CE7D91B8849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4" name="Rechte verbindingslijn 283">
                      <a:extLst>
                        <a:ext uri="{FF2B5EF4-FFF2-40B4-BE49-F238E27FC236}">
                          <a16:creationId xmlns:a16="http://schemas.microsoft.com/office/drawing/2014/main" id="{9195DEA3-93AA-4379-931D-EBAB2CFBF1B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797FF607-73E4-4460-91CF-984E7909292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8425FC83-6763-47F5-AC94-E207727DA4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020D04AF-995A-446C-A341-828B0F55A89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5DE253CA-F0BE-40A7-921B-2DA645DE6E2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1" name="Groep 280">
                    <a:extLst>
                      <a:ext uri="{FF2B5EF4-FFF2-40B4-BE49-F238E27FC236}">
                        <a16:creationId xmlns:a16="http://schemas.microsoft.com/office/drawing/2014/main" id="{43E7F6E4-A746-40BB-ACF8-C9534B18A8CB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B8E1F8CE-E61F-4F91-B42D-A218865D6D7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3" name="Pijl: punthaak 282">
                      <a:extLst>
                        <a:ext uri="{FF2B5EF4-FFF2-40B4-BE49-F238E27FC236}">
                          <a16:creationId xmlns:a16="http://schemas.microsoft.com/office/drawing/2014/main" id="{920B42CC-7D01-4ACA-9708-3A324ED3089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76" name="Rechthoek 275">
                <a:extLst>
                  <a:ext uri="{FF2B5EF4-FFF2-40B4-BE49-F238E27FC236}">
                    <a16:creationId xmlns:a16="http://schemas.microsoft.com/office/drawing/2014/main" id="{6220E4CA-759F-4DF6-87F1-D48295F4475D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77" name="Rechthoek 276">
                <a:extLst>
                  <a:ext uri="{FF2B5EF4-FFF2-40B4-BE49-F238E27FC236}">
                    <a16:creationId xmlns:a16="http://schemas.microsoft.com/office/drawing/2014/main" id="{161F6C68-CCBF-4B3B-8064-F2DCA99569D6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46" name="Rechte verbindingslijn 245">
              <a:extLst>
                <a:ext uri="{FF2B5EF4-FFF2-40B4-BE49-F238E27FC236}">
                  <a16:creationId xmlns:a16="http://schemas.microsoft.com/office/drawing/2014/main" id="{88AFCCE7-8931-4696-B029-992621A912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47" name="Rechthoek 246">
              <a:extLst>
                <a:ext uri="{FF2B5EF4-FFF2-40B4-BE49-F238E27FC236}">
                  <a16:creationId xmlns:a16="http://schemas.microsoft.com/office/drawing/2014/main" id="{4F106CD8-EBB4-427F-AC5B-BD475FF4F01B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48" name="Rechthoek 247">
              <a:extLst>
                <a:ext uri="{FF2B5EF4-FFF2-40B4-BE49-F238E27FC236}">
                  <a16:creationId xmlns:a16="http://schemas.microsoft.com/office/drawing/2014/main" id="{581DFFD8-E733-430B-890A-DFF422568DA5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49" name="Ovaal 248">
              <a:extLst>
                <a:ext uri="{FF2B5EF4-FFF2-40B4-BE49-F238E27FC236}">
                  <a16:creationId xmlns:a16="http://schemas.microsoft.com/office/drawing/2014/main" id="{A86ED825-7D44-40E0-BB8E-A7C63BA1A746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50" name="Ovaal 249">
              <a:extLst>
                <a:ext uri="{FF2B5EF4-FFF2-40B4-BE49-F238E27FC236}">
                  <a16:creationId xmlns:a16="http://schemas.microsoft.com/office/drawing/2014/main" id="{8708C77C-0B8C-4383-B3E5-03F85E9A3E98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51" name="Ovaal 250">
              <a:extLst>
                <a:ext uri="{FF2B5EF4-FFF2-40B4-BE49-F238E27FC236}">
                  <a16:creationId xmlns:a16="http://schemas.microsoft.com/office/drawing/2014/main" id="{D19C5C9C-A0B4-466A-B2CD-047428E3E4F5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2" name="Ovaal 251">
              <a:extLst>
                <a:ext uri="{FF2B5EF4-FFF2-40B4-BE49-F238E27FC236}">
                  <a16:creationId xmlns:a16="http://schemas.microsoft.com/office/drawing/2014/main" id="{B4C8F0E0-A1F1-4F98-A388-9DFFD77AA228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53" name="Ovaal 252">
              <a:extLst>
                <a:ext uri="{FF2B5EF4-FFF2-40B4-BE49-F238E27FC236}">
                  <a16:creationId xmlns:a16="http://schemas.microsoft.com/office/drawing/2014/main" id="{1980624C-D7F8-41E6-855A-7818C1E3A9E8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54" name="Ovaal 253">
              <a:extLst>
                <a:ext uri="{FF2B5EF4-FFF2-40B4-BE49-F238E27FC236}">
                  <a16:creationId xmlns:a16="http://schemas.microsoft.com/office/drawing/2014/main" id="{6F1C4C4F-3147-404C-A87C-2970E78B4B84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55" name="Ovaal 254">
              <a:extLst>
                <a:ext uri="{FF2B5EF4-FFF2-40B4-BE49-F238E27FC236}">
                  <a16:creationId xmlns:a16="http://schemas.microsoft.com/office/drawing/2014/main" id="{84917CAC-C34E-4A29-923C-70FD5732387E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56" name="Ovaal 255">
              <a:extLst>
                <a:ext uri="{FF2B5EF4-FFF2-40B4-BE49-F238E27FC236}">
                  <a16:creationId xmlns:a16="http://schemas.microsoft.com/office/drawing/2014/main" id="{8467B857-3ACB-4073-97B5-9F4C101B8266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57" name="Ovaal 256">
              <a:extLst>
                <a:ext uri="{FF2B5EF4-FFF2-40B4-BE49-F238E27FC236}">
                  <a16:creationId xmlns:a16="http://schemas.microsoft.com/office/drawing/2014/main" id="{10CAB125-D420-4285-B473-E41C3B8AA7B5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58" name="Rechthoek 257">
              <a:extLst>
                <a:ext uri="{FF2B5EF4-FFF2-40B4-BE49-F238E27FC236}">
                  <a16:creationId xmlns:a16="http://schemas.microsoft.com/office/drawing/2014/main" id="{3F1ED47E-3FB7-4315-9C65-E25EF89073E1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59" name="Rechthoek 258">
              <a:extLst>
                <a:ext uri="{FF2B5EF4-FFF2-40B4-BE49-F238E27FC236}">
                  <a16:creationId xmlns:a16="http://schemas.microsoft.com/office/drawing/2014/main" id="{E03096BB-BE21-499C-AFE0-EDF63A097439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60" name="Rechthoek 259">
              <a:extLst>
                <a:ext uri="{FF2B5EF4-FFF2-40B4-BE49-F238E27FC236}">
                  <a16:creationId xmlns:a16="http://schemas.microsoft.com/office/drawing/2014/main" id="{34ADA35F-91AB-4666-8942-DD4EA9238FEA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5FE6CBE1-2333-42A9-A2AD-92C1E9420FF2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62" name="Rechthoek 261">
              <a:extLst>
                <a:ext uri="{FF2B5EF4-FFF2-40B4-BE49-F238E27FC236}">
                  <a16:creationId xmlns:a16="http://schemas.microsoft.com/office/drawing/2014/main" id="{5BDA340F-F320-4904-89D9-C371A58935D5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D45A982C-705F-43A1-885F-C39A4B316EA7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64" name="Rechthoek 263">
              <a:extLst>
                <a:ext uri="{FF2B5EF4-FFF2-40B4-BE49-F238E27FC236}">
                  <a16:creationId xmlns:a16="http://schemas.microsoft.com/office/drawing/2014/main" id="{539D6BB0-5C54-4CA9-8668-7FAD929360AB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65" name="Rechthoek 264">
              <a:extLst>
                <a:ext uri="{FF2B5EF4-FFF2-40B4-BE49-F238E27FC236}">
                  <a16:creationId xmlns:a16="http://schemas.microsoft.com/office/drawing/2014/main" id="{EAD999C9-CB25-4D02-82A7-E384921A6CCC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427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(2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(2x)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50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AE36DCFB-B6B5-47D2-8943-2A6EDB8D0C82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6276000" y="1116707"/>
            <a:ext cx="50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003-C279-4131-AFD0-D02B1D631871}" type="datetime10">
              <a:rPr lang="nl-NL" smtClean="0"/>
              <a:t>14:31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‹nr.›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8C3BCAFE-04BC-4269-A809-52D00BFD4F70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(2x)</a:t>
            </a:r>
          </a:p>
        </p:txBody>
      </p:sp>
      <p:grpSp>
        <p:nvGrpSpPr>
          <p:cNvPr id="242" name="TEKSTINSTRUCTIES">
            <a:extLst>
              <a:ext uri="{FF2B5EF4-FFF2-40B4-BE49-F238E27FC236}">
                <a16:creationId xmlns:a16="http://schemas.microsoft.com/office/drawing/2014/main" id="{0A9E7070-3B7E-4391-99AE-051C2DD1C7CB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43" name="Rechthoek: afgeronde hoeken 242">
              <a:extLst>
                <a:ext uri="{FF2B5EF4-FFF2-40B4-BE49-F238E27FC236}">
                  <a16:creationId xmlns:a16="http://schemas.microsoft.com/office/drawing/2014/main" id="{DD43D0E2-82ED-4593-A4EA-22E0CCD2F8AD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44" name="Rechthoek: afgeronde hoeken 243">
              <a:extLst>
                <a:ext uri="{FF2B5EF4-FFF2-40B4-BE49-F238E27FC236}">
                  <a16:creationId xmlns:a16="http://schemas.microsoft.com/office/drawing/2014/main" id="{65941311-73C8-4EAA-87AA-559879768A02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45" name="Rechte verbindingslijn 244">
              <a:extLst>
                <a:ext uri="{FF2B5EF4-FFF2-40B4-BE49-F238E27FC236}">
                  <a16:creationId xmlns:a16="http://schemas.microsoft.com/office/drawing/2014/main" id="{5BC2A760-785C-4C9E-86B6-ED815EB596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46" name="Groep 245">
              <a:extLst>
                <a:ext uri="{FF2B5EF4-FFF2-40B4-BE49-F238E27FC236}">
                  <a16:creationId xmlns:a16="http://schemas.microsoft.com/office/drawing/2014/main" id="{396F7B4D-0E8A-4537-A7D7-822087C43F18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67" name="Rechthoek 266">
                <a:extLst>
                  <a:ext uri="{FF2B5EF4-FFF2-40B4-BE49-F238E27FC236}">
                    <a16:creationId xmlns:a16="http://schemas.microsoft.com/office/drawing/2014/main" id="{B8688A90-BE1F-4D28-9589-E154E9849AA6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68" name="Rechte verbindingslijn 267">
                <a:extLst>
                  <a:ext uri="{FF2B5EF4-FFF2-40B4-BE49-F238E27FC236}">
                    <a16:creationId xmlns:a16="http://schemas.microsoft.com/office/drawing/2014/main" id="{19F90A1C-0AB6-4BC9-B394-0AA7997C466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Rechte verbindingslijn 268">
                <a:extLst>
                  <a:ext uri="{FF2B5EF4-FFF2-40B4-BE49-F238E27FC236}">
                    <a16:creationId xmlns:a16="http://schemas.microsoft.com/office/drawing/2014/main" id="{CF11AC84-A159-4C7C-89C2-46E2191FE84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Rechthoek 269">
                <a:extLst>
                  <a:ext uri="{FF2B5EF4-FFF2-40B4-BE49-F238E27FC236}">
                    <a16:creationId xmlns:a16="http://schemas.microsoft.com/office/drawing/2014/main" id="{890FBEC1-16AC-4039-869F-589A281E89B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1" name="Groep 270">
                <a:extLst>
                  <a:ext uri="{FF2B5EF4-FFF2-40B4-BE49-F238E27FC236}">
                    <a16:creationId xmlns:a16="http://schemas.microsoft.com/office/drawing/2014/main" id="{082F0DB5-1BBB-4836-9565-1A02776604BA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0" name="Groep 309">
                  <a:extLst>
                    <a:ext uri="{FF2B5EF4-FFF2-40B4-BE49-F238E27FC236}">
                      <a16:creationId xmlns:a16="http://schemas.microsoft.com/office/drawing/2014/main" id="{E06B9FAB-B8E0-4579-A222-92632FC71B6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4" name="Rechte verbindingslijn 313">
                    <a:extLst>
                      <a:ext uri="{FF2B5EF4-FFF2-40B4-BE49-F238E27FC236}">
                        <a16:creationId xmlns:a16="http://schemas.microsoft.com/office/drawing/2014/main" id="{00444FC5-AE2E-4F66-A873-63309024C1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BDD2A0CA-480C-4E81-B28E-3AC83D3248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1FC95DD8-5459-40F4-BAAC-864B320F98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D9BEFC43-4C4E-44E4-9182-442A8A7251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122BA435-6CE1-4C52-AD15-4C28075885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A2361C14-E88B-45E4-A6DA-40F12AFFA331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2" name="Rechthoek 311">
                    <a:extLst>
                      <a:ext uri="{FF2B5EF4-FFF2-40B4-BE49-F238E27FC236}">
                        <a16:creationId xmlns:a16="http://schemas.microsoft.com/office/drawing/2014/main" id="{DC261360-94E8-415B-B8FD-A574E600D09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Pijl: punthaak 312">
                    <a:extLst>
                      <a:ext uri="{FF2B5EF4-FFF2-40B4-BE49-F238E27FC236}">
                        <a16:creationId xmlns:a16="http://schemas.microsoft.com/office/drawing/2014/main" id="{579EE62F-F68D-4D49-9686-C0E88FCBEA9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72" name="Groep 271">
                <a:extLst>
                  <a:ext uri="{FF2B5EF4-FFF2-40B4-BE49-F238E27FC236}">
                    <a16:creationId xmlns:a16="http://schemas.microsoft.com/office/drawing/2014/main" id="{8BD5FA3E-D1C8-40A5-A8B0-AA3279278F8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1" name="Groep 300">
                  <a:extLst>
                    <a:ext uri="{FF2B5EF4-FFF2-40B4-BE49-F238E27FC236}">
                      <a16:creationId xmlns:a16="http://schemas.microsoft.com/office/drawing/2014/main" id="{E5A80EDB-CCA3-4520-A521-DF5A605459C8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CCA77F60-DB7F-427F-8055-02BD394652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B7D0C352-682A-4E24-808A-E1F2E08F0D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E8A5D0A7-C94C-4080-9653-9925DFFB0F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87ED0B32-41E4-480D-90CB-42A67EFDAD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C28A6107-4DAC-4399-9430-3296A3C064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08309798-7A45-4730-9BF4-96788A1EA82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3" name="Rechthoek 302">
                    <a:extLst>
                      <a:ext uri="{FF2B5EF4-FFF2-40B4-BE49-F238E27FC236}">
                        <a16:creationId xmlns:a16="http://schemas.microsoft.com/office/drawing/2014/main" id="{F1C70EDB-4392-405B-9C92-4157C0983F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4" name="Pijl: punthaak 303">
                    <a:extLst>
                      <a:ext uri="{FF2B5EF4-FFF2-40B4-BE49-F238E27FC236}">
                        <a16:creationId xmlns:a16="http://schemas.microsoft.com/office/drawing/2014/main" id="{490D6C43-350B-4303-A70F-9FBD3BC4F90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73" name="Rechte verbindingslijn 272">
                <a:extLst>
                  <a:ext uri="{FF2B5EF4-FFF2-40B4-BE49-F238E27FC236}">
                    <a16:creationId xmlns:a16="http://schemas.microsoft.com/office/drawing/2014/main" id="{80C1AD67-0FDF-46D6-B046-8E0DD91B61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74" name="Rechte verbindingslijn 273">
                <a:extLst>
                  <a:ext uri="{FF2B5EF4-FFF2-40B4-BE49-F238E27FC236}">
                    <a16:creationId xmlns:a16="http://schemas.microsoft.com/office/drawing/2014/main" id="{8D2F385A-D41D-4C3F-B3C1-BBAFADE9103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75" name="Groep 274">
                <a:extLst>
                  <a:ext uri="{FF2B5EF4-FFF2-40B4-BE49-F238E27FC236}">
                    <a16:creationId xmlns:a16="http://schemas.microsoft.com/office/drawing/2014/main" id="{136A1B7F-A298-473E-8904-7AEC82D8436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0" name="Rechthoek 289">
                  <a:extLst>
                    <a:ext uri="{FF2B5EF4-FFF2-40B4-BE49-F238E27FC236}">
                      <a16:creationId xmlns:a16="http://schemas.microsoft.com/office/drawing/2014/main" id="{759AF7AE-008E-44E0-BBB7-9B0670F4A484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1" name="Groep 290">
                  <a:extLst>
                    <a:ext uri="{FF2B5EF4-FFF2-40B4-BE49-F238E27FC236}">
                      <a16:creationId xmlns:a16="http://schemas.microsoft.com/office/drawing/2014/main" id="{83A4C0A5-653C-4353-8E00-F7B3CE67A88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2" name="Groep 291">
                    <a:extLst>
                      <a:ext uri="{FF2B5EF4-FFF2-40B4-BE49-F238E27FC236}">
                        <a16:creationId xmlns:a16="http://schemas.microsoft.com/office/drawing/2014/main" id="{1761F695-CCE8-4EF1-82C3-A59C321323C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6" name="Rechte verbindingslijn 295">
                      <a:extLst>
                        <a:ext uri="{FF2B5EF4-FFF2-40B4-BE49-F238E27FC236}">
                          <a16:creationId xmlns:a16="http://schemas.microsoft.com/office/drawing/2014/main" id="{C1BE516A-E9F0-4392-A09D-DB2CA0ED1A8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7EAAB6E9-BA08-4464-9027-E17F05A10EC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60C3CE00-A3DD-42E2-8F34-388E3015EA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4FE7AAD8-27E6-4B64-AE7A-B118377AE5F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923D80A9-78F9-4159-82A6-74494E638EF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3" name="Groep 292">
                    <a:extLst>
                      <a:ext uri="{FF2B5EF4-FFF2-40B4-BE49-F238E27FC236}">
                        <a16:creationId xmlns:a16="http://schemas.microsoft.com/office/drawing/2014/main" id="{BFC9D4AE-CB11-46C3-9C23-BA13DE0E4CA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4" name="Rechthoek 293">
                      <a:extLst>
                        <a:ext uri="{FF2B5EF4-FFF2-40B4-BE49-F238E27FC236}">
                          <a16:creationId xmlns:a16="http://schemas.microsoft.com/office/drawing/2014/main" id="{914D7283-81BF-4865-8B74-A4FE274897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5" name="Pijl: punthaak 294">
                      <a:extLst>
                        <a:ext uri="{FF2B5EF4-FFF2-40B4-BE49-F238E27FC236}">
                          <a16:creationId xmlns:a16="http://schemas.microsoft.com/office/drawing/2014/main" id="{FB6B1EFA-05C1-497C-B2CC-E3A602982FC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76" name="Groep 275">
                <a:extLst>
                  <a:ext uri="{FF2B5EF4-FFF2-40B4-BE49-F238E27FC236}">
                    <a16:creationId xmlns:a16="http://schemas.microsoft.com/office/drawing/2014/main" id="{8FE98C21-A729-42B3-B799-3703E12AF7C2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79" name="Rechthoek 278">
                  <a:extLst>
                    <a:ext uri="{FF2B5EF4-FFF2-40B4-BE49-F238E27FC236}">
                      <a16:creationId xmlns:a16="http://schemas.microsoft.com/office/drawing/2014/main" id="{17214FBA-9007-4BEA-B594-9BD5D6636AF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0" name="Groep 279">
                  <a:extLst>
                    <a:ext uri="{FF2B5EF4-FFF2-40B4-BE49-F238E27FC236}">
                      <a16:creationId xmlns:a16="http://schemas.microsoft.com/office/drawing/2014/main" id="{38F6A645-85C0-4D46-8F19-E6CB06903F1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1" name="Groep 280">
                    <a:extLst>
                      <a:ext uri="{FF2B5EF4-FFF2-40B4-BE49-F238E27FC236}">
                        <a16:creationId xmlns:a16="http://schemas.microsoft.com/office/drawing/2014/main" id="{1E84B113-EBE9-485B-8329-1DC04C8A049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76B8ED9A-713F-4787-87B3-4556458416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6DC7E54D-86A8-4273-9F10-6E0F79B1DD0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F3DE5E86-8E23-4EDB-AF4C-C9C7379E722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FF7B02B3-FABF-42E3-A235-C16497C0F9A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9" name="Rechte verbindingslijn 288">
                      <a:extLst>
                        <a:ext uri="{FF2B5EF4-FFF2-40B4-BE49-F238E27FC236}">
                          <a16:creationId xmlns:a16="http://schemas.microsoft.com/office/drawing/2014/main" id="{BCE6F902-50A3-4DF6-BC15-51CD1486071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2" name="Groep 281">
                    <a:extLst>
                      <a:ext uri="{FF2B5EF4-FFF2-40B4-BE49-F238E27FC236}">
                        <a16:creationId xmlns:a16="http://schemas.microsoft.com/office/drawing/2014/main" id="{F4B4A325-E967-4320-956C-8315FE545FD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3" name="Rechthoek 282">
                      <a:extLst>
                        <a:ext uri="{FF2B5EF4-FFF2-40B4-BE49-F238E27FC236}">
                          <a16:creationId xmlns:a16="http://schemas.microsoft.com/office/drawing/2014/main" id="{0963F716-2D03-458B-B87F-74CEF5058F6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4" name="Pijl: punthaak 283">
                      <a:extLst>
                        <a:ext uri="{FF2B5EF4-FFF2-40B4-BE49-F238E27FC236}">
                          <a16:creationId xmlns:a16="http://schemas.microsoft.com/office/drawing/2014/main" id="{500B7013-9B67-4CE0-B4DF-DFBF2EAFDC8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77" name="Rechthoek 276">
                <a:extLst>
                  <a:ext uri="{FF2B5EF4-FFF2-40B4-BE49-F238E27FC236}">
                    <a16:creationId xmlns:a16="http://schemas.microsoft.com/office/drawing/2014/main" id="{1DAC3B6C-7539-4D3D-B99E-8E6422101A5C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8C12D3AF-4668-4194-814C-E02661CDC55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47" name="Rechte verbindingslijn 246">
              <a:extLst>
                <a:ext uri="{FF2B5EF4-FFF2-40B4-BE49-F238E27FC236}">
                  <a16:creationId xmlns:a16="http://schemas.microsoft.com/office/drawing/2014/main" id="{FECBB4B7-1FD2-4FB8-AA1B-9A6FFD6145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48" name="Rechthoek 247">
              <a:extLst>
                <a:ext uri="{FF2B5EF4-FFF2-40B4-BE49-F238E27FC236}">
                  <a16:creationId xmlns:a16="http://schemas.microsoft.com/office/drawing/2014/main" id="{988BD1A7-6ECB-4E5C-B4DC-134AAFAF2F52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49" name="Rechthoek 248">
              <a:extLst>
                <a:ext uri="{FF2B5EF4-FFF2-40B4-BE49-F238E27FC236}">
                  <a16:creationId xmlns:a16="http://schemas.microsoft.com/office/drawing/2014/main" id="{6D4808D7-561C-4AF7-9E00-AC96D5562908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50" name="Ovaal 249">
              <a:extLst>
                <a:ext uri="{FF2B5EF4-FFF2-40B4-BE49-F238E27FC236}">
                  <a16:creationId xmlns:a16="http://schemas.microsoft.com/office/drawing/2014/main" id="{152BFB49-3533-405C-9154-BA7A59B0BFD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51" name="Ovaal 250">
              <a:extLst>
                <a:ext uri="{FF2B5EF4-FFF2-40B4-BE49-F238E27FC236}">
                  <a16:creationId xmlns:a16="http://schemas.microsoft.com/office/drawing/2014/main" id="{6100ED7C-6901-4D77-9EA5-6360BBBEA66A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52" name="Ovaal 251">
              <a:extLst>
                <a:ext uri="{FF2B5EF4-FFF2-40B4-BE49-F238E27FC236}">
                  <a16:creationId xmlns:a16="http://schemas.microsoft.com/office/drawing/2014/main" id="{7BE18855-7ADD-4933-B261-2AD001449766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3" name="Ovaal 252">
              <a:extLst>
                <a:ext uri="{FF2B5EF4-FFF2-40B4-BE49-F238E27FC236}">
                  <a16:creationId xmlns:a16="http://schemas.microsoft.com/office/drawing/2014/main" id="{1F7DDC11-CB27-43CB-AE0A-DDFD1D771524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54" name="Ovaal 253">
              <a:extLst>
                <a:ext uri="{FF2B5EF4-FFF2-40B4-BE49-F238E27FC236}">
                  <a16:creationId xmlns:a16="http://schemas.microsoft.com/office/drawing/2014/main" id="{577D4C6F-6544-44FD-9CA7-4D3A7BA1CB05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55" name="Ovaal 254">
              <a:extLst>
                <a:ext uri="{FF2B5EF4-FFF2-40B4-BE49-F238E27FC236}">
                  <a16:creationId xmlns:a16="http://schemas.microsoft.com/office/drawing/2014/main" id="{47063D5F-5B18-4759-94B3-C31A14DDF5E9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56" name="Ovaal 255">
              <a:extLst>
                <a:ext uri="{FF2B5EF4-FFF2-40B4-BE49-F238E27FC236}">
                  <a16:creationId xmlns:a16="http://schemas.microsoft.com/office/drawing/2014/main" id="{1883F919-A373-4541-9675-DBDD81E7B22F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57" name="Ovaal 256">
              <a:extLst>
                <a:ext uri="{FF2B5EF4-FFF2-40B4-BE49-F238E27FC236}">
                  <a16:creationId xmlns:a16="http://schemas.microsoft.com/office/drawing/2014/main" id="{687EDFCD-9605-46B1-AE63-5EA9D878210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58" name="Ovaal 257">
              <a:extLst>
                <a:ext uri="{FF2B5EF4-FFF2-40B4-BE49-F238E27FC236}">
                  <a16:creationId xmlns:a16="http://schemas.microsoft.com/office/drawing/2014/main" id="{5ABB0942-C8E6-4366-AEF6-F727BDC9B50F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59" name="Rechthoek 258">
              <a:extLst>
                <a:ext uri="{FF2B5EF4-FFF2-40B4-BE49-F238E27FC236}">
                  <a16:creationId xmlns:a16="http://schemas.microsoft.com/office/drawing/2014/main" id="{1A1737AF-2A81-4866-BC8D-E3690E047812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60" name="Rechthoek 259">
              <a:extLst>
                <a:ext uri="{FF2B5EF4-FFF2-40B4-BE49-F238E27FC236}">
                  <a16:creationId xmlns:a16="http://schemas.microsoft.com/office/drawing/2014/main" id="{F322DC1E-805C-469B-BC41-FD2EFEB5D34C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6F477220-C80B-4E2F-B853-AA323F95D8B7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62" name="Rechthoek 261">
              <a:extLst>
                <a:ext uri="{FF2B5EF4-FFF2-40B4-BE49-F238E27FC236}">
                  <a16:creationId xmlns:a16="http://schemas.microsoft.com/office/drawing/2014/main" id="{4C43EC4E-F8EB-4461-9E2E-63A4DE7D90F2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06BECFAF-E295-4A9D-8712-62D265C42D8D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64" name="Rechthoek 263">
              <a:extLst>
                <a:ext uri="{FF2B5EF4-FFF2-40B4-BE49-F238E27FC236}">
                  <a16:creationId xmlns:a16="http://schemas.microsoft.com/office/drawing/2014/main" id="{8FD1F7F7-71DF-4170-93EA-77B831E47613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65" name="Rechthoek 264">
              <a:extLst>
                <a:ext uri="{FF2B5EF4-FFF2-40B4-BE49-F238E27FC236}">
                  <a16:creationId xmlns:a16="http://schemas.microsoft.com/office/drawing/2014/main" id="{33782412-856C-4285-BD27-3AEC3D821DE2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66" name="Rechthoek 265">
              <a:extLst>
                <a:ext uri="{FF2B5EF4-FFF2-40B4-BE49-F238E27FC236}">
                  <a16:creationId xmlns:a16="http://schemas.microsoft.com/office/drawing/2014/main" id="{7BFC974B-E177-4B0D-A02F-D493005B8CA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32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(3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(3x)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AE36DCFB-B6B5-47D2-8943-2A6EDB8D0C82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44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166" name="Tijdelijke aanduiding voor verticale tekst 2">
            <a:extLst>
              <a:ext uri="{FF2B5EF4-FFF2-40B4-BE49-F238E27FC236}">
                <a16:creationId xmlns:a16="http://schemas.microsoft.com/office/drawing/2014/main" id="{ED4AC6FA-8459-48A7-86FA-D79D8FF32B04}"/>
              </a:ext>
            </a:extLst>
          </p:cNvPr>
          <p:cNvSpPr>
            <a:spLocks noGrp="1"/>
          </p:cNvSpPr>
          <p:nvPr>
            <p:ph type="body" orient="vert" idx="28" hasCustomPrompt="1"/>
          </p:nvPr>
        </p:nvSpPr>
        <p:spPr>
          <a:xfrm>
            <a:off x="80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2BBB-1AE3-4AA8-8C64-DF70AD1266A8}" type="datetime10">
              <a:rPr lang="nl-NL" smtClean="0"/>
              <a:t>14:31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‹nr.›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489DD2ED-880C-4E1A-BB5B-8E75C86961EF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(3x)</a:t>
            </a:r>
          </a:p>
        </p:txBody>
      </p:sp>
      <p:grpSp>
        <p:nvGrpSpPr>
          <p:cNvPr id="243" name="TEKSTINSTRUCTIES">
            <a:extLst>
              <a:ext uri="{FF2B5EF4-FFF2-40B4-BE49-F238E27FC236}">
                <a16:creationId xmlns:a16="http://schemas.microsoft.com/office/drawing/2014/main" id="{FEEEBECF-D95A-46C7-BE07-8B4B24088585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44" name="Rechthoek: afgeronde hoeken 243">
              <a:extLst>
                <a:ext uri="{FF2B5EF4-FFF2-40B4-BE49-F238E27FC236}">
                  <a16:creationId xmlns:a16="http://schemas.microsoft.com/office/drawing/2014/main" id="{2A622E1D-99AD-4D31-8265-59CED9753C6E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45" name="Rechthoek: afgeronde hoeken 244">
              <a:extLst>
                <a:ext uri="{FF2B5EF4-FFF2-40B4-BE49-F238E27FC236}">
                  <a16:creationId xmlns:a16="http://schemas.microsoft.com/office/drawing/2014/main" id="{6DB1F77E-2F76-4E41-B469-39624BE4D6E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46" name="Rechte verbindingslijn 245">
              <a:extLst>
                <a:ext uri="{FF2B5EF4-FFF2-40B4-BE49-F238E27FC236}">
                  <a16:creationId xmlns:a16="http://schemas.microsoft.com/office/drawing/2014/main" id="{6BE25884-DA62-4A34-B7D5-DC71336B484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47" name="Groep 246">
              <a:extLst>
                <a:ext uri="{FF2B5EF4-FFF2-40B4-BE49-F238E27FC236}">
                  <a16:creationId xmlns:a16="http://schemas.microsoft.com/office/drawing/2014/main" id="{31EE12AF-57FA-429A-92F7-D2E6D4C2A2C2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68" name="Rechthoek 267">
                <a:extLst>
                  <a:ext uri="{FF2B5EF4-FFF2-40B4-BE49-F238E27FC236}">
                    <a16:creationId xmlns:a16="http://schemas.microsoft.com/office/drawing/2014/main" id="{AF70925A-7ADF-4807-929E-05B10360E036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69" name="Rechte verbindingslijn 268">
                <a:extLst>
                  <a:ext uri="{FF2B5EF4-FFF2-40B4-BE49-F238E27FC236}">
                    <a16:creationId xmlns:a16="http://schemas.microsoft.com/office/drawing/2014/main" id="{D5D31485-0208-4EC1-8E5E-BB33B34C9B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Rechte verbindingslijn 269">
                <a:extLst>
                  <a:ext uri="{FF2B5EF4-FFF2-40B4-BE49-F238E27FC236}">
                    <a16:creationId xmlns:a16="http://schemas.microsoft.com/office/drawing/2014/main" id="{DEAFFB47-2CEE-4A5F-BC31-17F9CAD088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Rechthoek 270">
                <a:extLst>
                  <a:ext uri="{FF2B5EF4-FFF2-40B4-BE49-F238E27FC236}">
                    <a16:creationId xmlns:a16="http://schemas.microsoft.com/office/drawing/2014/main" id="{B344B1ED-4AD0-4A47-BFF2-5076D0E0D3A6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2" name="Groep 271">
                <a:extLst>
                  <a:ext uri="{FF2B5EF4-FFF2-40B4-BE49-F238E27FC236}">
                    <a16:creationId xmlns:a16="http://schemas.microsoft.com/office/drawing/2014/main" id="{24129C58-7202-497D-9E04-CD54039E163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E8430388-BA5F-4441-B211-67A5BE25800A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F33BD444-97AF-456D-B33C-C6DF13EC0F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0FA13CF3-A70D-4DAA-8742-8D1C26C3B3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CA7F5AFE-DAD1-46A5-80EC-179964A7EA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4275BBA5-0605-4AC3-82E8-897B09F377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9" name="Rechte verbindingslijn 318">
                    <a:extLst>
                      <a:ext uri="{FF2B5EF4-FFF2-40B4-BE49-F238E27FC236}">
                        <a16:creationId xmlns:a16="http://schemas.microsoft.com/office/drawing/2014/main" id="{9206D1C4-CA07-4139-AE71-FAB445A9DD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2" name="Groep 311">
                  <a:extLst>
                    <a:ext uri="{FF2B5EF4-FFF2-40B4-BE49-F238E27FC236}">
                      <a16:creationId xmlns:a16="http://schemas.microsoft.com/office/drawing/2014/main" id="{11A08E62-0D95-45BC-A41E-F606E195BFF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3" name="Rechthoek 312">
                    <a:extLst>
                      <a:ext uri="{FF2B5EF4-FFF2-40B4-BE49-F238E27FC236}">
                        <a16:creationId xmlns:a16="http://schemas.microsoft.com/office/drawing/2014/main" id="{3E814068-A0CB-4768-AFBD-2A982BB8EF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4" name="Pijl: punthaak 313">
                    <a:extLst>
                      <a:ext uri="{FF2B5EF4-FFF2-40B4-BE49-F238E27FC236}">
                        <a16:creationId xmlns:a16="http://schemas.microsoft.com/office/drawing/2014/main" id="{FF8B08D5-8960-4A05-8713-16E65BEC086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73" name="Groep 272">
                <a:extLst>
                  <a:ext uri="{FF2B5EF4-FFF2-40B4-BE49-F238E27FC236}">
                    <a16:creationId xmlns:a16="http://schemas.microsoft.com/office/drawing/2014/main" id="{4FA2EDBB-BC5B-4067-89D7-730C997D0C4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4244A9A0-F6D7-4DD8-A092-4CB1AEDB09F3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1A7C0109-7757-4C46-934A-F826802C81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52148D45-1F94-4D41-B5E3-6FD53F98CD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E5EF99E1-D9BD-48FF-BC3D-49CAEBEB64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ED08F702-E159-4B0C-A9A2-441D329A74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0" name="Rechte verbindingslijn 309">
                    <a:extLst>
                      <a:ext uri="{FF2B5EF4-FFF2-40B4-BE49-F238E27FC236}">
                        <a16:creationId xmlns:a16="http://schemas.microsoft.com/office/drawing/2014/main" id="{D9A5141B-D842-497D-8C60-1167B23B64D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3" name="Groep 302">
                  <a:extLst>
                    <a:ext uri="{FF2B5EF4-FFF2-40B4-BE49-F238E27FC236}">
                      <a16:creationId xmlns:a16="http://schemas.microsoft.com/office/drawing/2014/main" id="{7A00BC28-1DC0-42E1-A28B-B53474494C20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4" name="Rechthoek 303">
                    <a:extLst>
                      <a:ext uri="{FF2B5EF4-FFF2-40B4-BE49-F238E27FC236}">
                        <a16:creationId xmlns:a16="http://schemas.microsoft.com/office/drawing/2014/main" id="{79285601-BA44-4AB0-84D4-1028F9BE40C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5" name="Pijl: punthaak 304">
                    <a:extLst>
                      <a:ext uri="{FF2B5EF4-FFF2-40B4-BE49-F238E27FC236}">
                        <a16:creationId xmlns:a16="http://schemas.microsoft.com/office/drawing/2014/main" id="{8C102FF4-57A5-476F-B608-EEF3C5176B0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74" name="Rechte verbindingslijn 273">
                <a:extLst>
                  <a:ext uri="{FF2B5EF4-FFF2-40B4-BE49-F238E27FC236}">
                    <a16:creationId xmlns:a16="http://schemas.microsoft.com/office/drawing/2014/main" id="{59952533-F21B-40BA-B8ED-F162B5AE717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75" name="Rechte verbindingslijn 274">
                <a:extLst>
                  <a:ext uri="{FF2B5EF4-FFF2-40B4-BE49-F238E27FC236}">
                    <a16:creationId xmlns:a16="http://schemas.microsoft.com/office/drawing/2014/main" id="{BD0D1036-2F87-4CD9-B61E-AD9CD597FD4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76" name="Groep 275">
                <a:extLst>
                  <a:ext uri="{FF2B5EF4-FFF2-40B4-BE49-F238E27FC236}">
                    <a16:creationId xmlns:a16="http://schemas.microsoft.com/office/drawing/2014/main" id="{4F7FEB8D-F16B-43DB-8146-CEC06EAB7753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1" name="Rechthoek 290">
                  <a:extLst>
                    <a:ext uri="{FF2B5EF4-FFF2-40B4-BE49-F238E27FC236}">
                      <a16:creationId xmlns:a16="http://schemas.microsoft.com/office/drawing/2014/main" id="{57819CF3-D863-4314-8502-F4000C180A8F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2" name="Groep 291">
                  <a:extLst>
                    <a:ext uri="{FF2B5EF4-FFF2-40B4-BE49-F238E27FC236}">
                      <a16:creationId xmlns:a16="http://schemas.microsoft.com/office/drawing/2014/main" id="{2B791731-2929-4480-A878-CFCEA906B86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3" name="Groep 292">
                    <a:extLst>
                      <a:ext uri="{FF2B5EF4-FFF2-40B4-BE49-F238E27FC236}">
                        <a16:creationId xmlns:a16="http://schemas.microsoft.com/office/drawing/2014/main" id="{9FC6309E-6D20-4A2D-9F96-C18942C2678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04C8F213-FD77-4C3B-B648-7A2CC56D18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4BE3D0CD-D1DB-4C99-9DF5-9E6493700AA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57FB1F32-6E0D-4EFC-9662-C473F897551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0663BF1A-6966-4AA3-84B3-8CA58A2750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1" name="Rechte verbindingslijn 300">
                      <a:extLst>
                        <a:ext uri="{FF2B5EF4-FFF2-40B4-BE49-F238E27FC236}">
                          <a16:creationId xmlns:a16="http://schemas.microsoft.com/office/drawing/2014/main" id="{CC63C11A-E7A4-4778-B22D-AADB8A74958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4" name="Groep 293">
                    <a:extLst>
                      <a:ext uri="{FF2B5EF4-FFF2-40B4-BE49-F238E27FC236}">
                        <a16:creationId xmlns:a16="http://schemas.microsoft.com/office/drawing/2014/main" id="{439570A4-F791-4E3E-8DFD-9F2A590FBD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5" name="Rechthoek 294">
                      <a:extLst>
                        <a:ext uri="{FF2B5EF4-FFF2-40B4-BE49-F238E27FC236}">
                          <a16:creationId xmlns:a16="http://schemas.microsoft.com/office/drawing/2014/main" id="{A4284230-03F3-42E1-9BE5-D6692A9578C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6" name="Pijl: punthaak 295">
                      <a:extLst>
                        <a:ext uri="{FF2B5EF4-FFF2-40B4-BE49-F238E27FC236}">
                          <a16:creationId xmlns:a16="http://schemas.microsoft.com/office/drawing/2014/main" id="{28A58A67-28A9-4484-9A05-CFF21864F54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77" name="Groep 276">
                <a:extLst>
                  <a:ext uri="{FF2B5EF4-FFF2-40B4-BE49-F238E27FC236}">
                    <a16:creationId xmlns:a16="http://schemas.microsoft.com/office/drawing/2014/main" id="{F3C6367A-9D24-48ED-A147-E4EF51D1B35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80" name="Rechthoek 279">
                  <a:extLst>
                    <a:ext uri="{FF2B5EF4-FFF2-40B4-BE49-F238E27FC236}">
                      <a16:creationId xmlns:a16="http://schemas.microsoft.com/office/drawing/2014/main" id="{86CD20DD-7F66-46AB-861E-D85FF0D74282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1" name="Groep 280">
                  <a:extLst>
                    <a:ext uri="{FF2B5EF4-FFF2-40B4-BE49-F238E27FC236}">
                      <a16:creationId xmlns:a16="http://schemas.microsoft.com/office/drawing/2014/main" id="{6D3AC9E6-69DD-41DA-9759-22679E8C9D4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2" name="Groep 281">
                    <a:extLst>
                      <a:ext uri="{FF2B5EF4-FFF2-40B4-BE49-F238E27FC236}">
                        <a16:creationId xmlns:a16="http://schemas.microsoft.com/office/drawing/2014/main" id="{162037CD-AE6E-456C-B5B6-9E5D82E4BB8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EDC02EA5-F495-41F7-BB5C-6B227F9BC73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C999256B-F9DA-4F40-BAE0-D2285B56AA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00E70F27-C454-4CEF-AA41-C74F674C529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9" name="Rechte verbindingslijn 288">
                      <a:extLst>
                        <a:ext uri="{FF2B5EF4-FFF2-40B4-BE49-F238E27FC236}">
                          <a16:creationId xmlns:a16="http://schemas.microsoft.com/office/drawing/2014/main" id="{1BFF6F1E-8A97-42F9-81A6-57BF46C6EC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0" name="Rechte verbindingslijn 289">
                      <a:extLst>
                        <a:ext uri="{FF2B5EF4-FFF2-40B4-BE49-F238E27FC236}">
                          <a16:creationId xmlns:a16="http://schemas.microsoft.com/office/drawing/2014/main" id="{ECCAC880-7B25-447B-BF5A-C8ED8B98F2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3" name="Groep 282">
                    <a:extLst>
                      <a:ext uri="{FF2B5EF4-FFF2-40B4-BE49-F238E27FC236}">
                        <a16:creationId xmlns:a16="http://schemas.microsoft.com/office/drawing/2014/main" id="{A386B1DE-DA5A-4097-A77F-32330F820C4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4" name="Rechthoek 283">
                      <a:extLst>
                        <a:ext uri="{FF2B5EF4-FFF2-40B4-BE49-F238E27FC236}">
                          <a16:creationId xmlns:a16="http://schemas.microsoft.com/office/drawing/2014/main" id="{6B8E73A9-659A-497A-BDC9-34ADE1A268A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5" name="Pijl: punthaak 284">
                      <a:extLst>
                        <a:ext uri="{FF2B5EF4-FFF2-40B4-BE49-F238E27FC236}">
                          <a16:creationId xmlns:a16="http://schemas.microsoft.com/office/drawing/2014/main" id="{73491C79-5D51-4821-924F-E08F2570980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C64BD816-ED50-48BC-BCB3-661F37F1060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79" name="Rechthoek 278">
                <a:extLst>
                  <a:ext uri="{FF2B5EF4-FFF2-40B4-BE49-F238E27FC236}">
                    <a16:creationId xmlns:a16="http://schemas.microsoft.com/office/drawing/2014/main" id="{EA6FD6DA-1B0E-4CBF-B708-D9E13705C424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48" name="Rechte verbindingslijn 247">
              <a:extLst>
                <a:ext uri="{FF2B5EF4-FFF2-40B4-BE49-F238E27FC236}">
                  <a16:creationId xmlns:a16="http://schemas.microsoft.com/office/drawing/2014/main" id="{3962B5E2-917F-43C6-BEE4-458190026A1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49" name="Rechthoek 248">
              <a:extLst>
                <a:ext uri="{FF2B5EF4-FFF2-40B4-BE49-F238E27FC236}">
                  <a16:creationId xmlns:a16="http://schemas.microsoft.com/office/drawing/2014/main" id="{FC0A4C47-FA86-4C4C-B279-2FE836CB0CCC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50" name="Rechthoek 249">
              <a:extLst>
                <a:ext uri="{FF2B5EF4-FFF2-40B4-BE49-F238E27FC236}">
                  <a16:creationId xmlns:a16="http://schemas.microsoft.com/office/drawing/2014/main" id="{7799456C-BB01-44AB-AEB4-53CAAB4F005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51" name="Ovaal 250">
              <a:extLst>
                <a:ext uri="{FF2B5EF4-FFF2-40B4-BE49-F238E27FC236}">
                  <a16:creationId xmlns:a16="http://schemas.microsoft.com/office/drawing/2014/main" id="{C4E0B504-3E49-4166-A5F8-DACEC0A945D5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52" name="Ovaal 251">
              <a:extLst>
                <a:ext uri="{FF2B5EF4-FFF2-40B4-BE49-F238E27FC236}">
                  <a16:creationId xmlns:a16="http://schemas.microsoft.com/office/drawing/2014/main" id="{6F09D418-53E8-4E3F-B830-70B3E17160BF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53" name="Ovaal 252">
              <a:extLst>
                <a:ext uri="{FF2B5EF4-FFF2-40B4-BE49-F238E27FC236}">
                  <a16:creationId xmlns:a16="http://schemas.microsoft.com/office/drawing/2014/main" id="{C65AEE8E-450F-4159-9464-4F4C942746A3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4" name="Ovaal 253">
              <a:extLst>
                <a:ext uri="{FF2B5EF4-FFF2-40B4-BE49-F238E27FC236}">
                  <a16:creationId xmlns:a16="http://schemas.microsoft.com/office/drawing/2014/main" id="{AB4F7842-4B0A-4682-B3C2-08254EBA74F2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55" name="Ovaal 254">
              <a:extLst>
                <a:ext uri="{FF2B5EF4-FFF2-40B4-BE49-F238E27FC236}">
                  <a16:creationId xmlns:a16="http://schemas.microsoft.com/office/drawing/2014/main" id="{CF1765B9-FECA-4B2D-94D9-3A8823DFF980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56" name="Ovaal 255">
              <a:extLst>
                <a:ext uri="{FF2B5EF4-FFF2-40B4-BE49-F238E27FC236}">
                  <a16:creationId xmlns:a16="http://schemas.microsoft.com/office/drawing/2014/main" id="{103448AA-7F13-4F98-85DD-F6A47027421D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57" name="Ovaal 256">
              <a:extLst>
                <a:ext uri="{FF2B5EF4-FFF2-40B4-BE49-F238E27FC236}">
                  <a16:creationId xmlns:a16="http://schemas.microsoft.com/office/drawing/2014/main" id="{B0E5F6B6-7E50-4429-AB35-44470578D904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58" name="Ovaal 257">
              <a:extLst>
                <a:ext uri="{FF2B5EF4-FFF2-40B4-BE49-F238E27FC236}">
                  <a16:creationId xmlns:a16="http://schemas.microsoft.com/office/drawing/2014/main" id="{66B8DD74-A648-4157-BFDE-3C05D6018595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59" name="Ovaal 258">
              <a:extLst>
                <a:ext uri="{FF2B5EF4-FFF2-40B4-BE49-F238E27FC236}">
                  <a16:creationId xmlns:a16="http://schemas.microsoft.com/office/drawing/2014/main" id="{12C0C3B4-271F-4271-AAD3-D4B45918207D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60" name="Rechthoek 259">
              <a:extLst>
                <a:ext uri="{FF2B5EF4-FFF2-40B4-BE49-F238E27FC236}">
                  <a16:creationId xmlns:a16="http://schemas.microsoft.com/office/drawing/2014/main" id="{5CD5166D-E553-4182-9EB4-146BBF051CC7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CAE088F1-21FE-4C59-8DD1-26691A7F1624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62" name="Rechthoek 261">
              <a:extLst>
                <a:ext uri="{FF2B5EF4-FFF2-40B4-BE49-F238E27FC236}">
                  <a16:creationId xmlns:a16="http://schemas.microsoft.com/office/drawing/2014/main" id="{76ED915E-DC1E-43E2-B787-FB85C1BCF7C4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88BA9C67-DFAE-4493-97A5-6D6BE955F36A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64" name="Rechthoek 263">
              <a:extLst>
                <a:ext uri="{FF2B5EF4-FFF2-40B4-BE49-F238E27FC236}">
                  <a16:creationId xmlns:a16="http://schemas.microsoft.com/office/drawing/2014/main" id="{23F92EA3-5767-42D2-9B1C-CF88F328D32E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65" name="Rechthoek 264">
              <a:extLst>
                <a:ext uri="{FF2B5EF4-FFF2-40B4-BE49-F238E27FC236}">
                  <a16:creationId xmlns:a16="http://schemas.microsoft.com/office/drawing/2014/main" id="{630962AF-1A60-4DD2-925E-DB67C2AAD2D9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66" name="Rechthoek 265">
              <a:extLst>
                <a:ext uri="{FF2B5EF4-FFF2-40B4-BE49-F238E27FC236}">
                  <a16:creationId xmlns:a16="http://schemas.microsoft.com/office/drawing/2014/main" id="{B8DFA1D6-DA3A-45D7-9227-DB98310773CF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67" name="Rechthoek 266">
              <a:extLst>
                <a:ext uri="{FF2B5EF4-FFF2-40B4-BE49-F238E27FC236}">
                  <a16:creationId xmlns:a16="http://schemas.microsoft.com/office/drawing/2014/main" id="{93ABE6C6-21A8-4C7F-A0CE-4D3428315060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64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(4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(4x)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AE36DCFB-B6B5-47D2-8943-2A6EDB8D0C82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3540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166" name="Tijdelijke aanduiding voor verticale tekst 2">
            <a:extLst>
              <a:ext uri="{FF2B5EF4-FFF2-40B4-BE49-F238E27FC236}">
                <a16:creationId xmlns:a16="http://schemas.microsoft.com/office/drawing/2014/main" id="{ED4AC6FA-8459-48A7-86FA-D79D8FF32B04}"/>
              </a:ext>
            </a:extLst>
          </p:cNvPr>
          <p:cNvSpPr>
            <a:spLocks noGrp="1"/>
          </p:cNvSpPr>
          <p:nvPr>
            <p:ph type="body" orient="vert" idx="28" hasCustomPrompt="1"/>
          </p:nvPr>
        </p:nvSpPr>
        <p:spPr>
          <a:xfrm>
            <a:off x="6204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167" name="Tijdelijke aanduiding voor verticale tekst 2">
            <a:extLst>
              <a:ext uri="{FF2B5EF4-FFF2-40B4-BE49-F238E27FC236}">
                <a16:creationId xmlns:a16="http://schemas.microsoft.com/office/drawing/2014/main" id="{72D9CB50-69A0-4B53-ABFA-CF436D1C08EA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>
            <a:off x="8868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E05C-8B97-4072-B104-BA8F78714233}" type="datetime10">
              <a:rPr lang="nl-NL" smtClean="0"/>
              <a:t>14:31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‹nr.›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83C96078-3D5D-4557-9890-07CE0F243885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(4x)</a:t>
            </a:r>
          </a:p>
        </p:txBody>
      </p:sp>
      <p:grpSp>
        <p:nvGrpSpPr>
          <p:cNvPr id="244" name="TEKSTINSTRUCTIES">
            <a:extLst>
              <a:ext uri="{FF2B5EF4-FFF2-40B4-BE49-F238E27FC236}">
                <a16:creationId xmlns:a16="http://schemas.microsoft.com/office/drawing/2014/main" id="{EAC6D367-E43C-48CF-956C-7A47EFCDEE88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45" name="Rechthoek: afgeronde hoeken 244">
              <a:extLst>
                <a:ext uri="{FF2B5EF4-FFF2-40B4-BE49-F238E27FC236}">
                  <a16:creationId xmlns:a16="http://schemas.microsoft.com/office/drawing/2014/main" id="{D844151A-41A8-4259-A58E-2CE27B8E4708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46" name="Rechthoek: afgeronde hoeken 245">
              <a:extLst>
                <a:ext uri="{FF2B5EF4-FFF2-40B4-BE49-F238E27FC236}">
                  <a16:creationId xmlns:a16="http://schemas.microsoft.com/office/drawing/2014/main" id="{5D394A4C-400E-402C-87B0-B6C7EE62F703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47" name="Rechte verbindingslijn 246">
              <a:extLst>
                <a:ext uri="{FF2B5EF4-FFF2-40B4-BE49-F238E27FC236}">
                  <a16:creationId xmlns:a16="http://schemas.microsoft.com/office/drawing/2014/main" id="{31EE98C2-12B3-40C5-BB4F-AA39F07923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48" name="Groep 247">
              <a:extLst>
                <a:ext uri="{FF2B5EF4-FFF2-40B4-BE49-F238E27FC236}">
                  <a16:creationId xmlns:a16="http://schemas.microsoft.com/office/drawing/2014/main" id="{DD6CEB48-7B7A-40E9-8626-3693137757A1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69" name="Rechthoek 268">
                <a:extLst>
                  <a:ext uri="{FF2B5EF4-FFF2-40B4-BE49-F238E27FC236}">
                    <a16:creationId xmlns:a16="http://schemas.microsoft.com/office/drawing/2014/main" id="{863F578F-0987-4840-8F97-F8C824BFAFE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70" name="Rechte verbindingslijn 269">
                <a:extLst>
                  <a:ext uri="{FF2B5EF4-FFF2-40B4-BE49-F238E27FC236}">
                    <a16:creationId xmlns:a16="http://schemas.microsoft.com/office/drawing/2014/main" id="{A6542693-DB08-441D-B107-EF32DAD9D3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Rechte verbindingslijn 270">
                <a:extLst>
                  <a:ext uri="{FF2B5EF4-FFF2-40B4-BE49-F238E27FC236}">
                    <a16:creationId xmlns:a16="http://schemas.microsoft.com/office/drawing/2014/main" id="{471F067A-DE8E-423C-892A-B01B8782B1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echthoek 271">
                <a:extLst>
                  <a:ext uri="{FF2B5EF4-FFF2-40B4-BE49-F238E27FC236}">
                    <a16:creationId xmlns:a16="http://schemas.microsoft.com/office/drawing/2014/main" id="{8233DF7C-EACA-46E3-AE0E-7249E430F6F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3" name="Groep 272">
                <a:extLst>
                  <a:ext uri="{FF2B5EF4-FFF2-40B4-BE49-F238E27FC236}">
                    <a16:creationId xmlns:a16="http://schemas.microsoft.com/office/drawing/2014/main" id="{D4630BF2-6AE9-4301-8AB8-E067560AC14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2" name="Groep 311">
                  <a:extLst>
                    <a:ext uri="{FF2B5EF4-FFF2-40B4-BE49-F238E27FC236}">
                      <a16:creationId xmlns:a16="http://schemas.microsoft.com/office/drawing/2014/main" id="{1E823070-9FB8-4616-99EA-22B3B0DE6803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024E6516-2EB5-4A14-8F11-34DF81FF71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CE672826-583E-4C83-ACD1-23CE1CC032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686EC579-B991-4067-9606-AB6BD325C2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9" name="Rechte verbindingslijn 318">
                    <a:extLst>
                      <a:ext uri="{FF2B5EF4-FFF2-40B4-BE49-F238E27FC236}">
                        <a16:creationId xmlns:a16="http://schemas.microsoft.com/office/drawing/2014/main" id="{20C357D5-F75C-4C77-A4FE-E0DC4647DC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0" name="Rechte verbindingslijn 319">
                    <a:extLst>
                      <a:ext uri="{FF2B5EF4-FFF2-40B4-BE49-F238E27FC236}">
                        <a16:creationId xmlns:a16="http://schemas.microsoft.com/office/drawing/2014/main" id="{A0C4D531-2B36-48E5-BCA0-57A2583996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3" name="Groep 312">
                  <a:extLst>
                    <a:ext uri="{FF2B5EF4-FFF2-40B4-BE49-F238E27FC236}">
                      <a16:creationId xmlns:a16="http://schemas.microsoft.com/office/drawing/2014/main" id="{2200C351-E9B7-4C45-9329-CB31D8EA6FA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4" name="Rechthoek 313">
                    <a:extLst>
                      <a:ext uri="{FF2B5EF4-FFF2-40B4-BE49-F238E27FC236}">
                        <a16:creationId xmlns:a16="http://schemas.microsoft.com/office/drawing/2014/main" id="{681066C0-0A92-4C25-8FE3-CCE5FBE701E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5" name="Pijl: punthaak 314">
                    <a:extLst>
                      <a:ext uri="{FF2B5EF4-FFF2-40B4-BE49-F238E27FC236}">
                        <a16:creationId xmlns:a16="http://schemas.microsoft.com/office/drawing/2014/main" id="{383437C5-3A70-4188-A0DB-E6B1F0D97C00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74" name="Groep 273">
                <a:extLst>
                  <a:ext uri="{FF2B5EF4-FFF2-40B4-BE49-F238E27FC236}">
                    <a16:creationId xmlns:a16="http://schemas.microsoft.com/office/drawing/2014/main" id="{F7CF61D3-BB3B-4FEC-938E-B127648E922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3" name="Groep 302">
                  <a:extLst>
                    <a:ext uri="{FF2B5EF4-FFF2-40B4-BE49-F238E27FC236}">
                      <a16:creationId xmlns:a16="http://schemas.microsoft.com/office/drawing/2014/main" id="{EE66B53A-E4D6-4D13-89BD-A4B1984ACD1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8EBC04A1-5D4D-4557-8330-0B8DB634AC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50466BF5-0350-4AE5-B73B-5A457FAAB9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6896D9D8-6448-41A0-ACED-1EFF1FC981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0" name="Rechte verbindingslijn 309">
                    <a:extLst>
                      <a:ext uri="{FF2B5EF4-FFF2-40B4-BE49-F238E27FC236}">
                        <a16:creationId xmlns:a16="http://schemas.microsoft.com/office/drawing/2014/main" id="{5ADE4BB0-F34E-4B8C-A15B-691851C592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1" name="Rechte verbindingslijn 310">
                    <a:extLst>
                      <a:ext uri="{FF2B5EF4-FFF2-40B4-BE49-F238E27FC236}">
                        <a16:creationId xmlns:a16="http://schemas.microsoft.com/office/drawing/2014/main" id="{48B290FD-ADEE-46A7-BBCD-486F177227A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4" name="Groep 303">
                  <a:extLst>
                    <a:ext uri="{FF2B5EF4-FFF2-40B4-BE49-F238E27FC236}">
                      <a16:creationId xmlns:a16="http://schemas.microsoft.com/office/drawing/2014/main" id="{76380EF2-69F9-4455-A229-80DAA135E6A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5" name="Rechthoek 304">
                    <a:extLst>
                      <a:ext uri="{FF2B5EF4-FFF2-40B4-BE49-F238E27FC236}">
                        <a16:creationId xmlns:a16="http://schemas.microsoft.com/office/drawing/2014/main" id="{BDE26617-AB51-4472-B396-03E69509F84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6" name="Pijl: punthaak 305">
                    <a:extLst>
                      <a:ext uri="{FF2B5EF4-FFF2-40B4-BE49-F238E27FC236}">
                        <a16:creationId xmlns:a16="http://schemas.microsoft.com/office/drawing/2014/main" id="{78FD0920-ED16-4D94-900C-0A48A723FB8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75" name="Rechte verbindingslijn 274">
                <a:extLst>
                  <a:ext uri="{FF2B5EF4-FFF2-40B4-BE49-F238E27FC236}">
                    <a16:creationId xmlns:a16="http://schemas.microsoft.com/office/drawing/2014/main" id="{31A9CC0F-1768-4241-9FC0-8B1354776B4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76" name="Rechte verbindingslijn 275">
                <a:extLst>
                  <a:ext uri="{FF2B5EF4-FFF2-40B4-BE49-F238E27FC236}">
                    <a16:creationId xmlns:a16="http://schemas.microsoft.com/office/drawing/2014/main" id="{FDA45E1A-E300-42AD-B92C-8C7C733746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77" name="Groep 276">
                <a:extLst>
                  <a:ext uri="{FF2B5EF4-FFF2-40B4-BE49-F238E27FC236}">
                    <a16:creationId xmlns:a16="http://schemas.microsoft.com/office/drawing/2014/main" id="{500B2216-DD44-4DDD-A711-FE361461E9F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2" name="Rechthoek 291">
                  <a:extLst>
                    <a:ext uri="{FF2B5EF4-FFF2-40B4-BE49-F238E27FC236}">
                      <a16:creationId xmlns:a16="http://schemas.microsoft.com/office/drawing/2014/main" id="{1C45AF5F-8FA9-4095-8FB4-2F8D37E64EB4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3" name="Groep 292">
                  <a:extLst>
                    <a:ext uri="{FF2B5EF4-FFF2-40B4-BE49-F238E27FC236}">
                      <a16:creationId xmlns:a16="http://schemas.microsoft.com/office/drawing/2014/main" id="{33006EB2-B015-4E65-ACBC-6535254EF09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4" name="Groep 293">
                    <a:extLst>
                      <a:ext uri="{FF2B5EF4-FFF2-40B4-BE49-F238E27FC236}">
                        <a16:creationId xmlns:a16="http://schemas.microsoft.com/office/drawing/2014/main" id="{B1AE2F17-6DA7-43DB-B01F-46D6E64292F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39BD688B-C802-4246-AAFB-2F01222FBD1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78F53039-9B9E-42E7-8063-FD0D45FA0F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18C85C57-1FE0-4C9A-A7A2-D1EE565740E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1" name="Rechte verbindingslijn 300">
                      <a:extLst>
                        <a:ext uri="{FF2B5EF4-FFF2-40B4-BE49-F238E27FC236}">
                          <a16:creationId xmlns:a16="http://schemas.microsoft.com/office/drawing/2014/main" id="{F0FB4BAF-C417-4CEA-9749-7CB39A0C810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2" name="Rechte verbindingslijn 301">
                      <a:extLst>
                        <a:ext uri="{FF2B5EF4-FFF2-40B4-BE49-F238E27FC236}">
                          <a16:creationId xmlns:a16="http://schemas.microsoft.com/office/drawing/2014/main" id="{FA4A0692-164F-4AF2-A9CE-85B8A6F527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5" name="Groep 294">
                    <a:extLst>
                      <a:ext uri="{FF2B5EF4-FFF2-40B4-BE49-F238E27FC236}">
                        <a16:creationId xmlns:a16="http://schemas.microsoft.com/office/drawing/2014/main" id="{A7CB8EF3-B954-4D8E-B41A-F85F1918B01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6" name="Rechthoek 295">
                      <a:extLst>
                        <a:ext uri="{FF2B5EF4-FFF2-40B4-BE49-F238E27FC236}">
                          <a16:creationId xmlns:a16="http://schemas.microsoft.com/office/drawing/2014/main" id="{25CA4FFA-E40A-49BC-9437-24D69B81A1F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7" name="Pijl: punthaak 296">
                      <a:extLst>
                        <a:ext uri="{FF2B5EF4-FFF2-40B4-BE49-F238E27FC236}">
                          <a16:creationId xmlns:a16="http://schemas.microsoft.com/office/drawing/2014/main" id="{544C293F-5BEF-4C01-9E41-EB3D1465196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78" name="Groep 277">
                <a:extLst>
                  <a:ext uri="{FF2B5EF4-FFF2-40B4-BE49-F238E27FC236}">
                    <a16:creationId xmlns:a16="http://schemas.microsoft.com/office/drawing/2014/main" id="{7BF96C45-27C8-4F4B-882E-6A20D451B95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81" name="Rechthoek 280">
                  <a:extLst>
                    <a:ext uri="{FF2B5EF4-FFF2-40B4-BE49-F238E27FC236}">
                      <a16:creationId xmlns:a16="http://schemas.microsoft.com/office/drawing/2014/main" id="{2D8E87BC-B76C-481B-96D8-69351E128902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2" name="Groep 281">
                  <a:extLst>
                    <a:ext uri="{FF2B5EF4-FFF2-40B4-BE49-F238E27FC236}">
                      <a16:creationId xmlns:a16="http://schemas.microsoft.com/office/drawing/2014/main" id="{26D3203B-B3E4-444A-98FE-F5EA2B832A6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3" name="Groep 282">
                    <a:extLst>
                      <a:ext uri="{FF2B5EF4-FFF2-40B4-BE49-F238E27FC236}">
                        <a16:creationId xmlns:a16="http://schemas.microsoft.com/office/drawing/2014/main" id="{584E1718-5729-4381-A304-F0487F2B033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06398377-08E3-43CB-9D08-5E8F0959CF5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0B0EAEBE-5185-4892-9376-2974EC6C781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9" name="Rechte verbindingslijn 288">
                      <a:extLst>
                        <a:ext uri="{FF2B5EF4-FFF2-40B4-BE49-F238E27FC236}">
                          <a16:creationId xmlns:a16="http://schemas.microsoft.com/office/drawing/2014/main" id="{8FAD5226-9C12-43E1-AC5C-136595E5817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0" name="Rechte verbindingslijn 289">
                      <a:extLst>
                        <a:ext uri="{FF2B5EF4-FFF2-40B4-BE49-F238E27FC236}">
                          <a16:creationId xmlns:a16="http://schemas.microsoft.com/office/drawing/2014/main" id="{BED0902E-FE8A-4408-9D68-FCAFED783C0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1" name="Rechte verbindingslijn 290">
                      <a:extLst>
                        <a:ext uri="{FF2B5EF4-FFF2-40B4-BE49-F238E27FC236}">
                          <a16:creationId xmlns:a16="http://schemas.microsoft.com/office/drawing/2014/main" id="{DD9B04FA-F17C-41F1-A4ED-284CF840621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4" name="Groep 283">
                    <a:extLst>
                      <a:ext uri="{FF2B5EF4-FFF2-40B4-BE49-F238E27FC236}">
                        <a16:creationId xmlns:a16="http://schemas.microsoft.com/office/drawing/2014/main" id="{6A80C706-BA1B-40AC-8DF2-4C98051022DF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5" name="Rechthoek 284">
                      <a:extLst>
                        <a:ext uri="{FF2B5EF4-FFF2-40B4-BE49-F238E27FC236}">
                          <a16:creationId xmlns:a16="http://schemas.microsoft.com/office/drawing/2014/main" id="{5E6675D4-2134-4177-8506-814BB10C9D5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6" name="Pijl: punthaak 285">
                      <a:extLst>
                        <a:ext uri="{FF2B5EF4-FFF2-40B4-BE49-F238E27FC236}">
                          <a16:creationId xmlns:a16="http://schemas.microsoft.com/office/drawing/2014/main" id="{338A5431-B2CC-4803-9864-1E816C63A7B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79" name="Rechthoek 278">
                <a:extLst>
                  <a:ext uri="{FF2B5EF4-FFF2-40B4-BE49-F238E27FC236}">
                    <a16:creationId xmlns:a16="http://schemas.microsoft.com/office/drawing/2014/main" id="{1618144E-493B-4BB9-AFF6-0A01EFBF2A3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80" name="Rechthoek 279">
                <a:extLst>
                  <a:ext uri="{FF2B5EF4-FFF2-40B4-BE49-F238E27FC236}">
                    <a16:creationId xmlns:a16="http://schemas.microsoft.com/office/drawing/2014/main" id="{0DFFB562-8639-4188-982C-F7D624EFA3A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49" name="Rechte verbindingslijn 248">
              <a:extLst>
                <a:ext uri="{FF2B5EF4-FFF2-40B4-BE49-F238E27FC236}">
                  <a16:creationId xmlns:a16="http://schemas.microsoft.com/office/drawing/2014/main" id="{BFC8E736-C48F-4386-8499-81B84F4CD8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50" name="Rechthoek 249">
              <a:extLst>
                <a:ext uri="{FF2B5EF4-FFF2-40B4-BE49-F238E27FC236}">
                  <a16:creationId xmlns:a16="http://schemas.microsoft.com/office/drawing/2014/main" id="{3B7A4B73-CDF9-4DE3-87A9-120C70F6ED6B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51" name="Rechthoek 250">
              <a:extLst>
                <a:ext uri="{FF2B5EF4-FFF2-40B4-BE49-F238E27FC236}">
                  <a16:creationId xmlns:a16="http://schemas.microsoft.com/office/drawing/2014/main" id="{C06B7B88-EC86-4ABC-9512-E6DECDEF4D9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52" name="Ovaal 251">
              <a:extLst>
                <a:ext uri="{FF2B5EF4-FFF2-40B4-BE49-F238E27FC236}">
                  <a16:creationId xmlns:a16="http://schemas.microsoft.com/office/drawing/2014/main" id="{3D3D57E4-6C84-476B-9686-32571D35BD7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53" name="Ovaal 252">
              <a:extLst>
                <a:ext uri="{FF2B5EF4-FFF2-40B4-BE49-F238E27FC236}">
                  <a16:creationId xmlns:a16="http://schemas.microsoft.com/office/drawing/2014/main" id="{FEDC1D56-353D-4679-9085-C878E5947BF7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54" name="Ovaal 253">
              <a:extLst>
                <a:ext uri="{FF2B5EF4-FFF2-40B4-BE49-F238E27FC236}">
                  <a16:creationId xmlns:a16="http://schemas.microsoft.com/office/drawing/2014/main" id="{A1D40A41-B31A-46C3-923A-387DE2D710C1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5" name="Ovaal 254">
              <a:extLst>
                <a:ext uri="{FF2B5EF4-FFF2-40B4-BE49-F238E27FC236}">
                  <a16:creationId xmlns:a16="http://schemas.microsoft.com/office/drawing/2014/main" id="{94D62C6D-954F-4107-8591-A444150C775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56" name="Ovaal 255">
              <a:extLst>
                <a:ext uri="{FF2B5EF4-FFF2-40B4-BE49-F238E27FC236}">
                  <a16:creationId xmlns:a16="http://schemas.microsoft.com/office/drawing/2014/main" id="{6DEE0337-7034-4D57-A6FF-411D6F5453C2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57" name="Ovaal 256">
              <a:extLst>
                <a:ext uri="{FF2B5EF4-FFF2-40B4-BE49-F238E27FC236}">
                  <a16:creationId xmlns:a16="http://schemas.microsoft.com/office/drawing/2014/main" id="{AE97C290-BDC1-4AA4-9B4D-BE6E47B6EFD2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58" name="Ovaal 257">
              <a:extLst>
                <a:ext uri="{FF2B5EF4-FFF2-40B4-BE49-F238E27FC236}">
                  <a16:creationId xmlns:a16="http://schemas.microsoft.com/office/drawing/2014/main" id="{52E711CB-5257-4A48-AF95-64896AA1E05A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59" name="Ovaal 258">
              <a:extLst>
                <a:ext uri="{FF2B5EF4-FFF2-40B4-BE49-F238E27FC236}">
                  <a16:creationId xmlns:a16="http://schemas.microsoft.com/office/drawing/2014/main" id="{D1F917DA-E442-4BA9-9E7B-156190B717B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60" name="Ovaal 259">
              <a:extLst>
                <a:ext uri="{FF2B5EF4-FFF2-40B4-BE49-F238E27FC236}">
                  <a16:creationId xmlns:a16="http://schemas.microsoft.com/office/drawing/2014/main" id="{715456F6-977B-4300-95DB-D99C6741D6D0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583D6CFD-0973-4F27-A698-0AC4A71F28CA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62" name="Rechthoek 261">
              <a:extLst>
                <a:ext uri="{FF2B5EF4-FFF2-40B4-BE49-F238E27FC236}">
                  <a16:creationId xmlns:a16="http://schemas.microsoft.com/office/drawing/2014/main" id="{B1E11B3D-82E2-4FDB-AF72-2C742186E33C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D15613DD-96A2-4BF7-9BE8-BA76E016B06F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64" name="Rechthoek 263">
              <a:extLst>
                <a:ext uri="{FF2B5EF4-FFF2-40B4-BE49-F238E27FC236}">
                  <a16:creationId xmlns:a16="http://schemas.microsoft.com/office/drawing/2014/main" id="{509AE679-7576-4982-A1FE-E044D77F52A1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65" name="Rechthoek 264">
              <a:extLst>
                <a:ext uri="{FF2B5EF4-FFF2-40B4-BE49-F238E27FC236}">
                  <a16:creationId xmlns:a16="http://schemas.microsoft.com/office/drawing/2014/main" id="{E9C1616C-8C41-4068-93BF-29374D018385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66" name="Rechthoek 265">
              <a:extLst>
                <a:ext uri="{FF2B5EF4-FFF2-40B4-BE49-F238E27FC236}">
                  <a16:creationId xmlns:a16="http://schemas.microsoft.com/office/drawing/2014/main" id="{859AFF72-92C8-4C87-AF0C-20E019CF777A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67" name="Rechthoek 266">
              <a:extLst>
                <a:ext uri="{FF2B5EF4-FFF2-40B4-BE49-F238E27FC236}">
                  <a16:creationId xmlns:a16="http://schemas.microsoft.com/office/drawing/2014/main" id="{FA3249C9-2162-40D2-9566-718110599A7D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68" name="Rechthoek 267">
              <a:extLst>
                <a:ext uri="{FF2B5EF4-FFF2-40B4-BE49-F238E27FC236}">
                  <a16:creationId xmlns:a16="http://schemas.microsoft.com/office/drawing/2014/main" id="{1A7D9619-0B78-4277-AE8C-C13B049D4DC0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56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(Half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hthoek 77">
            <a:extLst>
              <a:ext uri="{FF2B5EF4-FFF2-40B4-BE49-F238E27FC236}">
                <a16:creationId xmlns:a16="http://schemas.microsoft.com/office/drawing/2014/main" id="{D01A1BCA-D0E9-4839-AD4A-204F2FB089E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(Half)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522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F62D-EF35-40AD-BC52-98DC7DB3929E}" type="datetime10">
              <a:rPr lang="nl-NL" smtClean="0"/>
              <a:t>14:31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‹nr.›</a:t>
            </a:fld>
            <a:endParaRPr lang="nl-NL"/>
          </a:p>
        </p:txBody>
      </p:sp>
      <p:sp>
        <p:nvSpPr>
          <p:cNvPr id="148" name="Tijdelijke aanduiding voor tekst 6">
            <a:extLst>
              <a:ext uri="{FF2B5EF4-FFF2-40B4-BE49-F238E27FC236}">
                <a16:creationId xmlns:a16="http://schemas.microsoft.com/office/drawing/2014/main" id="{0CE18C47-E3E2-45DA-84ED-72DDD84EDC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49" name="Tijdelijke aanduiding voor tekst 6">
            <a:extLst>
              <a:ext uri="{FF2B5EF4-FFF2-40B4-BE49-F238E27FC236}">
                <a16:creationId xmlns:a16="http://schemas.microsoft.com/office/drawing/2014/main" id="{AB1BB1C1-A3CC-45CA-BA8F-38ADF90B47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50" name="Tijdelijke aanduiding voor tekst 6">
            <a:extLst>
              <a:ext uri="{FF2B5EF4-FFF2-40B4-BE49-F238E27FC236}">
                <a16:creationId xmlns:a16="http://schemas.microsoft.com/office/drawing/2014/main" id="{60178B11-5BE2-40F3-A5F5-6AE98863700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51" name="Tijdelijke aanduiding voor tekst 6">
            <a:extLst>
              <a:ext uri="{FF2B5EF4-FFF2-40B4-BE49-F238E27FC236}">
                <a16:creationId xmlns:a16="http://schemas.microsoft.com/office/drawing/2014/main" id="{D630D98A-CA10-4C1E-9FF6-157828DA00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52" name="Tijdelijke aanduiding voor tekst 82">
            <a:extLst>
              <a:ext uri="{FF2B5EF4-FFF2-40B4-BE49-F238E27FC236}">
                <a16:creationId xmlns:a16="http://schemas.microsoft.com/office/drawing/2014/main" id="{A1CD8D23-BF16-4938-A948-335224011CD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F96938A-8B63-4068-A2D6-F2E6F0FE14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91" name="Rechthoek 90">
            <a:extLst>
              <a:ext uri="{FF2B5EF4-FFF2-40B4-BE49-F238E27FC236}">
                <a16:creationId xmlns:a16="http://schemas.microsoft.com/office/drawing/2014/main" id="{02C00C96-AC63-4D15-9026-5F69E3F67DC3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(Half)</a:t>
            </a:r>
          </a:p>
        </p:txBody>
      </p:sp>
      <p:grpSp>
        <p:nvGrpSpPr>
          <p:cNvPr id="251" name="TEKSTINSTRUCTIES">
            <a:extLst>
              <a:ext uri="{FF2B5EF4-FFF2-40B4-BE49-F238E27FC236}">
                <a16:creationId xmlns:a16="http://schemas.microsoft.com/office/drawing/2014/main" id="{A36D8753-2F39-4C8C-B3DA-5FE74D1ABE7F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52" name="Rechthoek: afgeronde hoeken 251">
              <a:extLst>
                <a:ext uri="{FF2B5EF4-FFF2-40B4-BE49-F238E27FC236}">
                  <a16:creationId xmlns:a16="http://schemas.microsoft.com/office/drawing/2014/main" id="{F0C86CE4-33C8-4526-8BFD-E4804316B431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53" name="Rechthoek: afgeronde hoeken 252">
              <a:extLst>
                <a:ext uri="{FF2B5EF4-FFF2-40B4-BE49-F238E27FC236}">
                  <a16:creationId xmlns:a16="http://schemas.microsoft.com/office/drawing/2014/main" id="{0D21BB9B-87CD-43EF-A51D-D68739C8337B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54" name="Rechte verbindingslijn 253">
              <a:extLst>
                <a:ext uri="{FF2B5EF4-FFF2-40B4-BE49-F238E27FC236}">
                  <a16:creationId xmlns:a16="http://schemas.microsoft.com/office/drawing/2014/main" id="{6AE56AAC-56A9-4EB5-9CFC-2E9BB2D8C4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55" name="Groep 254">
              <a:extLst>
                <a:ext uri="{FF2B5EF4-FFF2-40B4-BE49-F238E27FC236}">
                  <a16:creationId xmlns:a16="http://schemas.microsoft.com/office/drawing/2014/main" id="{AF13A121-766D-43DC-AE53-932D2E054F0D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76" name="Rechthoek 275">
                <a:extLst>
                  <a:ext uri="{FF2B5EF4-FFF2-40B4-BE49-F238E27FC236}">
                    <a16:creationId xmlns:a16="http://schemas.microsoft.com/office/drawing/2014/main" id="{4D8FE97E-2AEB-4E10-9E2F-2D6B4E696BCB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77" name="Rechte verbindingslijn 276">
                <a:extLst>
                  <a:ext uri="{FF2B5EF4-FFF2-40B4-BE49-F238E27FC236}">
                    <a16:creationId xmlns:a16="http://schemas.microsoft.com/office/drawing/2014/main" id="{157A1E90-37BA-43DD-94C9-2845634FE35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Rechte verbindingslijn 277">
                <a:extLst>
                  <a:ext uri="{FF2B5EF4-FFF2-40B4-BE49-F238E27FC236}">
                    <a16:creationId xmlns:a16="http://schemas.microsoft.com/office/drawing/2014/main" id="{066E569B-EA45-45C5-8192-B1DFCA8D910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Rechthoek 278">
                <a:extLst>
                  <a:ext uri="{FF2B5EF4-FFF2-40B4-BE49-F238E27FC236}">
                    <a16:creationId xmlns:a16="http://schemas.microsoft.com/office/drawing/2014/main" id="{ECA2F275-1834-4663-9B52-55840A87F98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0" name="Groep 279">
                <a:extLst>
                  <a:ext uri="{FF2B5EF4-FFF2-40B4-BE49-F238E27FC236}">
                    <a16:creationId xmlns:a16="http://schemas.microsoft.com/office/drawing/2014/main" id="{E2FBA15C-3DBB-49E3-93BF-5DFFFD5D8108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9" name="Groep 318">
                  <a:extLst>
                    <a:ext uri="{FF2B5EF4-FFF2-40B4-BE49-F238E27FC236}">
                      <a16:creationId xmlns:a16="http://schemas.microsoft.com/office/drawing/2014/main" id="{62323D00-FE9A-4E00-B427-B531D99ADDE9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23" name="Rechte verbindingslijn 322">
                    <a:extLst>
                      <a:ext uri="{FF2B5EF4-FFF2-40B4-BE49-F238E27FC236}">
                        <a16:creationId xmlns:a16="http://schemas.microsoft.com/office/drawing/2014/main" id="{7CBBF278-EE39-4B3B-A1D3-DD2764B99CA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4" name="Rechte verbindingslijn 323">
                    <a:extLst>
                      <a:ext uri="{FF2B5EF4-FFF2-40B4-BE49-F238E27FC236}">
                        <a16:creationId xmlns:a16="http://schemas.microsoft.com/office/drawing/2014/main" id="{B784F0EE-62F2-4419-A8C5-D9F432D9D4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5" name="Rechte verbindingslijn 324">
                    <a:extLst>
                      <a:ext uri="{FF2B5EF4-FFF2-40B4-BE49-F238E27FC236}">
                        <a16:creationId xmlns:a16="http://schemas.microsoft.com/office/drawing/2014/main" id="{A7DD31CB-CFF6-4809-B754-0DD1880D31C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6" name="Rechte verbindingslijn 325">
                    <a:extLst>
                      <a:ext uri="{FF2B5EF4-FFF2-40B4-BE49-F238E27FC236}">
                        <a16:creationId xmlns:a16="http://schemas.microsoft.com/office/drawing/2014/main" id="{F6F566E1-7174-4B42-8134-FDAC4055A4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7" name="Rechte verbindingslijn 326">
                    <a:extLst>
                      <a:ext uri="{FF2B5EF4-FFF2-40B4-BE49-F238E27FC236}">
                        <a16:creationId xmlns:a16="http://schemas.microsoft.com/office/drawing/2014/main" id="{FF1EAA36-4C04-4C6C-BFA0-66289477C7F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20" name="Groep 319">
                  <a:extLst>
                    <a:ext uri="{FF2B5EF4-FFF2-40B4-BE49-F238E27FC236}">
                      <a16:creationId xmlns:a16="http://schemas.microsoft.com/office/drawing/2014/main" id="{DAA275D5-E521-4AD4-B098-9BC462E7C8AE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21" name="Rechthoek 320">
                    <a:extLst>
                      <a:ext uri="{FF2B5EF4-FFF2-40B4-BE49-F238E27FC236}">
                        <a16:creationId xmlns:a16="http://schemas.microsoft.com/office/drawing/2014/main" id="{C59CB862-78CE-4B39-8853-B64417F05D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2" name="Pijl: punthaak 321">
                    <a:extLst>
                      <a:ext uri="{FF2B5EF4-FFF2-40B4-BE49-F238E27FC236}">
                        <a16:creationId xmlns:a16="http://schemas.microsoft.com/office/drawing/2014/main" id="{9E533686-DC58-4F4B-8437-1A74E0FD139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81" name="Groep 280">
                <a:extLst>
                  <a:ext uri="{FF2B5EF4-FFF2-40B4-BE49-F238E27FC236}">
                    <a16:creationId xmlns:a16="http://schemas.microsoft.com/office/drawing/2014/main" id="{7C3EEB02-A4F1-46B5-9F19-19CD1D797E1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10" name="Groep 309">
                  <a:extLst>
                    <a:ext uri="{FF2B5EF4-FFF2-40B4-BE49-F238E27FC236}">
                      <a16:creationId xmlns:a16="http://schemas.microsoft.com/office/drawing/2014/main" id="{1F2FB285-3CB5-4F27-9DF9-D288454AD8A3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14" name="Rechte verbindingslijn 313">
                    <a:extLst>
                      <a:ext uri="{FF2B5EF4-FFF2-40B4-BE49-F238E27FC236}">
                        <a16:creationId xmlns:a16="http://schemas.microsoft.com/office/drawing/2014/main" id="{9503D815-363B-401B-A11A-3C2D0F6BF8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86B67EAD-26A3-415E-9DA6-08C65BF87B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18A09CB1-E2D6-4935-A034-8970A78642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B46738F7-79BE-4AE8-A257-C4F584C46A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A30F227A-6C76-477B-9115-FF8F69CADD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72156EC0-FF69-4DE0-A7E9-19942ADD72D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2" name="Rechthoek 311">
                    <a:extLst>
                      <a:ext uri="{FF2B5EF4-FFF2-40B4-BE49-F238E27FC236}">
                        <a16:creationId xmlns:a16="http://schemas.microsoft.com/office/drawing/2014/main" id="{7B667936-BE2D-454F-A370-0D8CB9CAEB0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Pijl: punthaak 312">
                    <a:extLst>
                      <a:ext uri="{FF2B5EF4-FFF2-40B4-BE49-F238E27FC236}">
                        <a16:creationId xmlns:a16="http://schemas.microsoft.com/office/drawing/2014/main" id="{B6C26F43-64E7-46D6-9531-E47A73463A7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82" name="Rechte verbindingslijn 281">
                <a:extLst>
                  <a:ext uri="{FF2B5EF4-FFF2-40B4-BE49-F238E27FC236}">
                    <a16:creationId xmlns:a16="http://schemas.microsoft.com/office/drawing/2014/main" id="{6A24BB19-9C7B-4AE9-A193-A8E2E8EB47E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83" name="Rechte verbindingslijn 282">
                <a:extLst>
                  <a:ext uri="{FF2B5EF4-FFF2-40B4-BE49-F238E27FC236}">
                    <a16:creationId xmlns:a16="http://schemas.microsoft.com/office/drawing/2014/main" id="{A93C3FE6-3C36-43AA-A1DF-AB31901BF39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84" name="Groep 283">
                <a:extLst>
                  <a:ext uri="{FF2B5EF4-FFF2-40B4-BE49-F238E27FC236}">
                    <a16:creationId xmlns:a16="http://schemas.microsoft.com/office/drawing/2014/main" id="{781A842A-F6BB-4C8E-BF72-429D277A86E5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9" name="Rechthoek 298">
                  <a:extLst>
                    <a:ext uri="{FF2B5EF4-FFF2-40B4-BE49-F238E27FC236}">
                      <a16:creationId xmlns:a16="http://schemas.microsoft.com/office/drawing/2014/main" id="{19A5917E-0766-4986-8D9B-68F79585B82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00" name="Groep 299">
                  <a:extLst>
                    <a:ext uri="{FF2B5EF4-FFF2-40B4-BE49-F238E27FC236}">
                      <a16:creationId xmlns:a16="http://schemas.microsoft.com/office/drawing/2014/main" id="{9ED16462-D877-423B-A7BC-1865326902D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01" name="Groep 300">
                    <a:extLst>
                      <a:ext uri="{FF2B5EF4-FFF2-40B4-BE49-F238E27FC236}">
                        <a16:creationId xmlns:a16="http://schemas.microsoft.com/office/drawing/2014/main" id="{4EBBC9CC-A9EC-4864-8413-B6CD3E83BA1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05" name="Rechte verbindingslijn 304">
                      <a:extLst>
                        <a:ext uri="{FF2B5EF4-FFF2-40B4-BE49-F238E27FC236}">
                          <a16:creationId xmlns:a16="http://schemas.microsoft.com/office/drawing/2014/main" id="{0FFB42DC-401C-4514-BF7E-A3790880FFA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6" name="Rechte verbindingslijn 305">
                      <a:extLst>
                        <a:ext uri="{FF2B5EF4-FFF2-40B4-BE49-F238E27FC236}">
                          <a16:creationId xmlns:a16="http://schemas.microsoft.com/office/drawing/2014/main" id="{68C0189D-49FB-440B-820C-668452EDC42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7" name="Rechte verbindingslijn 306">
                      <a:extLst>
                        <a:ext uri="{FF2B5EF4-FFF2-40B4-BE49-F238E27FC236}">
                          <a16:creationId xmlns:a16="http://schemas.microsoft.com/office/drawing/2014/main" id="{D0926520-2D7A-4713-AAA1-709DAFEA310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8" name="Rechte verbindingslijn 307">
                      <a:extLst>
                        <a:ext uri="{FF2B5EF4-FFF2-40B4-BE49-F238E27FC236}">
                          <a16:creationId xmlns:a16="http://schemas.microsoft.com/office/drawing/2014/main" id="{1DDF7169-0388-4795-A947-12DC6735449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9" name="Rechte verbindingslijn 308">
                      <a:extLst>
                        <a:ext uri="{FF2B5EF4-FFF2-40B4-BE49-F238E27FC236}">
                          <a16:creationId xmlns:a16="http://schemas.microsoft.com/office/drawing/2014/main" id="{93A318DA-86E1-47DD-A552-22E7C41D006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02" name="Groep 301">
                    <a:extLst>
                      <a:ext uri="{FF2B5EF4-FFF2-40B4-BE49-F238E27FC236}">
                        <a16:creationId xmlns:a16="http://schemas.microsoft.com/office/drawing/2014/main" id="{D9C8ECB6-48B0-443B-A3BF-F3B3AF27F3C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03" name="Rechthoek 302">
                      <a:extLst>
                        <a:ext uri="{FF2B5EF4-FFF2-40B4-BE49-F238E27FC236}">
                          <a16:creationId xmlns:a16="http://schemas.microsoft.com/office/drawing/2014/main" id="{48575D00-C8B2-48F4-BD59-E16F53D49B3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4" name="Pijl: punthaak 303">
                      <a:extLst>
                        <a:ext uri="{FF2B5EF4-FFF2-40B4-BE49-F238E27FC236}">
                          <a16:creationId xmlns:a16="http://schemas.microsoft.com/office/drawing/2014/main" id="{9C276DF6-9891-4456-8270-83AEA23CABF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85" name="Groep 284">
                <a:extLst>
                  <a:ext uri="{FF2B5EF4-FFF2-40B4-BE49-F238E27FC236}">
                    <a16:creationId xmlns:a16="http://schemas.microsoft.com/office/drawing/2014/main" id="{EA843B3D-182B-4BF4-8421-84E0848E97C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88" name="Rechthoek 287">
                  <a:extLst>
                    <a:ext uri="{FF2B5EF4-FFF2-40B4-BE49-F238E27FC236}">
                      <a16:creationId xmlns:a16="http://schemas.microsoft.com/office/drawing/2014/main" id="{1F26039A-457D-49CD-8620-F724577CB882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9" name="Groep 288">
                  <a:extLst>
                    <a:ext uri="{FF2B5EF4-FFF2-40B4-BE49-F238E27FC236}">
                      <a16:creationId xmlns:a16="http://schemas.microsoft.com/office/drawing/2014/main" id="{F27F24E7-F4A5-4516-8977-FBDF1A20350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90" name="Groep 289">
                    <a:extLst>
                      <a:ext uri="{FF2B5EF4-FFF2-40B4-BE49-F238E27FC236}">
                        <a16:creationId xmlns:a16="http://schemas.microsoft.com/office/drawing/2014/main" id="{0797F2CD-E260-4E03-B4E9-3701638A03A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94" name="Rechte verbindingslijn 293">
                      <a:extLst>
                        <a:ext uri="{FF2B5EF4-FFF2-40B4-BE49-F238E27FC236}">
                          <a16:creationId xmlns:a16="http://schemas.microsoft.com/office/drawing/2014/main" id="{5F75ECA1-CA77-482F-8BCD-63B77BECD99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5" name="Rechte verbindingslijn 294">
                      <a:extLst>
                        <a:ext uri="{FF2B5EF4-FFF2-40B4-BE49-F238E27FC236}">
                          <a16:creationId xmlns:a16="http://schemas.microsoft.com/office/drawing/2014/main" id="{042E6792-99EB-4365-8B61-D3468EBB30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6" name="Rechte verbindingslijn 295">
                      <a:extLst>
                        <a:ext uri="{FF2B5EF4-FFF2-40B4-BE49-F238E27FC236}">
                          <a16:creationId xmlns:a16="http://schemas.microsoft.com/office/drawing/2014/main" id="{186B237C-5D9C-4A8F-86BE-F155897F88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5534CB39-7CE6-4F6C-BB8A-8990F23898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8BB25470-AB12-46E3-A40E-309357B1BC9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1" name="Groep 290">
                    <a:extLst>
                      <a:ext uri="{FF2B5EF4-FFF2-40B4-BE49-F238E27FC236}">
                        <a16:creationId xmlns:a16="http://schemas.microsoft.com/office/drawing/2014/main" id="{879DBC21-9418-414D-8F80-1A544A91627B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2" name="Rechthoek 291">
                      <a:extLst>
                        <a:ext uri="{FF2B5EF4-FFF2-40B4-BE49-F238E27FC236}">
                          <a16:creationId xmlns:a16="http://schemas.microsoft.com/office/drawing/2014/main" id="{5A26925A-8FDB-4311-B101-151E707976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3" name="Pijl: punthaak 292">
                      <a:extLst>
                        <a:ext uri="{FF2B5EF4-FFF2-40B4-BE49-F238E27FC236}">
                          <a16:creationId xmlns:a16="http://schemas.microsoft.com/office/drawing/2014/main" id="{460A3E20-BCC1-4643-BE5E-73A9B4068C7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86" name="Rechthoek 285">
                <a:extLst>
                  <a:ext uri="{FF2B5EF4-FFF2-40B4-BE49-F238E27FC236}">
                    <a16:creationId xmlns:a16="http://schemas.microsoft.com/office/drawing/2014/main" id="{F147A961-49AE-406D-9755-EFDB8931928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87" name="Rechthoek 286">
                <a:extLst>
                  <a:ext uri="{FF2B5EF4-FFF2-40B4-BE49-F238E27FC236}">
                    <a16:creationId xmlns:a16="http://schemas.microsoft.com/office/drawing/2014/main" id="{26315A9F-572E-4A72-B0A3-42CED3E57436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56" name="Rechte verbindingslijn 255">
              <a:extLst>
                <a:ext uri="{FF2B5EF4-FFF2-40B4-BE49-F238E27FC236}">
                  <a16:creationId xmlns:a16="http://schemas.microsoft.com/office/drawing/2014/main" id="{F4A94ED7-9242-4CDA-BC8C-C2D67C0D5C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57" name="Rechthoek 256">
              <a:extLst>
                <a:ext uri="{FF2B5EF4-FFF2-40B4-BE49-F238E27FC236}">
                  <a16:creationId xmlns:a16="http://schemas.microsoft.com/office/drawing/2014/main" id="{6DDF2A77-B8FE-47EA-9073-8BEE962EC2B4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58" name="Rechthoek 257">
              <a:extLst>
                <a:ext uri="{FF2B5EF4-FFF2-40B4-BE49-F238E27FC236}">
                  <a16:creationId xmlns:a16="http://schemas.microsoft.com/office/drawing/2014/main" id="{19B57F4A-565B-4F4A-90CF-A9D777A094CB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59" name="Ovaal 258">
              <a:extLst>
                <a:ext uri="{FF2B5EF4-FFF2-40B4-BE49-F238E27FC236}">
                  <a16:creationId xmlns:a16="http://schemas.microsoft.com/office/drawing/2014/main" id="{AFA8C45E-CEFB-4066-B6E5-A6EC2BA4CF5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60" name="Ovaal 259">
              <a:extLst>
                <a:ext uri="{FF2B5EF4-FFF2-40B4-BE49-F238E27FC236}">
                  <a16:creationId xmlns:a16="http://schemas.microsoft.com/office/drawing/2014/main" id="{902F1385-10BA-448D-B195-FDB88BFED361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61" name="Ovaal 260">
              <a:extLst>
                <a:ext uri="{FF2B5EF4-FFF2-40B4-BE49-F238E27FC236}">
                  <a16:creationId xmlns:a16="http://schemas.microsoft.com/office/drawing/2014/main" id="{3D9BFF80-3675-4F10-B5B9-1EBCF445AC1C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62" name="Ovaal 261">
              <a:extLst>
                <a:ext uri="{FF2B5EF4-FFF2-40B4-BE49-F238E27FC236}">
                  <a16:creationId xmlns:a16="http://schemas.microsoft.com/office/drawing/2014/main" id="{E0A5229B-D672-48AF-8FFC-2BCBE1D4D720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63" name="Ovaal 262">
              <a:extLst>
                <a:ext uri="{FF2B5EF4-FFF2-40B4-BE49-F238E27FC236}">
                  <a16:creationId xmlns:a16="http://schemas.microsoft.com/office/drawing/2014/main" id="{31B85EEB-91D3-4108-82FD-63AA578294FB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64" name="Ovaal 263">
              <a:extLst>
                <a:ext uri="{FF2B5EF4-FFF2-40B4-BE49-F238E27FC236}">
                  <a16:creationId xmlns:a16="http://schemas.microsoft.com/office/drawing/2014/main" id="{8009E1A7-0951-483F-A0DC-20CFF461237C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65" name="Ovaal 264">
              <a:extLst>
                <a:ext uri="{FF2B5EF4-FFF2-40B4-BE49-F238E27FC236}">
                  <a16:creationId xmlns:a16="http://schemas.microsoft.com/office/drawing/2014/main" id="{5E317216-14D5-4D4B-BF27-D038BF2B5FE2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66" name="Ovaal 265">
              <a:extLst>
                <a:ext uri="{FF2B5EF4-FFF2-40B4-BE49-F238E27FC236}">
                  <a16:creationId xmlns:a16="http://schemas.microsoft.com/office/drawing/2014/main" id="{C0E27B61-8AE3-4098-A70F-5BD854D3A88C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67" name="Ovaal 266">
              <a:extLst>
                <a:ext uri="{FF2B5EF4-FFF2-40B4-BE49-F238E27FC236}">
                  <a16:creationId xmlns:a16="http://schemas.microsoft.com/office/drawing/2014/main" id="{5D390051-DC87-4EDD-832E-15A49D666451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68" name="Rechthoek 267">
              <a:extLst>
                <a:ext uri="{FF2B5EF4-FFF2-40B4-BE49-F238E27FC236}">
                  <a16:creationId xmlns:a16="http://schemas.microsoft.com/office/drawing/2014/main" id="{17F09DB2-CE3B-4268-8201-C44D5B639719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69" name="Rechthoek 268">
              <a:extLst>
                <a:ext uri="{FF2B5EF4-FFF2-40B4-BE49-F238E27FC236}">
                  <a16:creationId xmlns:a16="http://schemas.microsoft.com/office/drawing/2014/main" id="{71618F93-FDDF-4C5A-B46C-26E097F0D466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70" name="Rechthoek 269">
              <a:extLst>
                <a:ext uri="{FF2B5EF4-FFF2-40B4-BE49-F238E27FC236}">
                  <a16:creationId xmlns:a16="http://schemas.microsoft.com/office/drawing/2014/main" id="{D04F595B-D2F6-4551-8E3B-7CB8135D1286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71" name="Rechthoek 270">
              <a:extLst>
                <a:ext uri="{FF2B5EF4-FFF2-40B4-BE49-F238E27FC236}">
                  <a16:creationId xmlns:a16="http://schemas.microsoft.com/office/drawing/2014/main" id="{DA666D50-1BD5-4F98-B4BC-9D95DC6A28DE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72" name="Rechthoek 271">
              <a:extLst>
                <a:ext uri="{FF2B5EF4-FFF2-40B4-BE49-F238E27FC236}">
                  <a16:creationId xmlns:a16="http://schemas.microsoft.com/office/drawing/2014/main" id="{63474457-C56A-4D20-9789-A3FAF5ED5A30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73" name="Rechthoek 272">
              <a:extLst>
                <a:ext uri="{FF2B5EF4-FFF2-40B4-BE49-F238E27FC236}">
                  <a16:creationId xmlns:a16="http://schemas.microsoft.com/office/drawing/2014/main" id="{005C83C9-2E51-41C8-8100-51714421E9CC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74" name="Rechthoek 273">
              <a:extLst>
                <a:ext uri="{FF2B5EF4-FFF2-40B4-BE49-F238E27FC236}">
                  <a16:creationId xmlns:a16="http://schemas.microsoft.com/office/drawing/2014/main" id="{640864A0-727D-402C-9FD1-5D757CBA1F34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75" name="Rechthoek 274">
              <a:extLst>
                <a:ext uri="{FF2B5EF4-FFF2-40B4-BE49-F238E27FC236}">
                  <a16:creationId xmlns:a16="http://schemas.microsoft.com/office/drawing/2014/main" id="{BB84346A-3392-4050-971E-C230B9C275A9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52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hoek 170">
            <a:extLst>
              <a:ext uri="{FF2B5EF4-FFF2-40B4-BE49-F238E27FC236}">
                <a16:creationId xmlns:a16="http://schemas.microsoft.com/office/drawing/2014/main" id="{AAA0DBC6-E661-48CC-BBD4-2D75D1759BF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A1</a:t>
            </a:r>
          </a:p>
        </p:txBody>
      </p:sp>
      <p:grpSp>
        <p:nvGrpSpPr>
          <p:cNvPr id="179" name="INSTRUCTIES">
            <a:extLst>
              <a:ext uri="{FF2B5EF4-FFF2-40B4-BE49-F238E27FC236}">
                <a16:creationId xmlns:a16="http://schemas.microsoft.com/office/drawing/2014/main" id="{DF04E192-3528-40F7-B4A0-A8BBE627E484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80" name="Rechthoek: afgeronde hoeken 179">
              <a:extLst>
                <a:ext uri="{FF2B5EF4-FFF2-40B4-BE49-F238E27FC236}">
                  <a16:creationId xmlns:a16="http://schemas.microsoft.com/office/drawing/2014/main" id="{8459DFFE-C9BA-4608-89BA-1BD86E950649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81" name="Rechthoek: afgeronde hoeken 180">
              <a:extLst>
                <a:ext uri="{FF2B5EF4-FFF2-40B4-BE49-F238E27FC236}">
                  <a16:creationId xmlns:a16="http://schemas.microsoft.com/office/drawing/2014/main" id="{0D0555C4-42D2-40C9-AD7D-2D21514A2D3D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863E2E3B-C6E9-4A5B-901D-5502629805FE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83" name="Rechte verbindingslijn 182">
              <a:extLst>
                <a:ext uri="{FF2B5EF4-FFF2-40B4-BE49-F238E27FC236}">
                  <a16:creationId xmlns:a16="http://schemas.microsoft.com/office/drawing/2014/main" id="{BFB1E034-3729-4A0F-83BF-84587A691F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DF625863-1347-48CC-BF52-ADC7FCB50C0A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8819B1D3-D1DE-4F96-9EA3-E0FB56F1EE59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9312742D-17B9-472C-AFA5-0F5A9677DA8C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ACC9E469-30D3-4F22-836A-D1B5897A6E04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78B46592-0224-4EFA-B481-8E02747F42D2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9" name="Rechte verbindingslijn 188">
              <a:extLst>
                <a:ext uri="{FF2B5EF4-FFF2-40B4-BE49-F238E27FC236}">
                  <a16:creationId xmlns:a16="http://schemas.microsoft.com/office/drawing/2014/main" id="{847D9408-C84F-4BEF-9BB7-B293767DCF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0" name="Groep 189">
              <a:extLst>
                <a:ext uri="{FF2B5EF4-FFF2-40B4-BE49-F238E27FC236}">
                  <a16:creationId xmlns:a16="http://schemas.microsoft.com/office/drawing/2014/main" id="{E6919E16-C81D-49E2-B910-BBD1DF0A475F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33" name="Rechthoek 232">
                <a:extLst>
                  <a:ext uri="{FF2B5EF4-FFF2-40B4-BE49-F238E27FC236}">
                    <a16:creationId xmlns:a16="http://schemas.microsoft.com/office/drawing/2014/main" id="{6DD9AC7B-5AC2-4D46-94CB-FEB230F5609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34" name="Rechte verbindingslijn 233">
                <a:extLst>
                  <a:ext uri="{FF2B5EF4-FFF2-40B4-BE49-F238E27FC236}">
                    <a16:creationId xmlns:a16="http://schemas.microsoft.com/office/drawing/2014/main" id="{63413B01-A4D7-4ACB-AA30-CCCA39E01EF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35" name="Gelijkbenige driehoek 234">
                <a:extLst>
                  <a:ext uri="{FF2B5EF4-FFF2-40B4-BE49-F238E27FC236}">
                    <a16:creationId xmlns:a16="http://schemas.microsoft.com/office/drawing/2014/main" id="{B1353EA6-61BE-4EB9-9358-536D692F3E3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9D598A9D-ED66-43DF-BB99-197798B6720E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217" name="Groep 216">
                <a:extLst>
                  <a:ext uri="{FF2B5EF4-FFF2-40B4-BE49-F238E27FC236}">
                    <a16:creationId xmlns:a16="http://schemas.microsoft.com/office/drawing/2014/main" id="{AACF56AF-7721-4959-B9ED-644702D73B25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220" name="Groep 219">
                  <a:extLst>
                    <a:ext uri="{FF2B5EF4-FFF2-40B4-BE49-F238E27FC236}">
                      <a16:creationId xmlns:a16="http://schemas.microsoft.com/office/drawing/2014/main" id="{8CF6ECE0-FF8D-4361-B81A-042273E12457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27" name="Groep 226">
                    <a:extLst>
                      <a:ext uri="{FF2B5EF4-FFF2-40B4-BE49-F238E27FC236}">
                        <a16:creationId xmlns:a16="http://schemas.microsoft.com/office/drawing/2014/main" id="{FE205640-432C-4DAC-861E-AD589D7D751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30" name="Rechthoek 229">
                      <a:extLst>
                        <a:ext uri="{FF2B5EF4-FFF2-40B4-BE49-F238E27FC236}">
                          <a16:creationId xmlns:a16="http://schemas.microsoft.com/office/drawing/2014/main" id="{3A2E57AC-488A-4AC4-A519-596E95F3F8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1" name="Rechthoek 230">
                      <a:extLst>
                        <a:ext uri="{FF2B5EF4-FFF2-40B4-BE49-F238E27FC236}">
                          <a16:creationId xmlns:a16="http://schemas.microsoft.com/office/drawing/2014/main" id="{7F94BE45-2581-46ED-A0E7-20A774EFBA5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2" name="Ovaal 231">
                      <a:extLst>
                        <a:ext uri="{FF2B5EF4-FFF2-40B4-BE49-F238E27FC236}">
                          <a16:creationId xmlns:a16="http://schemas.microsoft.com/office/drawing/2014/main" id="{A06FE5C5-334B-492E-A965-7DB70C6F352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28" name="Afbeelding 227">
                    <a:extLst>
                      <a:ext uri="{FF2B5EF4-FFF2-40B4-BE49-F238E27FC236}">
                        <a16:creationId xmlns:a16="http://schemas.microsoft.com/office/drawing/2014/main" id="{C59535FC-C7BE-4E1E-AC35-CA491D7DD61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29" name="Afbeelding 228">
                    <a:extLst>
                      <a:ext uri="{FF2B5EF4-FFF2-40B4-BE49-F238E27FC236}">
                        <a16:creationId xmlns:a16="http://schemas.microsoft.com/office/drawing/2014/main" id="{B17BA331-2179-4E12-A025-1BE1247D1DC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1" name="Groep 220">
                  <a:extLst>
                    <a:ext uri="{FF2B5EF4-FFF2-40B4-BE49-F238E27FC236}">
                      <a16:creationId xmlns:a16="http://schemas.microsoft.com/office/drawing/2014/main" id="{9E734DE1-1387-4EE0-B07C-9BD826CFBBC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5" name="Rechthoek 224">
                    <a:extLst>
                      <a:ext uri="{FF2B5EF4-FFF2-40B4-BE49-F238E27FC236}">
                        <a16:creationId xmlns:a16="http://schemas.microsoft.com/office/drawing/2014/main" id="{2072AF77-998B-43C2-B4B0-0E543C90CD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Rechthoek 225">
                    <a:extLst>
                      <a:ext uri="{FF2B5EF4-FFF2-40B4-BE49-F238E27FC236}">
                        <a16:creationId xmlns:a16="http://schemas.microsoft.com/office/drawing/2014/main" id="{60B41C68-D004-493F-AA77-4C794146CFE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2" name="Groep 221">
                  <a:extLst>
                    <a:ext uri="{FF2B5EF4-FFF2-40B4-BE49-F238E27FC236}">
                      <a16:creationId xmlns:a16="http://schemas.microsoft.com/office/drawing/2014/main" id="{B3F9676D-BE2A-430E-8274-93957ED170C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3" name="Rechthoek 222">
                    <a:extLst>
                      <a:ext uri="{FF2B5EF4-FFF2-40B4-BE49-F238E27FC236}">
                        <a16:creationId xmlns:a16="http://schemas.microsoft.com/office/drawing/2014/main" id="{3CF81BF1-E66B-4E44-820C-EB86D4B8E6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Rechthoek 223">
                    <a:extLst>
                      <a:ext uri="{FF2B5EF4-FFF2-40B4-BE49-F238E27FC236}">
                        <a16:creationId xmlns:a16="http://schemas.microsoft.com/office/drawing/2014/main" id="{9B33B58D-C87D-43E5-8F4B-50557A54978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3FB2399A-FAF4-4731-9890-53EBED64351E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94C04D64-E052-4EB3-85E6-D9323A61E11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Groep 191">
              <a:extLst>
                <a:ext uri="{FF2B5EF4-FFF2-40B4-BE49-F238E27FC236}">
                  <a16:creationId xmlns:a16="http://schemas.microsoft.com/office/drawing/2014/main" id="{F3377725-50EA-4A88-89D4-4CD8C263C323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211" name="Rechthoek 210">
                <a:extLst>
                  <a:ext uri="{FF2B5EF4-FFF2-40B4-BE49-F238E27FC236}">
                    <a16:creationId xmlns:a16="http://schemas.microsoft.com/office/drawing/2014/main" id="{21015D8F-2792-4D7C-B3BA-DA1F0D831E3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Ovaal 211">
                <a:extLst>
                  <a:ext uri="{FF2B5EF4-FFF2-40B4-BE49-F238E27FC236}">
                    <a16:creationId xmlns:a16="http://schemas.microsoft.com/office/drawing/2014/main" id="{7198E062-B0E0-4E6F-A426-4F66E0913A4B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Vrije vorm: vorm 212">
                <a:extLst>
                  <a:ext uri="{FF2B5EF4-FFF2-40B4-BE49-F238E27FC236}">
                    <a16:creationId xmlns:a16="http://schemas.microsoft.com/office/drawing/2014/main" id="{1A67AF2F-9FE7-471A-8B1E-55D3AE95ABE9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hthoek: afgeronde hoeken 213">
                <a:extLst>
                  <a:ext uri="{FF2B5EF4-FFF2-40B4-BE49-F238E27FC236}">
                    <a16:creationId xmlns:a16="http://schemas.microsoft.com/office/drawing/2014/main" id="{4B5363D0-67BB-4146-90E8-D48B0CA3B07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5" name="Rechte verbindingslijn 214">
                <a:extLst>
                  <a:ext uri="{FF2B5EF4-FFF2-40B4-BE49-F238E27FC236}">
                    <a16:creationId xmlns:a16="http://schemas.microsoft.com/office/drawing/2014/main" id="{4F8EF28C-70D6-41E8-A6D0-42D3F6F334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215">
                <a:extLst>
                  <a:ext uri="{FF2B5EF4-FFF2-40B4-BE49-F238E27FC236}">
                    <a16:creationId xmlns:a16="http://schemas.microsoft.com/office/drawing/2014/main" id="{C9A9486D-9F42-4B58-87AF-85AD50845D9D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0DD9AD87-B715-44FA-8149-517C88E93B64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171E559D-E94D-42E9-B3F3-C5D3A2125163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5" name="Rechte verbindingslijn 194">
              <a:extLst>
                <a:ext uri="{FF2B5EF4-FFF2-40B4-BE49-F238E27FC236}">
                  <a16:creationId xmlns:a16="http://schemas.microsoft.com/office/drawing/2014/main" id="{B4CE338E-B1B4-4C18-85BA-273204E77E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6" name="Groep 195">
              <a:extLst>
                <a:ext uri="{FF2B5EF4-FFF2-40B4-BE49-F238E27FC236}">
                  <a16:creationId xmlns:a16="http://schemas.microsoft.com/office/drawing/2014/main" id="{A01D71D5-41AA-4E05-94CC-5BEF9407B1D3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97" name="Rechthoek 196">
                <a:extLst>
                  <a:ext uri="{FF2B5EF4-FFF2-40B4-BE49-F238E27FC236}">
                    <a16:creationId xmlns:a16="http://schemas.microsoft.com/office/drawing/2014/main" id="{E1A77DE9-899F-4BD5-9384-9D9D4A674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Rechthoek 197">
                <a:extLst>
                  <a:ext uri="{FF2B5EF4-FFF2-40B4-BE49-F238E27FC236}">
                    <a16:creationId xmlns:a16="http://schemas.microsoft.com/office/drawing/2014/main" id="{7B4FDFEC-5602-434C-84E8-7BD2EC65393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Tekstvak 198">
                <a:extLst>
                  <a:ext uri="{FF2B5EF4-FFF2-40B4-BE49-F238E27FC236}">
                    <a16:creationId xmlns:a16="http://schemas.microsoft.com/office/drawing/2014/main" id="{930959F9-C3D4-40E9-99CD-775E9EAFF1EF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200" name="Tekstvak 199">
                <a:extLst>
                  <a:ext uri="{FF2B5EF4-FFF2-40B4-BE49-F238E27FC236}">
                    <a16:creationId xmlns:a16="http://schemas.microsoft.com/office/drawing/2014/main" id="{9881C11C-87B8-486C-A24B-21EEADEEBE04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201" name="Picture 3">
                <a:extLst>
                  <a:ext uri="{FF2B5EF4-FFF2-40B4-BE49-F238E27FC236}">
                    <a16:creationId xmlns:a16="http://schemas.microsoft.com/office/drawing/2014/main" id="{8C4B66EA-DADE-4025-8B95-AFD814D817E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2" name="Gelijkbenige driehoek 201">
                <a:extLst>
                  <a:ext uri="{FF2B5EF4-FFF2-40B4-BE49-F238E27FC236}">
                    <a16:creationId xmlns:a16="http://schemas.microsoft.com/office/drawing/2014/main" id="{316A01AB-B8F9-4487-A36D-275F62A551F8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3" name="Groep 202">
                <a:extLst>
                  <a:ext uri="{FF2B5EF4-FFF2-40B4-BE49-F238E27FC236}">
                    <a16:creationId xmlns:a16="http://schemas.microsoft.com/office/drawing/2014/main" id="{C9163EB8-6350-493E-8B42-D944E2D70D2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AD6C2F1B-F747-46A2-B6C1-6935E0D244D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9" name="Rechthoek 208">
                  <a:extLst>
                    <a:ext uri="{FF2B5EF4-FFF2-40B4-BE49-F238E27FC236}">
                      <a16:creationId xmlns:a16="http://schemas.microsoft.com/office/drawing/2014/main" id="{E4101EB5-E09F-4337-9780-CD5312945EE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10" name="Rechthoek 209">
                  <a:extLst>
                    <a:ext uri="{FF2B5EF4-FFF2-40B4-BE49-F238E27FC236}">
                      <a16:creationId xmlns:a16="http://schemas.microsoft.com/office/drawing/2014/main" id="{502D20BC-7F42-4EDF-B725-A897A766337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42190F52-7CAD-4028-8B39-3D42AEFB47BD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EF2F19B7-BD0B-4286-AFD6-4C5B70120C81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6" name="Rechthoek 205">
                  <a:extLst>
                    <a:ext uri="{FF2B5EF4-FFF2-40B4-BE49-F238E27FC236}">
                      <a16:creationId xmlns:a16="http://schemas.microsoft.com/office/drawing/2014/main" id="{D4E14CA0-FC68-4B87-9462-2CBE9FAD3F4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7" name="Rechthoek 206">
                  <a:extLst>
                    <a:ext uri="{FF2B5EF4-FFF2-40B4-BE49-F238E27FC236}">
                      <a16:creationId xmlns:a16="http://schemas.microsoft.com/office/drawing/2014/main" id="{0A73AFE9-7D05-49DA-BD8E-A2E8A95F511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1B429446-5CC8-4947-8A4E-5CD6DD60B6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232000" y="0"/>
            <a:ext cx="3960000" cy="675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68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 marL="446088" indent="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0B04577-B9C7-456D-AF3E-F3032F2AF5A3}" type="datetime10">
              <a:rPr lang="nl-NL" smtClean="0"/>
              <a:t>14:31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63420FDD-21E9-43C0-9B07-1776262B2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864902" y="2493000"/>
            <a:ext cx="6926578" cy="1872000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8DB64399-7F62-4C64-A154-EEAB2ABCBF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7736555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EF099BC5-9087-4511-8DF1-F55C45E382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751071C6-361E-4182-847C-321AAE06D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931721" y="2358515"/>
            <a:ext cx="813535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0E484A3E-A288-407E-9A4A-83E74D2CB3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10454953" y="-1559423"/>
            <a:ext cx="1494825" cy="349497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241" name="Tijdelijke aanduiding voor tekst 6">
            <a:extLst>
              <a:ext uri="{FF2B5EF4-FFF2-40B4-BE49-F238E27FC236}">
                <a16:creationId xmlns:a16="http://schemas.microsoft.com/office/drawing/2014/main" id="{A0DBE1AC-ED14-4650-9D98-CA6F59D1B5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98B9C49A-062C-43DF-A7CD-88B8E663E1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82BB4E8A-FB35-41B7-A03D-9BCA7C5D89C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3D37E65E-735D-4F35-B5B2-1FB3212293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70" name="Tijdelijke aanduiding voor tekst 82">
            <a:extLst>
              <a:ext uri="{FF2B5EF4-FFF2-40B4-BE49-F238E27FC236}">
                <a16:creationId xmlns:a16="http://schemas.microsoft.com/office/drawing/2014/main" id="{EEB39525-2667-40ED-9AC5-D570E8D88B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4C3D947D-D742-4EB8-88DE-90D97092A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154" name="Rechthoek 153">
            <a:extLst>
              <a:ext uri="{FF2B5EF4-FFF2-40B4-BE49-F238E27FC236}">
                <a16:creationId xmlns:a16="http://schemas.microsoft.com/office/drawing/2014/main" id="{BFA87E4B-8054-4324-833D-91748E0A6C5D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A1</a:t>
            </a:r>
          </a:p>
        </p:txBody>
      </p:sp>
      <p:grpSp>
        <p:nvGrpSpPr>
          <p:cNvPr id="155" name="INSTRUCTIES">
            <a:extLst>
              <a:ext uri="{FF2B5EF4-FFF2-40B4-BE49-F238E27FC236}">
                <a16:creationId xmlns:a16="http://schemas.microsoft.com/office/drawing/2014/main" id="{9084CA28-5CEE-4D2D-8AAA-A92E9CF7D7DA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56" name="Rechthoek: afgeronde hoeken 155">
              <a:extLst>
                <a:ext uri="{FF2B5EF4-FFF2-40B4-BE49-F238E27FC236}">
                  <a16:creationId xmlns:a16="http://schemas.microsoft.com/office/drawing/2014/main" id="{FE8F4535-8E1A-496C-9EBF-8BB220D422A4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57" name="Rechthoek: afgeronde hoeken 156">
              <a:extLst>
                <a:ext uri="{FF2B5EF4-FFF2-40B4-BE49-F238E27FC236}">
                  <a16:creationId xmlns:a16="http://schemas.microsoft.com/office/drawing/2014/main" id="{10B80564-665D-4AD6-A8C1-0B98488CF89D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411DBE92-FE74-40A8-A256-6525593063A3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FC448F73-0139-4A89-B058-BC97E34862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2808B122-71E2-4925-9935-526B90871BF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9291055B-8DC1-4665-8C86-AF4D8526BFB0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D2E3060D-A7BF-434F-B21C-E50F3E8AB9E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6382CF4F-8A3D-499D-B07C-0E50F2B711C6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4ED53BD6-F47D-4C85-A4D9-28887FEC08FF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5" name="Rechte verbindingslijn 164">
              <a:extLst>
                <a:ext uri="{FF2B5EF4-FFF2-40B4-BE49-F238E27FC236}">
                  <a16:creationId xmlns:a16="http://schemas.microsoft.com/office/drawing/2014/main" id="{0903A74D-A30A-4D05-B036-1694C8A14F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6" name="Groep 165">
              <a:extLst>
                <a:ext uri="{FF2B5EF4-FFF2-40B4-BE49-F238E27FC236}">
                  <a16:creationId xmlns:a16="http://schemas.microsoft.com/office/drawing/2014/main" id="{112C1A4A-BE96-4AB8-91AF-57798BB5346B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49" name="Rechthoek 348">
                <a:extLst>
                  <a:ext uri="{FF2B5EF4-FFF2-40B4-BE49-F238E27FC236}">
                    <a16:creationId xmlns:a16="http://schemas.microsoft.com/office/drawing/2014/main" id="{D4120920-71AF-446E-8484-61374EB2C0A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50" name="Rechte verbindingslijn 349">
                <a:extLst>
                  <a:ext uri="{FF2B5EF4-FFF2-40B4-BE49-F238E27FC236}">
                    <a16:creationId xmlns:a16="http://schemas.microsoft.com/office/drawing/2014/main" id="{6350CAD5-B2FA-4885-8699-4B52D0202E6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51" name="Gelijkbenige driehoek 350">
                <a:extLst>
                  <a:ext uri="{FF2B5EF4-FFF2-40B4-BE49-F238E27FC236}">
                    <a16:creationId xmlns:a16="http://schemas.microsoft.com/office/drawing/2014/main" id="{5AC3FFA7-79BC-4151-8D57-1E4B370FD14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7" name="Groep 166">
              <a:extLst>
                <a:ext uri="{FF2B5EF4-FFF2-40B4-BE49-F238E27FC236}">
                  <a16:creationId xmlns:a16="http://schemas.microsoft.com/office/drawing/2014/main" id="{9B87A407-4536-4EEC-90AF-2C3C7BAE56B1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33" name="Groep 332">
                <a:extLst>
                  <a:ext uri="{FF2B5EF4-FFF2-40B4-BE49-F238E27FC236}">
                    <a16:creationId xmlns:a16="http://schemas.microsoft.com/office/drawing/2014/main" id="{EDFECD6C-4399-452E-A2DE-BA6175605723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36" name="Groep 335">
                  <a:extLst>
                    <a:ext uri="{FF2B5EF4-FFF2-40B4-BE49-F238E27FC236}">
                      <a16:creationId xmlns:a16="http://schemas.microsoft.com/office/drawing/2014/main" id="{1FA78DBD-C33A-420F-89D1-7506A04FA2E3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43" name="Groep 342">
                    <a:extLst>
                      <a:ext uri="{FF2B5EF4-FFF2-40B4-BE49-F238E27FC236}">
                        <a16:creationId xmlns:a16="http://schemas.microsoft.com/office/drawing/2014/main" id="{F89DB57C-7D2E-47FF-8C09-0B317C25365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46" name="Rechthoek 345">
                      <a:extLst>
                        <a:ext uri="{FF2B5EF4-FFF2-40B4-BE49-F238E27FC236}">
                          <a16:creationId xmlns:a16="http://schemas.microsoft.com/office/drawing/2014/main" id="{F1719EDD-245F-4196-A4A8-89A3060D15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7" name="Rechthoek 346">
                      <a:extLst>
                        <a:ext uri="{FF2B5EF4-FFF2-40B4-BE49-F238E27FC236}">
                          <a16:creationId xmlns:a16="http://schemas.microsoft.com/office/drawing/2014/main" id="{1AE88084-C2B7-4C27-B65A-72BB6BFF262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8" name="Ovaal 347">
                      <a:extLst>
                        <a:ext uri="{FF2B5EF4-FFF2-40B4-BE49-F238E27FC236}">
                          <a16:creationId xmlns:a16="http://schemas.microsoft.com/office/drawing/2014/main" id="{C20328AD-12D7-4F40-9F37-0354D7146C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44" name="Afbeelding 343">
                    <a:extLst>
                      <a:ext uri="{FF2B5EF4-FFF2-40B4-BE49-F238E27FC236}">
                        <a16:creationId xmlns:a16="http://schemas.microsoft.com/office/drawing/2014/main" id="{91CB49D0-0555-41E4-A6C6-DA4A6C2F542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45" name="Afbeelding 344">
                    <a:extLst>
                      <a:ext uri="{FF2B5EF4-FFF2-40B4-BE49-F238E27FC236}">
                        <a16:creationId xmlns:a16="http://schemas.microsoft.com/office/drawing/2014/main" id="{F84917BB-75A5-4ABB-A9EC-1C1574AB444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7" name="Groep 336">
                  <a:extLst>
                    <a:ext uri="{FF2B5EF4-FFF2-40B4-BE49-F238E27FC236}">
                      <a16:creationId xmlns:a16="http://schemas.microsoft.com/office/drawing/2014/main" id="{545497B1-4DF0-4484-96CA-147DCF8DA164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1" name="Rechthoek 340">
                    <a:extLst>
                      <a:ext uri="{FF2B5EF4-FFF2-40B4-BE49-F238E27FC236}">
                        <a16:creationId xmlns:a16="http://schemas.microsoft.com/office/drawing/2014/main" id="{FCBD4444-A6B8-4410-A527-B0CAC855CF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2" name="Rechthoek 341">
                    <a:extLst>
                      <a:ext uri="{FF2B5EF4-FFF2-40B4-BE49-F238E27FC236}">
                        <a16:creationId xmlns:a16="http://schemas.microsoft.com/office/drawing/2014/main" id="{AB3F5E65-43C1-40FE-A20B-7F5079A8C8E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8" name="Groep 337">
                  <a:extLst>
                    <a:ext uri="{FF2B5EF4-FFF2-40B4-BE49-F238E27FC236}">
                      <a16:creationId xmlns:a16="http://schemas.microsoft.com/office/drawing/2014/main" id="{4000FD3E-7A9C-4539-AF3F-BBDF9D88B5F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9" name="Rechthoek 338">
                    <a:extLst>
                      <a:ext uri="{FF2B5EF4-FFF2-40B4-BE49-F238E27FC236}">
                        <a16:creationId xmlns:a16="http://schemas.microsoft.com/office/drawing/2014/main" id="{59B9038E-1A3D-44CE-96AE-FF7FB6D1023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0" name="Rechthoek 339">
                    <a:extLst>
                      <a:ext uri="{FF2B5EF4-FFF2-40B4-BE49-F238E27FC236}">
                        <a16:creationId xmlns:a16="http://schemas.microsoft.com/office/drawing/2014/main" id="{F46DF2DE-3ABC-4140-9798-B2746F9FEB6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34" name="Rechthoek 333">
                <a:extLst>
                  <a:ext uri="{FF2B5EF4-FFF2-40B4-BE49-F238E27FC236}">
                    <a16:creationId xmlns:a16="http://schemas.microsoft.com/office/drawing/2014/main" id="{72222474-65B6-475D-AB25-19A457A119A6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35" name="Gelijkbenige driehoek 334">
                <a:extLst>
                  <a:ext uri="{FF2B5EF4-FFF2-40B4-BE49-F238E27FC236}">
                    <a16:creationId xmlns:a16="http://schemas.microsoft.com/office/drawing/2014/main" id="{7528C357-9B39-4CCF-A745-1D9FA9B984D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8" name="Groep 167">
              <a:extLst>
                <a:ext uri="{FF2B5EF4-FFF2-40B4-BE49-F238E27FC236}">
                  <a16:creationId xmlns:a16="http://schemas.microsoft.com/office/drawing/2014/main" id="{962BBAFA-DDAA-4741-8A7C-68AF920BC156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27" name="Rechthoek 326">
                <a:extLst>
                  <a:ext uri="{FF2B5EF4-FFF2-40B4-BE49-F238E27FC236}">
                    <a16:creationId xmlns:a16="http://schemas.microsoft.com/office/drawing/2014/main" id="{8000F074-EE02-4E7D-87A0-DBDC2DFF03C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8" name="Ovaal 327">
                <a:extLst>
                  <a:ext uri="{FF2B5EF4-FFF2-40B4-BE49-F238E27FC236}">
                    <a16:creationId xmlns:a16="http://schemas.microsoft.com/office/drawing/2014/main" id="{9C2A3985-A8A4-4770-80F2-D318E6C5ED7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Vrije vorm: vorm 328">
                <a:extLst>
                  <a:ext uri="{FF2B5EF4-FFF2-40B4-BE49-F238E27FC236}">
                    <a16:creationId xmlns:a16="http://schemas.microsoft.com/office/drawing/2014/main" id="{D0574898-5642-4CFF-8DF7-4CAC971800A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Rechthoek: afgeronde hoeken 329">
                <a:extLst>
                  <a:ext uri="{FF2B5EF4-FFF2-40B4-BE49-F238E27FC236}">
                    <a16:creationId xmlns:a16="http://schemas.microsoft.com/office/drawing/2014/main" id="{3F40F9F7-F365-4C7B-B7C8-139A14F23B3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1" name="Rechte verbindingslijn 330">
                <a:extLst>
                  <a:ext uri="{FF2B5EF4-FFF2-40B4-BE49-F238E27FC236}">
                    <a16:creationId xmlns:a16="http://schemas.microsoft.com/office/drawing/2014/main" id="{5E564299-369D-40A5-8CA2-23B7CA90313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2" name="Rechte verbindingslijn 331">
                <a:extLst>
                  <a:ext uri="{FF2B5EF4-FFF2-40B4-BE49-F238E27FC236}">
                    <a16:creationId xmlns:a16="http://schemas.microsoft.com/office/drawing/2014/main" id="{53378024-6F93-4645-801E-B1BE220F6563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7726C526-BBB3-4183-8F62-EC0BFF47215C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C9B0176E-B51A-4850-95E4-912DB76BA18E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3" name="Rechte verbindingslijn 172">
              <a:extLst>
                <a:ext uri="{FF2B5EF4-FFF2-40B4-BE49-F238E27FC236}">
                  <a16:creationId xmlns:a16="http://schemas.microsoft.com/office/drawing/2014/main" id="{D3D1AE01-BBCC-402A-BE55-CADDBF8033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4" name="Groep 173">
              <a:extLst>
                <a:ext uri="{FF2B5EF4-FFF2-40B4-BE49-F238E27FC236}">
                  <a16:creationId xmlns:a16="http://schemas.microsoft.com/office/drawing/2014/main" id="{8B4246E0-41C0-4674-B319-EA235BDA4C59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75" name="Rechthoek 174">
                <a:extLst>
                  <a:ext uri="{FF2B5EF4-FFF2-40B4-BE49-F238E27FC236}">
                    <a16:creationId xmlns:a16="http://schemas.microsoft.com/office/drawing/2014/main" id="{BDDF7741-E625-4530-90C2-D74437C3D30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08204FE2-5433-44DF-AC71-572BCF874631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Tekstvak 176">
                <a:extLst>
                  <a:ext uri="{FF2B5EF4-FFF2-40B4-BE49-F238E27FC236}">
                    <a16:creationId xmlns:a16="http://schemas.microsoft.com/office/drawing/2014/main" id="{93658892-FDDB-4521-B9C7-DAE0B997B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78" name="Tekstvak 177">
                <a:extLst>
                  <a:ext uri="{FF2B5EF4-FFF2-40B4-BE49-F238E27FC236}">
                    <a16:creationId xmlns:a16="http://schemas.microsoft.com/office/drawing/2014/main" id="{9536D671-627C-4496-B7FF-49DB4854F916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236" name="Picture 3">
                <a:extLst>
                  <a:ext uri="{FF2B5EF4-FFF2-40B4-BE49-F238E27FC236}">
                    <a16:creationId xmlns:a16="http://schemas.microsoft.com/office/drawing/2014/main" id="{4DFADE9F-1D74-4986-B830-D4D470AB79D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7" name="Gelijkbenige driehoek 236">
                <a:extLst>
                  <a:ext uri="{FF2B5EF4-FFF2-40B4-BE49-F238E27FC236}">
                    <a16:creationId xmlns:a16="http://schemas.microsoft.com/office/drawing/2014/main" id="{7376DE5A-D2CA-4693-B130-1BECCF4E9276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8" name="Groep 237">
                <a:extLst>
                  <a:ext uri="{FF2B5EF4-FFF2-40B4-BE49-F238E27FC236}">
                    <a16:creationId xmlns:a16="http://schemas.microsoft.com/office/drawing/2014/main" id="{12F77150-418E-4756-AD21-858F3401667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24" name="Rechthoek 323">
                  <a:extLst>
                    <a:ext uri="{FF2B5EF4-FFF2-40B4-BE49-F238E27FC236}">
                      <a16:creationId xmlns:a16="http://schemas.microsoft.com/office/drawing/2014/main" id="{BC2A9F1E-321C-461C-BE16-704A7DA1137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5" name="Rechthoek 324">
                  <a:extLst>
                    <a:ext uri="{FF2B5EF4-FFF2-40B4-BE49-F238E27FC236}">
                      <a16:creationId xmlns:a16="http://schemas.microsoft.com/office/drawing/2014/main" id="{84E1EA65-6A82-4D2F-8477-9D04F785BF56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6" name="Rechthoek 325">
                  <a:extLst>
                    <a:ext uri="{FF2B5EF4-FFF2-40B4-BE49-F238E27FC236}">
                      <a16:creationId xmlns:a16="http://schemas.microsoft.com/office/drawing/2014/main" id="{092B4D1A-668B-40BE-848E-DD65DF71E67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239" name="Groep 238">
                <a:extLst>
                  <a:ext uri="{FF2B5EF4-FFF2-40B4-BE49-F238E27FC236}">
                    <a16:creationId xmlns:a16="http://schemas.microsoft.com/office/drawing/2014/main" id="{32E306F8-103F-4A60-A414-0DF536E589CC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40" name="Rechthoek 239">
                  <a:extLst>
                    <a:ext uri="{FF2B5EF4-FFF2-40B4-BE49-F238E27FC236}">
                      <a16:creationId xmlns:a16="http://schemas.microsoft.com/office/drawing/2014/main" id="{70080A08-A1FA-4A89-A62C-FF72F7D1864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2" name="Rechthoek 321">
                  <a:extLst>
                    <a:ext uri="{FF2B5EF4-FFF2-40B4-BE49-F238E27FC236}">
                      <a16:creationId xmlns:a16="http://schemas.microsoft.com/office/drawing/2014/main" id="{9FA2894E-BFA7-4FDA-A633-F04E127470A6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3" name="Rechthoek 322">
                  <a:extLst>
                    <a:ext uri="{FF2B5EF4-FFF2-40B4-BE49-F238E27FC236}">
                      <a16:creationId xmlns:a16="http://schemas.microsoft.com/office/drawing/2014/main" id="{C4637FFF-8A5A-4F4F-9EAE-FE34641E79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429" name="TEKSTINSTRUCTIES">
            <a:extLst>
              <a:ext uri="{FF2B5EF4-FFF2-40B4-BE49-F238E27FC236}">
                <a16:creationId xmlns:a16="http://schemas.microsoft.com/office/drawing/2014/main" id="{493E7EF9-1DE4-406C-813D-127489005E91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30" name="Rechthoek: afgeronde hoeken 429">
              <a:extLst>
                <a:ext uri="{FF2B5EF4-FFF2-40B4-BE49-F238E27FC236}">
                  <a16:creationId xmlns:a16="http://schemas.microsoft.com/office/drawing/2014/main" id="{8928741E-F837-44C7-93F8-7148C14FE03B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31" name="Rechthoek: afgeronde hoeken 430">
              <a:extLst>
                <a:ext uri="{FF2B5EF4-FFF2-40B4-BE49-F238E27FC236}">
                  <a16:creationId xmlns:a16="http://schemas.microsoft.com/office/drawing/2014/main" id="{9452E327-4DCD-4417-A5D6-B710DB3189B6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32" name="Rechte verbindingslijn 431">
              <a:extLst>
                <a:ext uri="{FF2B5EF4-FFF2-40B4-BE49-F238E27FC236}">
                  <a16:creationId xmlns:a16="http://schemas.microsoft.com/office/drawing/2014/main" id="{B180260C-1DFE-4678-8A49-84C7E86FA0F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33" name="Groep 432">
              <a:extLst>
                <a:ext uri="{FF2B5EF4-FFF2-40B4-BE49-F238E27FC236}">
                  <a16:creationId xmlns:a16="http://schemas.microsoft.com/office/drawing/2014/main" id="{5DFEE611-71A5-4D87-986D-496E6C421344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54" name="Rechthoek 453">
                <a:extLst>
                  <a:ext uri="{FF2B5EF4-FFF2-40B4-BE49-F238E27FC236}">
                    <a16:creationId xmlns:a16="http://schemas.microsoft.com/office/drawing/2014/main" id="{349EADEF-7EFC-429A-B93F-E9697FBC3B7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55" name="Rechte verbindingslijn 454">
                <a:extLst>
                  <a:ext uri="{FF2B5EF4-FFF2-40B4-BE49-F238E27FC236}">
                    <a16:creationId xmlns:a16="http://schemas.microsoft.com/office/drawing/2014/main" id="{4F9D2705-3201-4846-AB86-81B86C635B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Rechte verbindingslijn 455">
                <a:extLst>
                  <a:ext uri="{FF2B5EF4-FFF2-40B4-BE49-F238E27FC236}">
                    <a16:creationId xmlns:a16="http://schemas.microsoft.com/office/drawing/2014/main" id="{A3598BEB-FD69-4B4D-8470-685440794C5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7" name="Rechthoek 456">
                <a:extLst>
                  <a:ext uri="{FF2B5EF4-FFF2-40B4-BE49-F238E27FC236}">
                    <a16:creationId xmlns:a16="http://schemas.microsoft.com/office/drawing/2014/main" id="{0BC416FA-D2D3-42FA-86CB-3C92841EF28B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8" name="Groep 457">
                <a:extLst>
                  <a:ext uri="{FF2B5EF4-FFF2-40B4-BE49-F238E27FC236}">
                    <a16:creationId xmlns:a16="http://schemas.microsoft.com/office/drawing/2014/main" id="{3462B9B5-BE49-4C28-A420-70CDF1FE4A5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97" name="Groep 496">
                  <a:extLst>
                    <a:ext uri="{FF2B5EF4-FFF2-40B4-BE49-F238E27FC236}">
                      <a16:creationId xmlns:a16="http://schemas.microsoft.com/office/drawing/2014/main" id="{95FE969C-B202-4C1E-AC00-396C73C934AE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501" name="Rechte verbindingslijn 500">
                    <a:extLst>
                      <a:ext uri="{FF2B5EF4-FFF2-40B4-BE49-F238E27FC236}">
                        <a16:creationId xmlns:a16="http://schemas.microsoft.com/office/drawing/2014/main" id="{4E05971F-3798-4787-9C35-3647C51FAD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2" name="Rechte verbindingslijn 501">
                    <a:extLst>
                      <a:ext uri="{FF2B5EF4-FFF2-40B4-BE49-F238E27FC236}">
                        <a16:creationId xmlns:a16="http://schemas.microsoft.com/office/drawing/2014/main" id="{E34C155D-29CB-4A28-B9E2-B53D014E97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3" name="Rechte verbindingslijn 502">
                    <a:extLst>
                      <a:ext uri="{FF2B5EF4-FFF2-40B4-BE49-F238E27FC236}">
                        <a16:creationId xmlns:a16="http://schemas.microsoft.com/office/drawing/2014/main" id="{0D353263-CFFD-4031-AA11-E641586639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4" name="Rechte verbindingslijn 503">
                    <a:extLst>
                      <a:ext uri="{FF2B5EF4-FFF2-40B4-BE49-F238E27FC236}">
                        <a16:creationId xmlns:a16="http://schemas.microsoft.com/office/drawing/2014/main" id="{1C9BCC3D-3708-45F8-A788-1D8F6E9192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5" name="Rechte verbindingslijn 504">
                    <a:extLst>
                      <a:ext uri="{FF2B5EF4-FFF2-40B4-BE49-F238E27FC236}">
                        <a16:creationId xmlns:a16="http://schemas.microsoft.com/office/drawing/2014/main" id="{D9C33786-7007-4911-BC5D-EAC723669C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98" name="Groep 497">
                  <a:extLst>
                    <a:ext uri="{FF2B5EF4-FFF2-40B4-BE49-F238E27FC236}">
                      <a16:creationId xmlns:a16="http://schemas.microsoft.com/office/drawing/2014/main" id="{CEC9E1E5-EC7C-4DFA-8282-E3932A9B937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99" name="Rechthoek 498">
                    <a:extLst>
                      <a:ext uri="{FF2B5EF4-FFF2-40B4-BE49-F238E27FC236}">
                        <a16:creationId xmlns:a16="http://schemas.microsoft.com/office/drawing/2014/main" id="{93515AB0-3191-4835-B7BD-DB796646E7C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0" name="Pijl: punthaak 499">
                    <a:extLst>
                      <a:ext uri="{FF2B5EF4-FFF2-40B4-BE49-F238E27FC236}">
                        <a16:creationId xmlns:a16="http://schemas.microsoft.com/office/drawing/2014/main" id="{A9B64FD4-A832-4938-BB79-DA5D1C6DFE5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59" name="Groep 458">
                <a:extLst>
                  <a:ext uri="{FF2B5EF4-FFF2-40B4-BE49-F238E27FC236}">
                    <a16:creationId xmlns:a16="http://schemas.microsoft.com/office/drawing/2014/main" id="{A8006B3E-BEF7-4C5E-AEB4-EE881816741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88" name="Groep 487">
                  <a:extLst>
                    <a:ext uri="{FF2B5EF4-FFF2-40B4-BE49-F238E27FC236}">
                      <a16:creationId xmlns:a16="http://schemas.microsoft.com/office/drawing/2014/main" id="{02ADBCCE-6328-4EC5-A401-4DC538E5E8A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92" name="Rechte verbindingslijn 491">
                    <a:extLst>
                      <a:ext uri="{FF2B5EF4-FFF2-40B4-BE49-F238E27FC236}">
                        <a16:creationId xmlns:a16="http://schemas.microsoft.com/office/drawing/2014/main" id="{65D42268-D529-49D4-9DED-EA049BCF45A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3" name="Rechte verbindingslijn 492">
                    <a:extLst>
                      <a:ext uri="{FF2B5EF4-FFF2-40B4-BE49-F238E27FC236}">
                        <a16:creationId xmlns:a16="http://schemas.microsoft.com/office/drawing/2014/main" id="{50E165FF-8C6B-42E8-A58B-F5714377C05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4" name="Rechte verbindingslijn 493">
                    <a:extLst>
                      <a:ext uri="{FF2B5EF4-FFF2-40B4-BE49-F238E27FC236}">
                        <a16:creationId xmlns:a16="http://schemas.microsoft.com/office/drawing/2014/main" id="{FDD4C8B8-75C0-45F7-A496-658B312E53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5" name="Rechte verbindingslijn 494">
                    <a:extLst>
                      <a:ext uri="{FF2B5EF4-FFF2-40B4-BE49-F238E27FC236}">
                        <a16:creationId xmlns:a16="http://schemas.microsoft.com/office/drawing/2014/main" id="{E24DCDC8-8A1F-48CE-A5E6-59325E1133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6" name="Rechte verbindingslijn 495">
                    <a:extLst>
                      <a:ext uri="{FF2B5EF4-FFF2-40B4-BE49-F238E27FC236}">
                        <a16:creationId xmlns:a16="http://schemas.microsoft.com/office/drawing/2014/main" id="{32A96D38-1F9A-444A-8AD9-AF0F8BC6953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89" name="Groep 488">
                  <a:extLst>
                    <a:ext uri="{FF2B5EF4-FFF2-40B4-BE49-F238E27FC236}">
                      <a16:creationId xmlns:a16="http://schemas.microsoft.com/office/drawing/2014/main" id="{9049C3BC-8926-4E5C-85A3-EB1A045F99C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90" name="Rechthoek 489">
                    <a:extLst>
                      <a:ext uri="{FF2B5EF4-FFF2-40B4-BE49-F238E27FC236}">
                        <a16:creationId xmlns:a16="http://schemas.microsoft.com/office/drawing/2014/main" id="{EF97F4AB-A7DD-4CB6-B639-892B9739CCE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1" name="Pijl: punthaak 490">
                    <a:extLst>
                      <a:ext uri="{FF2B5EF4-FFF2-40B4-BE49-F238E27FC236}">
                        <a16:creationId xmlns:a16="http://schemas.microsoft.com/office/drawing/2014/main" id="{68D640AC-A1FB-4405-82FB-DCC40D5ED5C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60" name="Rechte verbindingslijn 459">
                <a:extLst>
                  <a:ext uri="{FF2B5EF4-FFF2-40B4-BE49-F238E27FC236}">
                    <a16:creationId xmlns:a16="http://schemas.microsoft.com/office/drawing/2014/main" id="{CA8F605B-7F67-45A0-A08E-CC37D037B13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1" name="Rechte verbindingslijn 460">
                <a:extLst>
                  <a:ext uri="{FF2B5EF4-FFF2-40B4-BE49-F238E27FC236}">
                    <a16:creationId xmlns:a16="http://schemas.microsoft.com/office/drawing/2014/main" id="{48E008F6-27E3-4015-A7F6-427E1D81F86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62" name="Groep 461">
                <a:extLst>
                  <a:ext uri="{FF2B5EF4-FFF2-40B4-BE49-F238E27FC236}">
                    <a16:creationId xmlns:a16="http://schemas.microsoft.com/office/drawing/2014/main" id="{98E02A38-85DD-490C-9CA4-4F655536C655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77" name="Rechthoek 476">
                  <a:extLst>
                    <a:ext uri="{FF2B5EF4-FFF2-40B4-BE49-F238E27FC236}">
                      <a16:creationId xmlns:a16="http://schemas.microsoft.com/office/drawing/2014/main" id="{730A344B-17B9-43B7-81F6-1CF482C1F7B8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78" name="Groep 477">
                  <a:extLst>
                    <a:ext uri="{FF2B5EF4-FFF2-40B4-BE49-F238E27FC236}">
                      <a16:creationId xmlns:a16="http://schemas.microsoft.com/office/drawing/2014/main" id="{DD5BEBF5-0E58-47D8-9783-43457D9AB7E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79" name="Groep 478">
                    <a:extLst>
                      <a:ext uri="{FF2B5EF4-FFF2-40B4-BE49-F238E27FC236}">
                        <a16:creationId xmlns:a16="http://schemas.microsoft.com/office/drawing/2014/main" id="{65F70703-60CE-4DBE-98BD-1F27483DE25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83" name="Rechte verbindingslijn 482">
                      <a:extLst>
                        <a:ext uri="{FF2B5EF4-FFF2-40B4-BE49-F238E27FC236}">
                          <a16:creationId xmlns:a16="http://schemas.microsoft.com/office/drawing/2014/main" id="{06DCB95B-4545-471B-9B6C-9D5AA694422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4" name="Rechte verbindingslijn 483">
                      <a:extLst>
                        <a:ext uri="{FF2B5EF4-FFF2-40B4-BE49-F238E27FC236}">
                          <a16:creationId xmlns:a16="http://schemas.microsoft.com/office/drawing/2014/main" id="{C50C1B6F-4F14-4622-B608-1E568F3C68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5" name="Rechte verbindingslijn 484">
                      <a:extLst>
                        <a:ext uri="{FF2B5EF4-FFF2-40B4-BE49-F238E27FC236}">
                          <a16:creationId xmlns:a16="http://schemas.microsoft.com/office/drawing/2014/main" id="{C3BBEE21-446B-48C2-8D78-91D4062A95B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6" name="Rechte verbindingslijn 485">
                      <a:extLst>
                        <a:ext uri="{FF2B5EF4-FFF2-40B4-BE49-F238E27FC236}">
                          <a16:creationId xmlns:a16="http://schemas.microsoft.com/office/drawing/2014/main" id="{210CCB7B-08C6-4705-85F1-DC2FE7CE407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7" name="Rechte verbindingslijn 486">
                      <a:extLst>
                        <a:ext uri="{FF2B5EF4-FFF2-40B4-BE49-F238E27FC236}">
                          <a16:creationId xmlns:a16="http://schemas.microsoft.com/office/drawing/2014/main" id="{FF560543-FE72-4CB8-AA52-27EDBBF69E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80" name="Groep 479">
                    <a:extLst>
                      <a:ext uri="{FF2B5EF4-FFF2-40B4-BE49-F238E27FC236}">
                        <a16:creationId xmlns:a16="http://schemas.microsoft.com/office/drawing/2014/main" id="{FACDCD99-2B0F-4D8B-8D4C-012E2C5B78D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81" name="Rechthoek 480">
                      <a:extLst>
                        <a:ext uri="{FF2B5EF4-FFF2-40B4-BE49-F238E27FC236}">
                          <a16:creationId xmlns:a16="http://schemas.microsoft.com/office/drawing/2014/main" id="{001A2ACC-7719-4718-81CC-CDBAA55A047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2" name="Pijl: punthaak 481">
                      <a:extLst>
                        <a:ext uri="{FF2B5EF4-FFF2-40B4-BE49-F238E27FC236}">
                          <a16:creationId xmlns:a16="http://schemas.microsoft.com/office/drawing/2014/main" id="{AA3A02C7-03B4-49C4-AD56-CB731046FC4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63" name="Groep 462">
                <a:extLst>
                  <a:ext uri="{FF2B5EF4-FFF2-40B4-BE49-F238E27FC236}">
                    <a16:creationId xmlns:a16="http://schemas.microsoft.com/office/drawing/2014/main" id="{D8D4F415-393C-41FB-9A52-E94C85EA8562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66" name="Rechthoek 465">
                  <a:extLst>
                    <a:ext uri="{FF2B5EF4-FFF2-40B4-BE49-F238E27FC236}">
                      <a16:creationId xmlns:a16="http://schemas.microsoft.com/office/drawing/2014/main" id="{017C527D-1B4A-4013-9A53-BA22D601F9F8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7" name="Groep 466">
                  <a:extLst>
                    <a:ext uri="{FF2B5EF4-FFF2-40B4-BE49-F238E27FC236}">
                      <a16:creationId xmlns:a16="http://schemas.microsoft.com/office/drawing/2014/main" id="{C5298382-3C20-4906-AA94-2A1D734D7C5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68" name="Groep 467">
                    <a:extLst>
                      <a:ext uri="{FF2B5EF4-FFF2-40B4-BE49-F238E27FC236}">
                        <a16:creationId xmlns:a16="http://schemas.microsoft.com/office/drawing/2014/main" id="{E9DDE7F8-8F32-4492-B4AB-0E9A5D2E2DB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72" name="Rechte verbindingslijn 471">
                      <a:extLst>
                        <a:ext uri="{FF2B5EF4-FFF2-40B4-BE49-F238E27FC236}">
                          <a16:creationId xmlns:a16="http://schemas.microsoft.com/office/drawing/2014/main" id="{63550130-B247-45D6-9F8E-70E44EF89D5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3" name="Rechte verbindingslijn 472">
                      <a:extLst>
                        <a:ext uri="{FF2B5EF4-FFF2-40B4-BE49-F238E27FC236}">
                          <a16:creationId xmlns:a16="http://schemas.microsoft.com/office/drawing/2014/main" id="{1974AB5E-D5AA-42E6-BD79-E22874947FA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4" name="Rechte verbindingslijn 473">
                      <a:extLst>
                        <a:ext uri="{FF2B5EF4-FFF2-40B4-BE49-F238E27FC236}">
                          <a16:creationId xmlns:a16="http://schemas.microsoft.com/office/drawing/2014/main" id="{3ED76127-0654-4A93-95B6-A3A1EA1F13D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5" name="Rechte verbindingslijn 474">
                      <a:extLst>
                        <a:ext uri="{FF2B5EF4-FFF2-40B4-BE49-F238E27FC236}">
                          <a16:creationId xmlns:a16="http://schemas.microsoft.com/office/drawing/2014/main" id="{617E557A-0D67-4B83-9BBB-1AE8AE4967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6" name="Rechte verbindingslijn 475">
                      <a:extLst>
                        <a:ext uri="{FF2B5EF4-FFF2-40B4-BE49-F238E27FC236}">
                          <a16:creationId xmlns:a16="http://schemas.microsoft.com/office/drawing/2014/main" id="{62446A5C-5C0E-4DD6-A684-69306A20F28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69" name="Groep 468">
                    <a:extLst>
                      <a:ext uri="{FF2B5EF4-FFF2-40B4-BE49-F238E27FC236}">
                        <a16:creationId xmlns:a16="http://schemas.microsoft.com/office/drawing/2014/main" id="{75002A72-18D8-4400-841A-E968EACFFE0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70" name="Rechthoek 469">
                      <a:extLst>
                        <a:ext uri="{FF2B5EF4-FFF2-40B4-BE49-F238E27FC236}">
                          <a16:creationId xmlns:a16="http://schemas.microsoft.com/office/drawing/2014/main" id="{CE8A0E2D-2E0D-4851-AD64-52630F0DA0D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1" name="Pijl: punthaak 470">
                      <a:extLst>
                        <a:ext uri="{FF2B5EF4-FFF2-40B4-BE49-F238E27FC236}">
                          <a16:creationId xmlns:a16="http://schemas.microsoft.com/office/drawing/2014/main" id="{475E219B-82EE-4DB1-84EF-875056839E4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64" name="Rechthoek 463">
                <a:extLst>
                  <a:ext uri="{FF2B5EF4-FFF2-40B4-BE49-F238E27FC236}">
                    <a16:creationId xmlns:a16="http://schemas.microsoft.com/office/drawing/2014/main" id="{3746E96A-63AC-4639-BEAE-209FD75F2E05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65" name="Rechthoek 464">
                <a:extLst>
                  <a:ext uri="{FF2B5EF4-FFF2-40B4-BE49-F238E27FC236}">
                    <a16:creationId xmlns:a16="http://schemas.microsoft.com/office/drawing/2014/main" id="{AD14B8CB-F6EB-491C-BB50-3FC82351DF6C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686276C-623B-41E8-9FC5-1B58323EE7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1FB5570F-EB66-44FD-BE0A-64257BDF089E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36" name="Rechthoek 435">
              <a:extLst>
                <a:ext uri="{FF2B5EF4-FFF2-40B4-BE49-F238E27FC236}">
                  <a16:creationId xmlns:a16="http://schemas.microsoft.com/office/drawing/2014/main" id="{10DFF4EE-D490-4C0B-A79D-BE354C4DF62E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37" name="Ovaal 436">
              <a:extLst>
                <a:ext uri="{FF2B5EF4-FFF2-40B4-BE49-F238E27FC236}">
                  <a16:creationId xmlns:a16="http://schemas.microsoft.com/office/drawing/2014/main" id="{0F8FD735-5F8E-44E4-B467-8042CDA541F5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38" name="Ovaal 437">
              <a:extLst>
                <a:ext uri="{FF2B5EF4-FFF2-40B4-BE49-F238E27FC236}">
                  <a16:creationId xmlns:a16="http://schemas.microsoft.com/office/drawing/2014/main" id="{81190CC0-7D41-4DE2-B333-9E0F9B48B6AF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39" name="Ovaal 438">
              <a:extLst>
                <a:ext uri="{FF2B5EF4-FFF2-40B4-BE49-F238E27FC236}">
                  <a16:creationId xmlns:a16="http://schemas.microsoft.com/office/drawing/2014/main" id="{C0D6E8A2-EED9-4C85-AE86-64AE9ED51716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40" name="Ovaal 439">
              <a:extLst>
                <a:ext uri="{FF2B5EF4-FFF2-40B4-BE49-F238E27FC236}">
                  <a16:creationId xmlns:a16="http://schemas.microsoft.com/office/drawing/2014/main" id="{106F1E63-C4F0-4EC3-8FA6-8B3267F8E2F8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41" name="Ovaal 440">
              <a:extLst>
                <a:ext uri="{FF2B5EF4-FFF2-40B4-BE49-F238E27FC236}">
                  <a16:creationId xmlns:a16="http://schemas.microsoft.com/office/drawing/2014/main" id="{06FBFB68-30EC-434F-ADE9-1D652BF3893E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42" name="Ovaal 441">
              <a:extLst>
                <a:ext uri="{FF2B5EF4-FFF2-40B4-BE49-F238E27FC236}">
                  <a16:creationId xmlns:a16="http://schemas.microsoft.com/office/drawing/2014/main" id="{42350993-17FD-4DF6-9D77-5757D1260DEA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43" name="Ovaal 442">
              <a:extLst>
                <a:ext uri="{FF2B5EF4-FFF2-40B4-BE49-F238E27FC236}">
                  <a16:creationId xmlns:a16="http://schemas.microsoft.com/office/drawing/2014/main" id="{55629DE1-F44C-4D87-BEF5-65CA7A3E6243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44" name="Ovaal 443">
              <a:extLst>
                <a:ext uri="{FF2B5EF4-FFF2-40B4-BE49-F238E27FC236}">
                  <a16:creationId xmlns:a16="http://schemas.microsoft.com/office/drawing/2014/main" id="{F345F459-AD7C-41D4-9189-7B6325224977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45" name="Ovaal 444">
              <a:extLst>
                <a:ext uri="{FF2B5EF4-FFF2-40B4-BE49-F238E27FC236}">
                  <a16:creationId xmlns:a16="http://schemas.microsoft.com/office/drawing/2014/main" id="{DF7F91F4-E1AE-46BC-82BC-B790243C38C5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46" name="Rechthoek 445">
              <a:extLst>
                <a:ext uri="{FF2B5EF4-FFF2-40B4-BE49-F238E27FC236}">
                  <a16:creationId xmlns:a16="http://schemas.microsoft.com/office/drawing/2014/main" id="{29893D90-980C-49ED-9835-32806ABDBA44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47" name="Rechthoek 446">
              <a:extLst>
                <a:ext uri="{FF2B5EF4-FFF2-40B4-BE49-F238E27FC236}">
                  <a16:creationId xmlns:a16="http://schemas.microsoft.com/office/drawing/2014/main" id="{2AF4256D-CE48-45E4-A536-CC6F678A0324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48" name="Rechthoek 447">
              <a:extLst>
                <a:ext uri="{FF2B5EF4-FFF2-40B4-BE49-F238E27FC236}">
                  <a16:creationId xmlns:a16="http://schemas.microsoft.com/office/drawing/2014/main" id="{F3916E49-3D45-4A2C-BE7A-A43C501D033D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49" name="Rechthoek 448">
              <a:extLst>
                <a:ext uri="{FF2B5EF4-FFF2-40B4-BE49-F238E27FC236}">
                  <a16:creationId xmlns:a16="http://schemas.microsoft.com/office/drawing/2014/main" id="{041DF92A-C69B-412E-903F-D505F09D92B0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50" name="Rechthoek 449">
              <a:extLst>
                <a:ext uri="{FF2B5EF4-FFF2-40B4-BE49-F238E27FC236}">
                  <a16:creationId xmlns:a16="http://schemas.microsoft.com/office/drawing/2014/main" id="{12671DF8-3CEA-49FA-81E5-5E67DE26A196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51" name="Rechthoek 450">
              <a:extLst>
                <a:ext uri="{FF2B5EF4-FFF2-40B4-BE49-F238E27FC236}">
                  <a16:creationId xmlns:a16="http://schemas.microsoft.com/office/drawing/2014/main" id="{B5731566-21C9-4B7E-849E-A594CFEB1CCB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52" name="Rechthoek 451">
              <a:extLst>
                <a:ext uri="{FF2B5EF4-FFF2-40B4-BE49-F238E27FC236}">
                  <a16:creationId xmlns:a16="http://schemas.microsoft.com/office/drawing/2014/main" id="{BDCB9A02-03A1-4527-AE86-EDB7DAC176E8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53" name="Rechthoek 452">
              <a:extLst>
                <a:ext uri="{FF2B5EF4-FFF2-40B4-BE49-F238E27FC236}">
                  <a16:creationId xmlns:a16="http://schemas.microsoft.com/office/drawing/2014/main" id="{7AEF8720-6CF2-4BE4-8CA0-77D15FFF017B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52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INSTRUCTIES">
            <a:extLst>
              <a:ext uri="{FF2B5EF4-FFF2-40B4-BE49-F238E27FC236}">
                <a16:creationId xmlns:a16="http://schemas.microsoft.com/office/drawing/2014/main" id="{88B0BC04-ADA3-48BF-BE77-3A9188B29021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80" name="Rechthoek: afgeronde hoeken 179">
              <a:extLst>
                <a:ext uri="{FF2B5EF4-FFF2-40B4-BE49-F238E27FC236}">
                  <a16:creationId xmlns:a16="http://schemas.microsoft.com/office/drawing/2014/main" id="{13B2FF00-F574-4F51-9C51-6080C8715A9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81" name="Rechthoek: afgeronde hoeken 180">
              <a:extLst>
                <a:ext uri="{FF2B5EF4-FFF2-40B4-BE49-F238E27FC236}">
                  <a16:creationId xmlns:a16="http://schemas.microsoft.com/office/drawing/2014/main" id="{6C24B08F-07F8-4A48-8AAA-854FCB0B6F3C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F0DCB07A-AFCA-4D74-AB0F-B316111744C5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83" name="Rechte verbindingslijn 182">
              <a:extLst>
                <a:ext uri="{FF2B5EF4-FFF2-40B4-BE49-F238E27FC236}">
                  <a16:creationId xmlns:a16="http://schemas.microsoft.com/office/drawing/2014/main" id="{2E6F772D-6F4A-43D1-90BF-A840DE6F91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39AD63CD-3F6F-4D3F-8CA2-C97BDC9A2DB7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658E26A1-5AD1-40D3-8A31-AEE8C7884871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8FCF3394-C8EA-46D2-BA67-81ED41109ADB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112BC7BA-4D03-40E7-9FC4-841B3191C70C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39DF5324-FA2A-4A56-8B13-2F2EEC601705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9" name="Rechte verbindingslijn 188">
              <a:extLst>
                <a:ext uri="{FF2B5EF4-FFF2-40B4-BE49-F238E27FC236}">
                  <a16:creationId xmlns:a16="http://schemas.microsoft.com/office/drawing/2014/main" id="{D2309B7A-7062-4D1B-B6DF-B9BF005D76A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0" name="Groep 189">
              <a:extLst>
                <a:ext uri="{FF2B5EF4-FFF2-40B4-BE49-F238E27FC236}">
                  <a16:creationId xmlns:a16="http://schemas.microsoft.com/office/drawing/2014/main" id="{991FB35A-33BD-49FD-A2E6-EE13301E5F1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33" name="Rechthoek 232">
                <a:extLst>
                  <a:ext uri="{FF2B5EF4-FFF2-40B4-BE49-F238E27FC236}">
                    <a16:creationId xmlns:a16="http://schemas.microsoft.com/office/drawing/2014/main" id="{74D6FFFC-1E0E-4186-9594-CB942BC72BA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34" name="Rechte verbindingslijn 233">
                <a:extLst>
                  <a:ext uri="{FF2B5EF4-FFF2-40B4-BE49-F238E27FC236}">
                    <a16:creationId xmlns:a16="http://schemas.microsoft.com/office/drawing/2014/main" id="{2FA21583-5E60-4E54-BA85-6D2D8C09537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35" name="Gelijkbenige driehoek 234">
                <a:extLst>
                  <a:ext uri="{FF2B5EF4-FFF2-40B4-BE49-F238E27FC236}">
                    <a16:creationId xmlns:a16="http://schemas.microsoft.com/office/drawing/2014/main" id="{20A5C48B-AC14-4D8C-A968-E70DD519872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B623F7D5-9B6E-4D00-9F39-81FCFBDE7F1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217" name="Groep 216">
                <a:extLst>
                  <a:ext uri="{FF2B5EF4-FFF2-40B4-BE49-F238E27FC236}">
                    <a16:creationId xmlns:a16="http://schemas.microsoft.com/office/drawing/2014/main" id="{78156A89-DA23-4048-B460-01785D077EE0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220" name="Groep 219">
                  <a:extLst>
                    <a:ext uri="{FF2B5EF4-FFF2-40B4-BE49-F238E27FC236}">
                      <a16:creationId xmlns:a16="http://schemas.microsoft.com/office/drawing/2014/main" id="{6D05B0C6-C79D-4EE2-AFC3-569DC27DE362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27" name="Groep 226">
                    <a:extLst>
                      <a:ext uri="{FF2B5EF4-FFF2-40B4-BE49-F238E27FC236}">
                        <a16:creationId xmlns:a16="http://schemas.microsoft.com/office/drawing/2014/main" id="{8B5AE762-B3EF-4052-975F-CB035B750E0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30" name="Rechthoek 229">
                      <a:extLst>
                        <a:ext uri="{FF2B5EF4-FFF2-40B4-BE49-F238E27FC236}">
                          <a16:creationId xmlns:a16="http://schemas.microsoft.com/office/drawing/2014/main" id="{579E54B1-BFFA-479B-BA58-E2C32A470C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1" name="Rechthoek 230">
                      <a:extLst>
                        <a:ext uri="{FF2B5EF4-FFF2-40B4-BE49-F238E27FC236}">
                          <a16:creationId xmlns:a16="http://schemas.microsoft.com/office/drawing/2014/main" id="{9B146490-5D9C-4048-B128-B4E57434D7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2" name="Ovaal 231">
                      <a:extLst>
                        <a:ext uri="{FF2B5EF4-FFF2-40B4-BE49-F238E27FC236}">
                          <a16:creationId xmlns:a16="http://schemas.microsoft.com/office/drawing/2014/main" id="{7608A728-DAC8-4AC5-A64E-69D483B29D2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28" name="Afbeelding 227">
                    <a:extLst>
                      <a:ext uri="{FF2B5EF4-FFF2-40B4-BE49-F238E27FC236}">
                        <a16:creationId xmlns:a16="http://schemas.microsoft.com/office/drawing/2014/main" id="{D7A64ED8-00F4-4B0A-A383-331950DE449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29" name="Afbeelding 228">
                    <a:extLst>
                      <a:ext uri="{FF2B5EF4-FFF2-40B4-BE49-F238E27FC236}">
                        <a16:creationId xmlns:a16="http://schemas.microsoft.com/office/drawing/2014/main" id="{2192AEDF-C0B0-42B6-9FAA-F74742340AE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1" name="Groep 220">
                  <a:extLst>
                    <a:ext uri="{FF2B5EF4-FFF2-40B4-BE49-F238E27FC236}">
                      <a16:creationId xmlns:a16="http://schemas.microsoft.com/office/drawing/2014/main" id="{13D51D84-8FB3-4784-93FF-104E3893479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5" name="Rechthoek 224">
                    <a:extLst>
                      <a:ext uri="{FF2B5EF4-FFF2-40B4-BE49-F238E27FC236}">
                        <a16:creationId xmlns:a16="http://schemas.microsoft.com/office/drawing/2014/main" id="{1C1924C1-2059-4D49-83AE-139386D4486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Rechthoek 225">
                    <a:extLst>
                      <a:ext uri="{FF2B5EF4-FFF2-40B4-BE49-F238E27FC236}">
                        <a16:creationId xmlns:a16="http://schemas.microsoft.com/office/drawing/2014/main" id="{F0CBBE86-9309-481D-AB36-568534000F5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2" name="Groep 221">
                  <a:extLst>
                    <a:ext uri="{FF2B5EF4-FFF2-40B4-BE49-F238E27FC236}">
                      <a16:creationId xmlns:a16="http://schemas.microsoft.com/office/drawing/2014/main" id="{AEF92C0D-C0BD-434A-9E62-AFB3DB17AFC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3" name="Rechthoek 222">
                    <a:extLst>
                      <a:ext uri="{FF2B5EF4-FFF2-40B4-BE49-F238E27FC236}">
                        <a16:creationId xmlns:a16="http://schemas.microsoft.com/office/drawing/2014/main" id="{8A7132EF-54A4-4DB4-8275-87B66CB6B95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Rechthoek 223">
                    <a:extLst>
                      <a:ext uri="{FF2B5EF4-FFF2-40B4-BE49-F238E27FC236}">
                        <a16:creationId xmlns:a16="http://schemas.microsoft.com/office/drawing/2014/main" id="{94331257-277F-436A-8FA0-7960B8D6303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A9F28674-72F2-42F6-A7AF-A980F4BEE358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92642AFD-D0E7-4BFE-82A8-977E3160C35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Groep 191">
              <a:extLst>
                <a:ext uri="{FF2B5EF4-FFF2-40B4-BE49-F238E27FC236}">
                  <a16:creationId xmlns:a16="http://schemas.microsoft.com/office/drawing/2014/main" id="{6BB42A91-F7C1-40DC-B128-CBEBB0E939E9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211" name="Rechthoek 210">
                <a:extLst>
                  <a:ext uri="{FF2B5EF4-FFF2-40B4-BE49-F238E27FC236}">
                    <a16:creationId xmlns:a16="http://schemas.microsoft.com/office/drawing/2014/main" id="{A4715453-169B-4130-853C-3D0F5B5513C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Ovaal 211">
                <a:extLst>
                  <a:ext uri="{FF2B5EF4-FFF2-40B4-BE49-F238E27FC236}">
                    <a16:creationId xmlns:a16="http://schemas.microsoft.com/office/drawing/2014/main" id="{BC50C439-7F59-42D4-9DC7-2E804763C34E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Vrije vorm: vorm 212">
                <a:extLst>
                  <a:ext uri="{FF2B5EF4-FFF2-40B4-BE49-F238E27FC236}">
                    <a16:creationId xmlns:a16="http://schemas.microsoft.com/office/drawing/2014/main" id="{2CC4F23F-2D47-439A-A2F9-1534BBF5091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hthoek: afgeronde hoeken 213">
                <a:extLst>
                  <a:ext uri="{FF2B5EF4-FFF2-40B4-BE49-F238E27FC236}">
                    <a16:creationId xmlns:a16="http://schemas.microsoft.com/office/drawing/2014/main" id="{338D2004-75AF-4E68-9717-C240258BB7F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5" name="Rechte verbindingslijn 214">
                <a:extLst>
                  <a:ext uri="{FF2B5EF4-FFF2-40B4-BE49-F238E27FC236}">
                    <a16:creationId xmlns:a16="http://schemas.microsoft.com/office/drawing/2014/main" id="{6B5C84C4-E22B-47B1-A482-0CFD325EA8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215">
                <a:extLst>
                  <a:ext uri="{FF2B5EF4-FFF2-40B4-BE49-F238E27FC236}">
                    <a16:creationId xmlns:a16="http://schemas.microsoft.com/office/drawing/2014/main" id="{85AF0A6B-7931-435B-83CA-1E14091A34F7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4B7B5BD5-AB68-4ADF-A98C-55173ED2C3B9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75CA4401-0FA6-4418-B2E1-385C54CA1B81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5" name="Rechte verbindingslijn 194">
              <a:extLst>
                <a:ext uri="{FF2B5EF4-FFF2-40B4-BE49-F238E27FC236}">
                  <a16:creationId xmlns:a16="http://schemas.microsoft.com/office/drawing/2014/main" id="{A47110C4-D014-4C12-BCFE-18435E95B05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6" name="Groep 195">
              <a:extLst>
                <a:ext uri="{FF2B5EF4-FFF2-40B4-BE49-F238E27FC236}">
                  <a16:creationId xmlns:a16="http://schemas.microsoft.com/office/drawing/2014/main" id="{33B08E07-EEF2-44DF-9273-56715A0249C5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97" name="Rechthoek 196">
                <a:extLst>
                  <a:ext uri="{FF2B5EF4-FFF2-40B4-BE49-F238E27FC236}">
                    <a16:creationId xmlns:a16="http://schemas.microsoft.com/office/drawing/2014/main" id="{F5C894FE-2DFF-4552-B30C-24958BF2B9B9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Rechthoek 197">
                <a:extLst>
                  <a:ext uri="{FF2B5EF4-FFF2-40B4-BE49-F238E27FC236}">
                    <a16:creationId xmlns:a16="http://schemas.microsoft.com/office/drawing/2014/main" id="{1A5C62E5-CD98-4217-A88A-E80AB6D21E4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Tekstvak 198">
                <a:extLst>
                  <a:ext uri="{FF2B5EF4-FFF2-40B4-BE49-F238E27FC236}">
                    <a16:creationId xmlns:a16="http://schemas.microsoft.com/office/drawing/2014/main" id="{0F5CF689-04B0-4742-9967-C4D133DB254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200" name="Tekstvak 199">
                <a:extLst>
                  <a:ext uri="{FF2B5EF4-FFF2-40B4-BE49-F238E27FC236}">
                    <a16:creationId xmlns:a16="http://schemas.microsoft.com/office/drawing/2014/main" id="{C3CF175F-F65B-4F2F-93F3-9F092502E5B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201" name="Picture 3">
                <a:extLst>
                  <a:ext uri="{FF2B5EF4-FFF2-40B4-BE49-F238E27FC236}">
                    <a16:creationId xmlns:a16="http://schemas.microsoft.com/office/drawing/2014/main" id="{718596E7-05E8-47FB-B838-2ABB439E71B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2" name="Gelijkbenige driehoek 201">
                <a:extLst>
                  <a:ext uri="{FF2B5EF4-FFF2-40B4-BE49-F238E27FC236}">
                    <a16:creationId xmlns:a16="http://schemas.microsoft.com/office/drawing/2014/main" id="{2F5936A5-5BBD-45E5-B26E-36FE33A64703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3" name="Groep 202">
                <a:extLst>
                  <a:ext uri="{FF2B5EF4-FFF2-40B4-BE49-F238E27FC236}">
                    <a16:creationId xmlns:a16="http://schemas.microsoft.com/office/drawing/2014/main" id="{A54D46A1-3AB9-4F94-BE92-C9B487F9F426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FA199DD0-2A3F-43E3-AB8C-4A8E7A8392F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9" name="Rechthoek 208">
                  <a:extLst>
                    <a:ext uri="{FF2B5EF4-FFF2-40B4-BE49-F238E27FC236}">
                      <a16:creationId xmlns:a16="http://schemas.microsoft.com/office/drawing/2014/main" id="{D5233825-09B0-4FF8-A121-41893770590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10" name="Rechthoek 209">
                  <a:extLst>
                    <a:ext uri="{FF2B5EF4-FFF2-40B4-BE49-F238E27FC236}">
                      <a16:creationId xmlns:a16="http://schemas.microsoft.com/office/drawing/2014/main" id="{81510789-DB58-457A-910D-8DB899E0289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BB6A5BFC-D3E1-40C1-9E82-D27B09C171D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52B270B2-BA04-4A07-8D33-4D056CA6DC3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6" name="Rechthoek 205">
                  <a:extLst>
                    <a:ext uri="{FF2B5EF4-FFF2-40B4-BE49-F238E27FC236}">
                      <a16:creationId xmlns:a16="http://schemas.microsoft.com/office/drawing/2014/main" id="{45CF9599-E4BB-4D44-8CCC-495D384956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7" name="Rechthoek 206">
                  <a:extLst>
                    <a:ext uri="{FF2B5EF4-FFF2-40B4-BE49-F238E27FC236}">
                      <a16:creationId xmlns:a16="http://schemas.microsoft.com/office/drawing/2014/main" id="{25F07709-6C26-487E-8DD4-7B66E00AC0F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1B429446-5CC8-4947-8A4E-5CD6DD60B6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96000" y="0"/>
            <a:ext cx="6096000" cy="675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4536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 marL="446088" indent="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8AE046B-7EE1-4E0B-86AD-5406A6117E88}" type="datetime10">
              <a:rPr lang="nl-NL" smtClean="0"/>
              <a:t>14:31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‹nr.›</a:t>
            </a:fld>
            <a:endParaRPr lang="nl-NL"/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63420FDD-21E9-43C0-9B07-1776262B2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8DB64399-7F62-4C64-A154-EEAB2ABCBF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7736555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EF099BC5-9087-4511-8DF1-F55C45E382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751071C6-361E-4182-847C-321AAE06D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931721" y="2358515"/>
            <a:ext cx="813535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0E484A3E-A288-407E-9A4A-83E74D2CB3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10454953" y="-1559423"/>
            <a:ext cx="1494825" cy="349497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71" name="Rechthoek 170">
            <a:extLst>
              <a:ext uri="{FF2B5EF4-FFF2-40B4-BE49-F238E27FC236}">
                <a16:creationId xmlns:a16="http://schemas.microsoft.com/office/drawing/2014/main" id="{AAA0DBC6-E661-48CC-BBD4-2D75D1759BF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A2</a:t>
            </a:r>
          </a:p>
        </p:txBody>
      </p:sp>
      <p:sp>
        <p:nvSpPr>
          <p:cNvPr id="241" name="Tijdelijke aanduiding voor tekst 6">
            <a:extLst>
              <a:ext uri="{FF2B5EF4-FFF2-40B4-BE49-F238E27FC236}">
                <a16:creationId xmlns:a16="http://schemas.microsoft.com/office/drawing/2014/main" id="{A0DBE1AC-ED14-4650-9D98-CA6F59D1B5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chemeClr val="bg2"/>
              </a:gs>
              <a:gs pos="50000">
                <a:schemeClr val="bg1"/>
              </a:gs>
            </a:gsLst>
            <a:lin ang="0" scaled="1"/>
            <a:tileRect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98B9C49A-062C-43DF-A7CD-88B8E663E1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82BB4E8A-FB35-41B7-A03D-9BCA7C5D89C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3D37E65E-735D-4F35-B5B2-1FB3212293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70" name="Tijdelijke aanduiding voor tekst 82">
            <a:extLst>
              <a:ext uri="{FF2B5EF4-FFF2-40B4-BE49-F238E27FC236}">
                <a16:creationId xmlns:a16="http://schemas.microsoft.com/office/drawing/2014/main" id="{EEB39525-2667-40ED-9AC5-D570E8D88B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4C3D947D-D742-4EB8-88DE-90D97092A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grpSp>
        <p:nvGrpSpPr>
          <p:cNvPr id="154" name="INSTRUCTIES">
            <a:extLst>
              <a:ext uri="{FF2B5EF4-FFF2-40B4-BE49-F238E27FC236}">
                <a16:creationId xmlns:a16="http://schemas.microsoft.com/office/drawing/2014/main" id="{2F275FC3-21EC-4CDA-BAEE-631421B890F0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55" name="Rechthoek: afgeronde hoeken 154">
              <a:extLst>
                <a:ext uri="{FF2B5EF4-FFF2-40B4-BE49-F238E27FC236}">
                  <a16:creationId xmlns:a16="http://schemas.microsoft.com/office/drawing/2014/main" id="{FB599C60-76B7-495C-9BDF-499A1103315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56" name="Rechthoek: afgeronde hoeken 155">
              <a:extLst>
                <a:ext uri="{FF2B5EF4-FFF2-40B4-BE49-F238E27FC236}">
                  <a16:creationId xmlns:a16="http://schemas.microsoft.com/office/drawing/2014/main" id="{E0D51743-C397-459B-BB1F-4711C7BCD7A8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FC3DB388-9D31-4D63-8FFB-F13A852BB95E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65CC2272-E907-4BC2-81AA-E2C6563B99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F63487A8-B52E-4AE7-8FB4-64AC05DDE436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119506FE-DE0B-4066-8619-F97AFE0B97B5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1B842B7F-7441-48B4-AA77-195B9A4EAAC1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00F1D05A-4BCA-4D44-9173-02CFE793A053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220B533D-6DAE-4C80-93E1-C65EF6FF87E3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4" name="Rechte verbindingslijn 163">
              <a:extLst>
                <a:ext uri="{FF2B5EF4-FFF2-40B4-BE49-F238E27FC236}">
                  <a16:creationId xmlns:a16="http://schemas.microsoft.com/office/drawing/2014/main" id="{9A369066-3B67-4C2F-9BAC-AACCEDD6F9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DF4CDA52-277B-4583-BA69-5843C69F3E2F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48" name="Rechthoek 347">
                <a:extLst>
                  <a:ext uri="{FF2B5EF4-FFF2-40B4-BE49-F238E27FC236}">
                    <a16:creationId xmlns:a16="http://schemas.microsoft.com/office/drawing/2014/main" id="{5C7AC014-867C-4CA5-B498-2DEC8BAE0FA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49" name="Rechte verbindingslijn 348">
                <a:extLst>
                  <a:ext uri="{FF2B5EF4-FFF2-40B4-BE49-F238E27FC236}">
                    <a16:creationId xmlns:a16="http://schemas.microsoft.com/office/drawing/2014/main" id="{7F26A592-3CC7-46A5-A4E5-82953F32B86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50" name="Gelijkbenige driehoek 349">
                <a:extLst>
                  <a:ext uri="{FF2B5EF4-FFF2-40B4-BE49-F238E27FC236}">
                    <a16:creationId xmlns:a16="http://schemas.microsoft.com/office/drawing/2014/main" id="{905BAF97-E8E4-4021-AE4A-6807F185B91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6" name="Groep 165">
              <a:extLst>
                <a:ext uri="{FF2B5EF4-FFF2-40B4-BE49-F238E27FC236}">
                  <a16:creationId xmlns:a16="http://schemas.microsoft.com/office/drawing/2014/main" id="{C7F051C2-4845-4F50-8025-4E20A532D50E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32" name="Groep 331">
                <a:extLst>
                  <a:ext uri="{FF2B5EF4-FFF2-40B4-BE49-F238E27FC236}">
                    <a16:creationId xmlns:a16="http://schemas.microsoft.com/office/drawing/2014/main" id="{C8C21289-7DDC-4803-84CF-C202E1F20E8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35" name="Groep 334">
                  <a:extLst>
                    <a:ext uri="{FF2B5EF4-FFF2-40B4-BE49-F238E27FC236}">
                      <a16:creationId xmlns:a16="http://schemas.microsoft.com/office/drawing/2014/main" id="{A4A5559A-90E9-4CCA-A5CF-66B68555CB01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42" name="Groep 341">
                    <a:extLst>
                      <a:ext uri="{FF2B5EF4-FFF2-40B4-BE49-F238E27FC236}">
                        <a16:creationId xmlns:a16="http://schemas.microsoft.com/office/drawing/2014/main" id="{2942BE1E-B70D-40F4-84C2-F0477646B27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45" name="Rechthoek 344">
                      <a:extLst>
                        <a:ext uri="{FF2B5EF4-FFF2-40B4-BE49-F238E27FC236}">
                          <a16:creationId xmlns:a16="http://schemas.microsoft.com/office/drawing/2014/main" id="{9A4F1987-317F-4595-AB18-A66E4C3A3F1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6" name="Rechthoek 345">
                      <a:extLst>
                        <a:ext uri="{FF2B5EF4-FFF2-40B4-BE49-F238E27FC236}">
                          <a16:creationId xmlns:a16="http://schemas.microsoft.com/office/drawing/2014/main" id="{4927E9B9-8270-46EF-A660-000398C770E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7" name="Ovaal 346">
                      <a:extLst>
                        <a:ext uri="{FF2B5EF4-FFF2-40B4-BE49-F238E27FC236}">
                          <a16:creationId xmlns:a16="http://schemas.microsoft.com/office/drawing/2014/main" id="{44B0FDE5-7E7B-421A-BEC0-7B1B005A0A9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43" name="Afbeelding 342">
                    <a:extLst>
                      <a:ext uri="{FF2B5EF4-FFF2-40B4-BE49-F238E27FC236}">
                        <a16:creationId xmlns:a16="http://schemas.microsoft.com/office/drawing/2014/main" id="{4271B140-D0B5-46B6-9E59-893CC013855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44" name="Afbeelding 343">
                    <a:extLst>
                      <a:ext uri="{FF2B5EF4-FFF2-40B4-BE49-F238E27FC236}">
                        <a16:creationId xmlns:a16="http://schemas.microsoft.com/office/drawing/2014/main" id="{02215065-B007-4958-BD46-BAB3ECF9FC1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6" name="Groep 335">
                  <a:extLst>
                    <a:ext uri="{FF2B5EF4-FFF2-40B4-BE49-F238E27FC236}">
                      <a16:creationId xmlns:a16="http://schemas.microsoft.com/office/drawing/2014/main" id="{B4FDFB35-9738-4F20-A654-70A55A0A7D2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0" name="Rechthoek 339">
                    <a:extLst>
                      <a:ext uri="{FF2B5EF4-FFF2-40B4-BE49-F238E27FC236}">
                        <a16:creationId xmlns:a16="http://schemas.microsoft.com/office/drawing/2014/main" id="{07B143D6-C838-4A3E-AB3E-735E17D4C2F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1" name="Rechthoek 340">
                    <a:extLst>
                      <a:ext uri="{FF2B5EF4-FFF2-40B4-BE49-F238E27FC236}">
                        <a16:creationId xmlns:a16="http://schemas.microsoft.com/office/drawing/2014/main" id="{E1C9029C-2662-4D86-A787-2CA093C5B16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7" name="Groep 336">
                  <a:extLst>
                    <a:ext uri="{FF2B5EF4-FFF2-40B4-BE49-F238E27FC236}">
                      <a16:creationId xmlns:a16="http://schemas.microsoft.com/office/drawing/2014/main" id="{E7168A00-2058-469B-AAE3-FDBA93FDEEE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8" name="Rechthoek 337">
                    <a:extLst>
                      <a:ext uri="{FF2B5EF4-FFF2-40B4-BE49-F238E27FC236}">
                        <a16:creationId xmlns:a16="http://schemas.microsoft.com/office/drawing/2014/main" id="{0F354444-1A64-48FD-A6BA-F9320F1431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9" name="Rechthoek 338">
                    <a:extLst>
                      <a:ext uri="{FF2B5EF4-FFF2-40B4-BE49-F238E27FC236}">
                        <a16:creationId xmlns:a16="http://schemas.microsoft.com/office/drawing/2014/main" id="{39EBE04F-FC92-4485-BC4F-15E7527AC3F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33" name="Rechthoek 332">
                <a:extLst>
                  <a:ext uri="{FF2B5EF4-FFF2-40B4-BE49-F238E27FC236}">
                    <a16:creationId xmlns:a16="http://schemas.microsoft.com/office/drawing/2014/main" id="{0E887CDF-8F7E-44FE-B695-39218056F581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34" name="Gelijkbenige driehoek 333">
                <a:extLst>
                  <a:ext uri="{FF2B5EF4-FFF2-40B4-BE49-F238E27FC236}">
                    <a16:creationId xmlns:a16="http://schemas.microsoft.com/office/drawing/2014/main" id="{B91C3710-EBAA-4987-9245-897325D6D79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7" name="Groep 166">
              <a:extLst>
                <a:ext uri="{FF2B5EF4-FFF2-40B4-BE49-F238E27FC236}">
                  <a16:creationId xmlns:a16="http://schemas.microsoft.com/office/drawing/2014/main" id="{6CE6A88B-CEAA-40D5-8310-D288A9B2A152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26" name="Rechthoek 325">
                <a:extLst>
                  <a:ext uri="{FF2B5EF4-FFF2-40B4-BE49-F238E27FC236}">
                    <a16:creationId xmlns:a16="http://schemas.microsoft.com/office/drawing/2014/main" id="{02DD84B7-EFDD-459F-8A40-973AAE3DDD07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7" name="Ovaal 326">
                <a:extLst>
                  <a:ext uri="{FF2B5EF4-FFF2-40B4-BE49-F238E27FC236}">
                    <a16:creationId xmlns:a16="http://schemas.microsoft.com/office/drawing/2014/main" id="{1D27BB65-D7EB-41B4-8BEF-2B946E27AD9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Vrije vorm: vorm 327">
                <a:extLst>
                  <a:ext uri="{FF2B5EF4-FFF2-40B4-BE49-F238E27FC236}">
                    <a16:creationId xmlns:a16="http://schemas.microsoft.com/office/drawing/2014/main" id="{1DE7316C-3B66-4A6C-8812-48E862A7FC2F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Rechthoek: afgeronde hoeken 328">
                <a:extLst>
                  <a:ext uri="{FF2B5EF4-FFF2-40B4-BE49-F238E27FC236}">
                    <a16:creationId xmlns:a16="http://schemas.microsoft.com/office/drawing/2014/main" id="{3EBB8913-0948-461F-98EA-E1A8241F656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0" name="Rechte verbindingslijn 329">
                <a:extLst>
                  <a:ext uri="{FF2B5EF4-FFF2-40B4-BE49-F238E27FC236}">
                    <a16:creationId xmlns:a16="http://schemas.microsoft.com/office/drawing/2014/main" id="{AD5E8645-F312-41A9-8CE1-8FA9BA264A8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1" name="Rechte verbindingslijn 330">
                <a:extLst>
                  <a:ext uri="{FF2B5EF4-FFF2-40B4-BE49-F238E27FC236}">
                    <a16:creationId xmlns:a16="http://schemas.microsoft.com/office/drawing/2014/main" id="{BDB535CE-067B-45AC-9BD0-63F1938ED0FF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B3FAB9CF-BB57-4882-9F94-9AAB6779BD52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F0C08C54-52FD-4659-AE83-13193433D791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FD6964EF-DC0D-499D-9A28-C81D14D723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3" name="Groep 172">
              <a:extLst>
                <a:ext uri="{FF2B5EF4-FFF2-40B4-BE49-F238E27FC236}">
                  <a16:creationId xmlns:a16="http://schemas.microsoft.com/office/drawing/2014/main" id="{27D5BC1C-FF62-4FA1-8DAC-2E5B6DCCC71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74" name="Rechthoek 173">
                <a:extLst>
                  <a:ext uri="{FF2B5EF4-FFF2-40B4-BE49-F238E27FC236}">
                    <a16:creationId xmlns:a16="http://schemas.microsoft.com/office/drawing/2014/main" id="{46379730-D32B-4479-8816-ACE434A2513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" name="Rechthoek 174">
                <a:extLst>
                  <a:ext uri="{FF2B5EF4-FFF2-40B4-BE49-F238E27FC236}">
                    <a16:creationId xmlns:a16="http://schemas.microsoft.com/office/drawing/2014/main" id="{BCCDF7D5-696E-4B74-BBD2-643D81552B5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kstvak 175">
                <a:extLst>
                  <a:ext uri="{FF2B5EF4-FFF2-40B4-BE49-F238E27FC236}">
                    <a16:creationId xmlns:a16="http://schemas.microsoft.com/office/drawing/2014/main" id="{DF1BF95C-32CA-4EAB-9DC0-BD4190C73CA4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77" name="Tekstvak 176">
                <a:extLst>
                  <a:ext uri="{FF2B5EF4-FFF2-40B4-BE49-F238E27FC236}">
                    <a16:creationId xmlns:a16="http://schemas.microsoft.com/office/drawing/2014/main" id="{889AF486-B85C-49B5-A8E9-94395A899E74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78" name="Picture 3">
                <a:extLst>
                  <a:ext uri="{FF2B5EF4-FFF2-40B4-BE49-F238E27FC236}">
                    <a16:creationId xmlns:a16="http://schemas.microsoft.com/office/drawing/2014/main" id="{37D9FACC-1190-4BC2-94C7-DF04930FF7E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6" name="Gelijkbenige driehoek 235">
                <a:extLst>
                  <a:ext uri="{FF2B5EF4-FFF2-40B4-BE49-F238E27FC236}">
                    <a16:creationId xmlns:a16="http://schemas.microsoft.com/office/drawing/2014/main" id="{0FDBA6F3-26B1-4FF0-BB6E-7C3EDA5CA67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7" name="Groep 236">
                <a:extLst>
                  <a:ext uri="{FF2B5EF4-FFF2-40B4-BE49-F238E27FC236}">
                    <a16:creationId xmlns:a16="http://schemas.microsoft.com/office/drawing/2014/main" id="{B2D117AB-BFE5-4D3B-8519-7B375E0209A5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23" name="Rechthoek 322">
                  <a:extLst>
                    <a:ext uri="{FF2B5EF4-FFF2-40B4-BE49-F238E27FC236}">
                      <a16:creationId xmlns:a16="http://schemas.microsoft.com/office/drawing/2014/main" id="{62FBD631-DB44-4BC1-A5C0-5E957052D05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4" name="Rechthoek 323">
                  <a:extLst>
                    <a:ext uri="{FF2B5EF4-FFF2-40B4-BE49-F238E27FC236}">
                      <a16:creationId xmlns:a16="http://schemas.microsoft.com/office/drawing/2014/main" id="{41886231-0DFF-4973-AB00-14FF92B7734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5" name="Rechthoek 324">
                  <a:extLst>
                    <a:ext uri="{FF2B5EF4-FFF2-40B4-BE49-F238E27FC236}">
                      <a16:creationId xmlns:a16="http://schemas.microsoft.com/office/drawing/2014/main" id="{91B7E021-50CC-4CA6-A692-946E2D515F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238" name="Groep 237">
                <a:extLst>
                  <a:ext uri="{FF2B5EF4-FFF2-40B4-BE49-F238E27FC236}">
                    <a16:creationId xmlns:a16="http://schemas.microsoft.com/office/drawing/2014/main" id="{17E2281C-A8F4-42DA-8CF1-98B7EB965D0D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39" name="Rechthoek 238">
                  <a:extLst>
                    <a:ext uri="{FF2B5EF4-FFF2-40B4-BE49-F238E27FC236}">
                      <a16:creationId xmlns:a16="http://schemas.microsoft.com/office/drawing/2014/main" id="{FB8A3F5E-038F-482E-A1F9-A44DE7D6F0D2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40" name="Rechthoek 239">
                  <a:extLst>
                    <a:ext uri="{FF2B5EF4-FFF2-40B4-BE49-F238E27FC236}">
                      <a16:creationId xmlns:a16="http://schemas.microsoft.com/office/drawing/2014/main" id="{4EC6780A-AD05-4CF8-8E0D-42642B4CB93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2" name="Rechthoek 321">
                  <a:extLst>
                    <a:ext uri="{FF2B5EF4-FFF2-40B4-BE49-F238E27FC236}">
                      <a16:creationId xmlns:a16="http://schemas.microsoft.com/office/drawing/2014/main" id="{A7EE1963-6184-4F94-B534-89D90AB61A7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428" name="Rechthoek 427">
            <a:extLst>
              <a:ext uri="{FF2B5EF4-FFF2-40B4-BE49-F238E27FC236}">
                <a16:creationId xmlns:a16="http://schemas.microsoft.com/office/drawing/2014/main" id="{F8AB44A7-FB52-4BE4-B8FA-674B9078A04F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A2</a:t>
            </a:r>
          </a:p>
        </p:txBody>
      </p:sp>
      <p:grpSp>
        <p:nvGrpSpPr>
          <p:cNvPr id="429" name="TEKSTINSTRUCTIES">
            <a:extLst>
              <a:ext uri="{FF2B5EF4-FFF2-40B4-BE49-F238E27FC236}">
                <a16:creationId xmlns:a16="http://schemas.microsoft.com/office/drawing/2014/main" id="{8AF7B836-488C-40EB-935C-062E4F399734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30" name="Rechthoek: afgeronde hoeken 429">
              <a:extLst>
                <a:ext uri="{FF2B5EF4-FFF2-40B4-BE49-F238E27FC236}">
                  <a16:creationId xmlns:a16="http://schemas.microsoft.com/office/drawing/2014/main" id="{84D3A7E3-39B7-490D-8548-A2DF9AC1093B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31" name="Rechthoek: afgeronde hoeken 430">
              <a:extLst>
                <a:ext uri="{FF2B5EF4-FFF2-40B4-BE49-F238E27FC236}">
                  <a16:creationId xmlns:a16="http://schemas.microsoft.com/office/drawing/2014/main" id="{E8D36BA9-1E09-4805-9AD8-7AA7FB323C99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32" name="Rechte verbindingslijn 431">
              <a:extLst>
                <a:ext uri="{FF2B5EF4-FFF2-40B4-BE49-F238E27FC236}">
                  <a16:creationId xmlns:a16="http://schemas.microsoft.com/office/drawing/2014/main" id="{AEB0BD91-AB28-4B8F-A270-5B7E6D4D38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33" name="Groep 432">
              <a:extLst>
                <a:ext uri="{FF2B5EF4-FFF2-40B4-BE49-F238E27FC236}">
                  <a16:creationId xmlns:a16="http://schemas.microsoft.com/office/drawing/2014/main" id="{1376E610-5FBC-49F3-AF84-085A6B895576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54" name="Rechthoek 453">
                <a:extLst>
                  <a:ext uri="{FF2B5EF4-FFF2-40B4-BE49-F238E27FC236}">
                    <a16:creationId xmlns:a16="http://schemas.microsoft.com/office/drawing/2014/main" id="{4DF4012E-F9D4-4124-8BEF-A96CFE65FA3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55" name="Rechte verbindingslijn 454">
                <a:extLst>
                  <a:ext uri="{FF2B5EF4-FFF2-40B4-BE49-F238E27FC236}">
                    <a16:creationId xmlns:a16="http://schemas.microsoft.com/office/drawing/2014/main" id="{A503578A-C97A-45EE-BA8B-05C9BF8F6CE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Rechte verbindingslijn 455">
                <a:extLst>
                  <a:ext uri="{FF2B5EF4-FFF2-40B4-BE49-F238E27FC236}">
                    <a16:creationId xmlns:a16="http://schemas.microsoft.com/office/drawing/2014/main" id="{839AE563-FCA6-4C0E-91F7-87739316E47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7" name="Rechthoek 456">
                <a:extLst>
                  <a:ext uri="{FF2B5EF4-FFF2-40B4-BE49-F238E27FC236}">
                    <a16:creationId xmlns:a16="http://schemas.microsoft.com/office/drawing/2014/main" id="{D36E10E0-3B4D-4A11-BCB3-44C6E59AEE4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8" name="Groep 457">
                <a:extLst>
                  <a:ext uri="{FF2B5EF4-FFF2-40B4-BE49-F238E27FC236}">
                    <a16:creationId xmlns:a16="http://schemas.microsoft.com/office/drawing/2014/main" id="{EAB2E129-B3CE-41BB-85AF-B18D022D096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97" name="Groep 496">
                  <a:extLst>
                    <a:ext uri="{FF2B5EF4-FFF2-40B4-BE49-F238E27FC236}">
                      <a16:creationId xmlns:a16="http://schemas.microsoft.com/office/drawing/2014/main" id="{8A9A3F7E-B600-4228-A711-35899663209E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501" name="Rechte verbindingslijn 500">
                    <a:extLst>
                      <a:ext uri="{FF2B5EF4-FFF2-40B4-BE49-F238E27FC236}">
                        <a16:creationId xmlns:a16="http://schemas.microsoft.com/office/drawing/2014/main" id="{02B2AEF8-BEEC-41A2-BAB6-C5D0D1B2C12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2" name="Rechte verbindingslijn 501">
                    <a:extLst>
                      <a:ext uri="{FF2B5EF4-FFF2-40B4-BE49-F238E27FC236}">
                        <a16:creationId xmlns:a16="http://schemas.microsoft.com/office/drawing/2014/main" id="{F31D4B10-9DE2-405A-9AF0-0CB27024A2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3" name="Rechte verbindingslijn 502">
                    <a:extLst>
                      <a:ext uri="{FF2B5EF4-FFF2-40B4-BE49-F238E27FC236}">
                        <a16:creationId xmlns:a16="http://schemas.microsoft.com/office/drawing/2014/main" id="{674E50DC-2979-4A32-BAF7-AEB24E03A2D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4" name="Rechte verbindingslijn 503">
                    <a:extLst>
                      <a:ext uri="{FF2B5EF4-FFF2-40B4-BE49-F238E27FC236}">
                        <a16:creationId xmlns:a16="http://schemas.microsoft.com/office/drawing/2014/main" id="{F6A69F90-E82E-48CE-86E7-3B30DB00B8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5" name="Rechte verbindingslijn 504">
                    <a:extLst>
                      <a:ext uri="{FF2B5EF4-FFF2-40B4-BE49-F238E27FC236}">
                        <a16:creationId xmlns:a16="http://schemas.microsoft.com/office/drawing/2014/main" id="{3B91C567-8E7B-40B7-A079-29CCA94E79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98" name="Groep 497">
                  <a:extLst>
                    <a:ext uri="{FF2B5EF4-FFF2-40B4-BE49-F238E27FC236}">
                      <a16:creationId xmlns:a16="http://schemas.microsoft.com/office/drawing/2014/main" id="{3505536E-0F01-474F-833B-10FEC6390C94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99" name="Rechthoek 498">
                    <a:extLst>
                      <a:ext uri="{FF2B5EF4-FFF2-40B4-BE49-F238E27FC236}">
                        <a16:creationId xmlns:a16="http://schemas.microsoft.com/office/drawing/2014/main" id="{31D5C34E-8C5F-4E63-B41F-27E43B1EEE3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0" name="Pijl: punthaak 499">
                    <a:extLst>
                      <a:ext uri="{FF2B5EF4-FFF2-40B4-BE49-F238E27FC236}">
                        <a16:creationId xmlns:a16="http://schemas.microsoft.com/office/drawing/2014/main" id="{ED13E9E3-7CAC-4BC6-8919-9E507FB7FD4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59" name="Groep 458">
                <a:extLst>
                  <a:ext uri="{FF2B5EF4-FFF2-40B4-BE49-F238E27FC236}">
                    <a16:creationId xmlns:a16="http://schemas.microsoft.com/office/drawing/2014/main" id="{9986003F-8DA6-440A-9485-858566D5A56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88" name="Groep 487">
                  <a:extLst>
                    <a:ext uri="{FF2B5EF4-FFF2-40B4-BE49-F238E27FC236}">
                      <a16:creationId xmlns:a16="http://schemas.microsoft.com/office/drawing/2014/main" id="{253DCFCB-F5BF-4819-A8D8-A80AA64450F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92" name="Rechte verbindingslijn 491">
                    <a:extLst>
                      <a:ext uri="{FF2B5EF4-FFF2-40B4-BE49-F238E27FC236}">
                        <a16:creationId xmlns:a16="http://schemas.microsoft.com/office/drawing/2014/main" id="{132B6084-EF3F-4660-98C2-E3063E406F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3" name="Rechte verbindingslijn 492">
                    <a:extLst>
                      <a:ext uri="{FF2B5EF4-FFF2-40B4-BE49-F238E27FC236}">
                        <a16:creationId xmlns:a16="http://schemas.microsoft.com/office/drawing/2014/main" id="{BEB2873E-213A-4505-B14F-1707996DF6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4" name="Rechte verbindingslijn 493">
                    <a:extLst>
                      <a:ext uri="{FF2B5EF4-FFF2-40B4-BE49-F238E27FC236}">
                        <a16:creationId xmlns:a16="http://schemas.microsoft.com/office/drawing/2014/main" id="{B8629E6A-6017-4316-90D0-15A6041225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5" name="Rechte verbindingslijn 494">
                    <a:extLst>
                      <a:ext uri="{FF2B5EF4-FFF2-40B4-BE49-F238E27FC236}">
                        <a16:creationId xmlns:a16="http://schemas.microsoft.com/office/drawing/2014/main" id="{39027B38-FF1D-4F97-A631-CA2E84956F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6" name="Rechte verbindingslijn 495">
                    <a:extLst>
                      <a:ext uri="{FF2B5EF4-FFF2-40B4-BE49-F238E27FC236}">
                        <a16:creationId xmlns:a16="http://schemas.microsoft.com/office/drawing/2014/main" id="{47C466FA-CAEF-4E39-BF80-CD15060DA0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89" name="Groep 488">
                  <a:extLst>
                    <a:ext uri="{FF2B5EF4-FFF2-40B4-BE49-F238E27FC236}">
                      <a16:creationId xmlns:a16="http://schemas.microsoft.com/office/drawing/2014/main" id="{1304B500-E4C9-4B96-8FD1-E5C2A0016FA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90" name="Rechthoek 489">
                    <a:extLst>
                      <a:ext uri="{FF2B5EF4-FFF2-40B4-BE49-F238E27FC236}">
                        <a16:creationId xmlns:a16="http://schemas.microsoft.com/office/drawing/2014/main" id="{69519783-C352-4723-BA4A-BC12D37D85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1" name="Pijl: punthaak 490">
                    <a:extLst>
                      <a:ext uri="{FF2B5EF4-FFF2-40B4-BE49-F238E27FC236}">
                        <a16:creationId xmlns:a16="http://schemas.microsoft.com/office/drawing/2014/main" id="{65394B9C-890D-436A-A3A8-DE12D2CA043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60" name="Rechte verbindingslijn 459">
                <a:extLst>
                  <a:ext uri="{FF2B5EF4-FFF2-40B4-BE49-F238E27FC236}">
                    <a16:creationId xmlns:a16="http://schemas.microsoft.com/office/drawing/2014/main" id="{BB7912F5-778F-4132-9AB3-B64531EC9E2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1" name="Rechte verbindingslijn 460">
                <a:extLst>
                  <a:ext uri="{FF2B5EF4-FFF2-40B4-BE49-F238E27FC236}">
                    <a16:creationId xmlns:a16="http://schemas.microsoft.com/office/drawing/2014/main" id="{7E104792-DB97-4596-AC3C-9B6BE4F63A7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62" name="Groep 461">
                <a:extLst>
                  <a:ext uri="{FF2B5EF4-FFF2-40B4-BE49-F238E27FC236}">
                    <a16:creationId xmlns:a16="http://schemas.microsoft.com/office/drawing/2014/main" id="{BDCDC3A8-500A-4AB3-8DE8-6851BA010CEF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77" name="Rechthoek 476">
                  <a:extLst>
                    <a:ext uri="{FF2B5EF4-FFF2-40B4-BE49-F238E27FC236}">
                      <a16:creationId xmlns:a16="http://schemas.microsoft.com/office/drawing/2014/main" id="{BB205C58-2BBE-4298-84B2-83637C747909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78" name="Groep 477">
                  <a:extLst>
                    <a:ext uri="{FF2B5EF4-FFF2-40B4-BE49-F238E27FC236}">
                      <a16:creationId xmlns:a16="http://schemas.microsoft.com/office/drawing/2014/main" id="{F49038AC-7597-4ED7-9907-C42D1757B6B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79" name="Groep 478">
                    <a:extLst>
                      <a:ext uri="{FF2B5EF4-FFF2-40B4-BE49-F238E27FC236}">
                        <a16:creationId xmlns:a16="http://schemas.microsoft.com/office/drawing/2014/main" id="{01DE049C-9EE7-4237-84D8-CF982333955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83" name="Rechte verbindingslijn 482">
                      <a:extLst>
                        <a:ext uri="{FF2B5EF4-FFF2-40B4-BE49-F238E27FC236}">
                          <a16:creationId xmlns:a16="http://schemas.microsoft.com/office/drawing/2014/main" id="{A4018D0A-5723-4A74-A4C5-965862DEFDE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4" name="Rechte verbindingslijn 483">
                      <a:extLst>
                        <a:ext uri="{FF2B5EF4-FFF2-40B4-BE49-F238E27FC236}">
                          <a16:creationId xmlns:a16="http://schemas.microsoft.com/office/drawing/2014/main" id="{A431BB17-1E9E-4336-A054-EC0EFE38068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5" name="Rechte verbindingslijn 484">
                      <a:extLst>
                        <a:ext uri="{FF2B5EF4-FFF2-40B4-BE49-F238E27FC236}">
                          <a16:creationId xmlns:a16="http://schemas.microsoft.com/office/drawing/2014/main" id="{7E4BB29A-C6D4-40A8-948F-387492AC569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6" name="Rechte verbindingslijn 485">
                      <a:extLst>
                        <a:ext uri="{FF2B5EF4-FFF2-40B4-BE49-F238E27FC236}">
                          <a16:creationId xmlns:a16="http://schemas.microsoft.com/office/drawing/2014/main" id="{0967541B-B18A-4258-A9AD-E25F68716EA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7" name="Rechte verbindingslijn 486">
                      <a:extLst>
                        <a:ext uri="{FF2B5EF4-FFF2-40B4-BE49-F238E27FC236}">
                          <a16:creationId xmlns:a16="http://schemas.microsoft.com/office/drawing/2014/main" id="{AD92CF52-4FAF-4D6A-8611-AB234A223BD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80" name="Groep 479">
                    <a:extLst>
                      <a:ext uri="{FF2B5EF4-FFF2-40B4-BE49-F238E27FC236}">
                        <a16:creationId xmlns:a16="http://schemas.microsoft.com/office/drawing/2014/main" id="{45ED8C8F-2A19-4F9E-883A-21F8F097728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81" name="Rechthoek 480">
                      <a:extLst>
                        <a:ext uri="{FF2B5EF4-FFF2-40B4-BE49-F238E27FC236}">
                          <a16:creationId xmlns:a16="http://schemas.microsoft.com/office/drawing/2014/main" id="{4DE14BE7-4827-4036-8D89-21E131EFDB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2" name="Pijl: punthaak 481">
                      <a:extLst>
                        <a:ext uri="{FF2B5EF4-FFF2-40B4-BE49-F238E27FC236}">
                          <a16:creationId xmlns:a16="http://schemas.microsoft.com/office/drawing/2014/main" id="{8E6CEECB-76E0-4AB0-A0B6-236FD86023E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63" name="Groep 462">
                <a:extLst>
                  <a:ext uri="{FF2B5EF4-FFF2-40B4-BE49-F238E27FC236}">
                    <a16:creationId xmlns:a16="http://schemas.microsoft.com/office/drawing/2014/main" id="{754BD79E-06BC-46F6-A9FB-47FE2C8935B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66" name="Rechthoek 465">
                  <a:extLst>
                    <a:ext uri="{FF2B5EF4-FFF2-40B4-BE49-F238E27FC236}">
                      <a16:creationId xmlns:a16="http://schemas.microsoft.com/office/drawing/2014/main" id="{DCDFA9D9-721E-4271-A7EB-545B77B1A35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7" name="Groep 466">
                  <a:extLst>
                    <a:ext uri="{FF2B5EF4-FFF2-40B4-BE49-F238E27FC236}">
                      <a16:creationId xmlns:a16="http://schemas.microsoft.com/office/drawing/2014/main" id="{079B89AC-979D-4339-B0C7-3E51A45E96C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68" name="Groep 467">
                    <a:extLst>
                      <a:ext uri="{FF2B5EF4-FFF2-40B4-BE49-F238E27FC236}">
                        <a16:creationId xmlns:a16="http://schemas.microsoft.com/office/drawing/2014/main" id="{8B69CE6B-AD88-4C71-B166-9277941BBFB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72" name="Rechte verbindingslijn 471">
                      <a:extLst>
                        <a:ext uri="{FF2B5EF4-FFF2-40B4-BE49-F238E27FC236}">
                          <a16:creationId xmlns:a16="http://schemas.microsoft.com/office/drawing/2014/main" id="{E79A52F9-C038-4A1D-B41A-975A303DC73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3" name="Rechte verbindingslijn 472">
                      <a:extLst>
                        <a:ext uri="{FF2B5EF4-FFF2-40B4-BE49-F238E27FC236}">
                          <a16:creationId xmlns:a16="http://schemas.microsoft.com/office/drawing/2014/main" id="{E6959210-BE79-4920-AFCD-EB100B6E5E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4" name="Rechte verbindingslijn 473">
                      <a:extLst>
                        <a:ext uri="{FF2B5EF4-FFF2-40B4-BE49-F238E27FC236}">
                          <a16:creationId xmlns:a16="http://schemas.microsoft.com/office/drawing/2014/main" id="{AEFE93B0-2773-4B19-9C46-316FB6BDA6F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5" name="Rechte verbindingslijn 474">
                      <a:extLst>
                        <a:ext uri="{FF2B5EF4-FFF2-40B4-BE49-F238E27FC236}">
                          <a16:creationId xmlns:a16="http://schemas.microsoft.com/office/drawing/2014/main" id="{D9A320F4-A05B-4A3F-A89F-B88578010DF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6" name="Rechte verbindingslijn 475">
                      <a:extLst>
                        <a:ext uri="{FF2B5EF4-FFF2-40B4-BE49-F238E27FC236}">
                          <a16:creationId xmlns:a16="http://schemas.microsoft.com/office/drawing/2014/main" id="{766B74FE-5408-4E9A-9E5B-9F858AEA66D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69" name="Groep 468">
                    <a:extLst>
                      <a:ext uri="{FF2B5EF4-FFF2-40B4-BE49-F238E27FC236}">
                        <a16:creationId xmlns:a16="http://schemas.microsoft.com/office/drawing/2014/main" id="{028BFCFA-33FB-47E9-89E2-CB6BEB70D081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70" name="Rechthoek 469">
                      <a:extLst>
                        <a:ext uri="{FF2B5EF4-FFF2-40B4-BE49-F238E27FC236}">
                          <a16:creationId xmlns:a16="http://schemas.microsoft.com/office/drawing/2014/main" id="{582A589A-F5DB-47DB-83BA-8555950D0E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1" name="Pijl: punthaak 470">
                      <a:extLst>
                        <a:ext uri="{FF2B5EF4-FFF2-40B4-BE49-F238E27FC236}">
                          <a16:creationId xmlns:a16="http://schemas.microsoft.com/office/drawing/2014/main" id="{8012EF13-60F0-4825-ADE7-49474663362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64" name="Rechthoek 463">
                <a:extLst>
                  <a:ext uri="{FF2B5EF4-FFF2-40B4-BE49-F238E27FC236}">
                    <a16:creationId xmlns:a16="http://schemas.microsoft.com/office/drawing/2014/main" id="{BE5A7E68-B4AA-4A55-897D-355100A6A2B0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65" name="Rechthoek 464">
                <a:extLst>
                  <a:ext uri="{FF2B5EF4-FFF2-40B4-BE49-F238E27FC236}">
                    <a16:creationId xmlns:a16="http://schemas.microsoft.com/office/drawing/2014/main" id="{B6646547-C3B2-4427-B8F4-01A850EAE319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1C258C8F-6BD5-463C-88EC-EB7707BEC8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F81A1DF8-7FF2-47C5-A08C-1C12C22771D5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36" name="Rechthoek 435">
              <a:extLst>
                <a:ext uri="{FF2B5EF4-FFF2-40B4-BE49-F238E27FC236}">
                  <a16:creationId xmlns:a16="http://schemas.microsoft.com/office/drawing/2014/main" id="{5F58E879-2484-45FB-BE37-0155A671397A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37" name="Ovaal 436">
              <a:extLst>
                <a:ext uri="{FF2B5EF4-FFF2-40B4-BE49-F238E27FC236}">
                  <a16:creationId xmlns:a16="http://schemas.microsoft.com/office/drawing/2014/main" id="{9ABC9B94-7241-4231-8058-80C691DC847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38" name="Ovaal 437">
              <a:extLst>
                <a:ext uri="{FF2B5EF4-FFF2-40B4-BE49-F238E27FC236}">
                  <a16:creationId xmlns:a16="http://schemas.microsoft.com/office/drawing/2014/main" id="{E041186D-77C8-4E42-AA4F-44F04933A63F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39" name="Ovaal 438">
              <a:extLst>
                <a:ext uri="{FF2B5EF4-FFF2-40B4-BE49-F238E27FC236}">
                  <a16:creationId xmlns:a16="http://schemas.microsoft.com/office/drawing/2014/main" id="{4450BA25-8457-422F-8EC4-951815FF5816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40" name="Ovaal 439">
              <a:extLst>
                <a:ext uri="{FF2B5EF4-FFF2-40B4-BE49-F238E27FC236}">
                  <a16:creationId xmlns:a16="http://schemas.microsoft.com/office/drawing/2014/main" id="{4ABFA999-B498-4D52-877A-55E7C4144C93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41" name="Ovaal 440">
              <a:extLst>
                <a:ext uri="{FF2B5EF4-FFF2-40B4-BE49-F238E27FC236}">
                  <a16:creationId xmlns:a16="http://schemas.microsoft.com/office/drawing/2014/main" id="{C5B802A1-847E-411F-A371-D2D27D403F0B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42" name="Ovaal 441">
              <a:extLst>
                <a:ext uri="{FF2B5EF4-FFF2-40B4-BE49-F238E27FC236}">
                  <a16:creationId xmlns:a16="http://schemas.microsoft.com/office/drawing/2014/main" id="{F7591C0B-9024-423B-A9AB-5DB333BDE8FA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43" name="Ovaal 442">
              <a:extLst>
                <a:ext uri="{FF2B5EF4-FFF2-40B4-BE49-F238E27FC236}">
                  <a16:creationId xmlns:a16="http://schemas.microsoft.com/office/drawing/2014/main" id="{7AFFCD06-E72A-48F7-B76C-A9F52A894410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44" name="Ovaal 443">
              <a:extLst>
                <a:ext uri="{FF2B5EF4-FFF2-40B4-BE49-F238E27FC236}">
                  <a16:creationId xmlns:a16="http://schemas.microsoft.com/office/drawing/2014/main" id="{F515FB43-675C-481D-B827-3812CB1A1044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45" name="Ovaal 444">
              <a:extLst>
                <a:ext uri="{FF2B5EF4-FFF2-40B4-BE49-F238E27FC236}">
                  <a16:creationId xmlns:a16="http://schemas.microsoft.com/office/drawing/2014/main" id="{978A7C87-1DEA-42CA-96F4-737052DEEA4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46" name="Rechthoek 445">
              <a:extLst>
                <a:ext uri="{FF2B5EF4-FFF2-40B4-BE49-F238E27FC236}">
                  <a16:creationId xmlns:a16="http://schemas.microsoft.com/office/drawing/2014/main" id="{E0894CA6-774E-4774-B025-9BB6A1D26305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47" name="Rechthoek 446">
              <a:extLst>
                <a:ext uri="{FF2B5EF4-FFF2-40B4-BE49-F238E27FC236}">
                  <a16:creationId xmlns:a16="http://schemas.microsoft.com/office/drawing/2014/main" id="{4D314CDE-C93E-4D4E-B1E5-1D66BA22B2B3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48" name="Rechthoek 447">
              <a:extLst>
                <a:ext uri="{FF2B5EF4-FFF2-40B4-BE49-F238E27FC236}">
                  <a16:creationId xmlns:a16="http://schemas.microsoft.com/office/drawing/2014/main" id="{9AFD58A9-BEBA-49A2-8C66-2BDA61ADB403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49" name="Rechthoek 448">
              <a:extLst>
                <a:ext uri="{FF2B5EF4-FFF2-40B4-BE49-F238E27FC236}">
                  <a16:creationId xmlns:a16="http://schemas.microsoft.com/office/drawing/2014/main" id="{642F4EBD-0635-4C53-A285-11EBCE517067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50" name="Rechthoek 449">
              <a:extLst>
                <a:ext uri="{FF2B5EF4-FFF2-40B4-BE49-F238E27FC236}">
                  <a16:creationId xmlns:a16="http://schemas.microsoft.com/office/drawing/2014/main" id="{A1D90019-17E0-48B1-83F0-E5EA2685EF01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51" name="Rechthoek 450">
              <a:extLst>
                <a:ext uri="{FF2B5EF4-FFF2-40B4-BE49-F238E27FC236}">
                  <a16:creationId xmlns:a16="http://schemas.microsoft.com/office/drawing/2014/main" id="{34F53A3A-0158-4C81-A05C-8B498EF9BBB5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52" name="Rechthoek 451">
              <a:extLst>
                <a:ext uri="{FF2B5EF4-FFF2-40B4-BE49-F238E27FC236}">
                  <a16:creationId xmlns:a16="http://schemas.microsoft.com/office/drawing/2014/main" id="{305A776C-2FB6-4C8A-BC27-882328987C33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53" name="Rechthoek 452">
              <a:extLst>
                <a:ext uri="{FF2B5EF4-FFF2-40B4-BE49-F238E27FC236}">
                  <a16:creationId xmlns:a16="http://schemas.microsoft.com/office/drawing/2014/main" id="{4F6493FE-3374-4168-B03F-4EBCC12906B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99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A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2EFE4882-2B96-46BD-B6C3-0C911FAA58D7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A3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9580541B-6579-4E75-9FF1-9954927AC799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FEB17560-8FA3-4E2E-AEA5-117DC305705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D58DC80D-2FFD-4AC9-9DF1-6DBAEA29695C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FA8D2B5F-10A8-4894-8841-FD347202A14D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BBDE1280-883D-4286-9FE9-9986BBC73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5FD9D417-D608-4BC4-80BB-E37E3FA8080E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E288F05C-6256-48FD-B9D2-F69F1634A744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D765FCC7-223E-4569-81FB-E163335116D0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E25F4AD3-78EA-413E-A7CB-BDF0EBF40EEC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74F81AF6-C822-45EA-9BD3-CD5EB41E90F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62497BBF-688F-4510-9B03-1B22D64913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34432282-4DA2-4A5F-A2B9-BE68E719333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0A3B93D5-B598-496E-8F94-BDCCE327415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2C9669EE-B287-45B0-B3CF-9A105580334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F102BCD9-30E8-4737-9535-B8FE546F74D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3663100D-281B-4E53-B11F-B8D731A8EEE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2923BF4D-FA5E-4B3C-82FC-A7CB5F9052D2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1FAB34AB-1234-47A6-9313-ECB4D2DAA74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62153E64-CAC8-4380-804D-3F51ED33397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C7C31ACF-D131-4F8E-A319-EA5047C26A0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F77C907F-0344-4DA7-9EB1-A655103CEFB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D9712989-5B8E-4B0A-8567-CF835454F6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AE3AD474-08CE-4BA9-82EB-59BC84B561A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E2A26A96-7BB5-48AB-8601-48D5901DFCC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5C45917E-6F9F-41F2-B29A-8C2401A4389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0C58A425-3039-41BE-8422-19AF39DA5B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2523861B-D29B-49FE-8D86-A43C520246B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46C4F1D9-C832-43A9-8E83-02293490906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3ADD9B05-413A-4D78-B826-F2A4D2266BB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5DE7E062-9DB7-433A-B845-9730C860887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ABE43026-2E73-47AE-9B13-4D783874D45C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317DDF58-937F-44CE-A0C8-3AA973102F0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3C07E958-8D76-4994-9869-757CE6B3138B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B61CB6A8-6570-43CB-9BF8-9659D2F6EAD9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C34A92D7-B09E-4468-A4DF-2FD1782475F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06490269-04C4-4CA1-A7A4-30069F412DA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AFDF81FB-81E0-428D-9C5E-C834C800651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C3221D32-8FA7-4BB5-947F-EF6E9741E6E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09047412-0792-4845-B433-41AC1E9511CC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EAC14F34-E6CE-4D43-BE34-2EF028695B9F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F3BFE1FA-0EF5-4DFC-B036-210172CCE886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D5737F06-00B9-4703-99E8-BB58C0D498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8F8821BC-9D29-4533-9880-7BE280CE59C8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8700626F-9D53-48E1-91E9-CB2B16B37519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45F11C3E-7435-42FA-AA4A-4582DAA07B9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D9B5C57C-67CF-4640-A8FB-724E9533808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8B50C38D-35DF-4322-9C9B-226BD257DC35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0E869CCF-FE9D-4DB5-939A-8F395E5336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8A04CC8C-3E56-4EB8-87FC-79136484096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C61ED6D9-370D-431D-9734-A0B5912DD8C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60CC0E3F-F27A-4166-A084-8099F71E30F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5B769DE0-AB4D-4B2F-A27C-D44AA5657226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159D7B7C-48FF-422F-A148-0241546B0881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E78841E5-2C73-4C39-ADED-D0581B30B2F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A5AABE80-54D3-40C7-BB18-0D6031AF3C6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C6989421-DBF9-43BC-ACE3-0AA0877B795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460B18C0-FEA2-4629-8CA4-88E8FF5E717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21620342-6FDB-4BA1-8281-4118C1807E1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724400" y="0"/>
            <a:ext cx="74676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5E4FF03-2607-4B2A-AB48-656FD56C2F03}" type="datetime10">
              <a:rPr lang="nl-NL" smtClean="0"/>
              <a:t>14:31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9F16A591-1EA9-4214-812D-EEB4B9D573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7D7F2F8D-37F2-41E3-8252-228BABC451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7736555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6" name="Tijdelijke aanduiding voor tekst 18">
            <a:extLst>
              <a:ext uri="{FF2B5EF4-FFF2-40B4-BE49-F238E27FC236}">
                <a16:creationId xmlns:a16="http://schemas.microsoft.com/office/drawing/2014/main" id="{CE7A2C16-BC42-452B-9D02-3D95D9FEFB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7" name="Tijdelijke aanduiding voor tekst 17">
            <a:extLst>
              <a:ext uri="{FF2B5EF4-FFF2-40B4-BE49-F238E27FC236}">
                <a16:creationId xmlns:a16="http://schemas.microsoft.com/office/drawing/2014/main" id="{39558D69-DEE8-4DEE-90E6-7F1F544549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931721" y="2358515"/>
            <a:ext cx="813535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1D414C0E-8BD9-4DF2-8F47-388C666186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10454953" y="-1559423"/>
            <a:ext cx="1494825" cy="349497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0" name="Tijdelijke aanduiding voor tekst 6">
            <a:extLst>
              <a:ext uri="{FF2B5EF4-FFF2-40B4-BE49-F238E27FC236}">
                <a16:creationId xmlns:a16="http://schemas.microsoft.com/office/drawing/2014/main" id="{FF6A8E0E-ACB4-4C1E-A4D4-AD91F4649D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A4652884-1E30-4AC2-A654-1C238B8A6F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A9374000-1733-489F-B519-D602AABC835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941C210F-8CB9-4811-8A67-3A733E28A8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9" name="Tijdelijke aanduiding voor tekst 82">
            <a:extLst>
              <a:ext uri="{FF2B5EF4-FFF2-40B4-BE49-F238E27FC236}">
                <a16:creationId xmlns:a16="http://schemas.microsoft.com/office/drawing/2014/main" id="{5F50743B-08D1-4C57-ABBE-4234B5FF55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98CA4062-B39C-4195-BED2-C87043CCFB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AA84A285-10D1-413F-93E4-5B43BF62B4C6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A3</a:t>
            </a:r>
          </a:p>
        </p:txBody>
      </p:sp>
      <p:grpSp>
        <p:nvGrpSpPr>
          <p:cNvPr id="282" name="INSTRUCTIES">
            <a:extLst>
              <a:ext uri="{FF2B5EF4-FFF2-40B4-BE49-F238E27FC236}">
                <a16:creationId xmlns:a16="http://schemas.microsoft.com/office/drawing/2014/main" id="{F47590B3-6335-4FDE-AB5A-364A3D5CF0E8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FFC448B7-FB59-4F0F-8E22-4602C75A1F3D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84" name="Rechthoek: afgeronde hoeken 283">
              <a:extLst>
                <a:ext uri="{FF2B5EF4-FFF2-40B4-BE49-F238E27FC236}">
                  <a16:creationId xmlns:a16="http://schemas.microsoft.com/office/drawing/2014/main" id="{49A7C3B7-A41A-4621-B62F-68C905DFF556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5" name="Ovaal 284">
              <a:extLst>
                <a:ext uri="{FF2B5EF4-FFF2-40B4-BE49-F238E27FC236}">
                  <a16:creationId xmlns:a16="http://schemas.microsoft.com/office/drawing/2014/main" id="{82C5157D-A49C-43B9-94CA-46EF12930770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DC366BDE-6939-4DF3-ACDB-0832B7B62D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679EE9F3-0AD2-49C7-A358-06F012A24D48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8" name="Ovaal 287">
              <a:extLst>
                <a:ext uri="{FF2B5EF4-FFF2-40B4-BE49-F238E27FC236}">
                  <a16:creationId xmlns:a16="http://schemas.microsoft.com/office/drawing/2014/main" id="{D891DB58-B310-4245-AF25-54FE33B40815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89" name="Rechthoek 288">
              <a:extLst>
                <a:ext uri="{FF2B5EF4-FFF2-40B4-BE49-F238E27FC236}">
                  <a16:creationId xmlns:a16="http://schemas.microsoft.com/office/drawing/2014/main" id="{F0EE4F04-4133-4827-8DE5-EA60B8BD3BDE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770D441B-EC74-4879-8CDD-309EB3457EC9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1" name="Rechthoek 290">
              <a:extLst>
                <a:ext uri="{FF2B5EF4-FFF2-40B4-BE49-F238E27FC236}">
                  <a16:creationId xmlns:a16="http://schemas.microsoft.com/office/drawing/2014/main" id="{2F90AF97-5910-4FCA-B509-C69FD30D77EC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2" name="Rechte verbindingslijn 291">
              <a:extLst>
                <a:ext uri="{FF2B5EF4-FFF2-40B4-BE49-F238E27FC236}">
                  <a16:creationId xmlns:a16="http://schemas.microsoft.com/office/drawing/2014/main" id="{3CED5D3B-DC54-48F7-BF5C-82529FF785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3" name="Groep 292">
              <a:extLst>
                <a:ext uri="{FF2B5EF4-FFF2-40B4-BE49-F238E27FC236}">
                  <a16:creationId xmlns:a16="http://schemas.microsoft.com/office/drawing/2014/main" id="{0FF4EA03-DC66-48A0-92C2-F5285E0525F5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36" name="Rechthoek 335">
                <a:extLst>
                  <a:ext uri="{FF2B5EF4-FFF2-40B4-BE49-F238E27FC236}">
                    <a16:creationId xmlns:a16="http://schemas.microsoft.com/office/drawing/2014/main" id="{792CF84B-9399-48EF-B0E9-D02F63DBEC7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37" name="Rechte verbindingslijn 336">
                <a:extLst>
                  <a:ext uri="{FF2B5EF4-FFF2-40B4-BE49-F238E27FC236}">
                    <a16:creationId xmlns:a16="http://schemas.microsoft.com/office/drawing/2014/main" id="{2DC34F93-540D-44D1-96A3-2801C6B4846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38" name="Gelijkbenige driehoek 337">
                <a:extLst>
                  <a:ext uri="{FF2B5EF4-FFF2-40B4-BE49-F238E27FC236}">
                    <a16:creationId xmlns:a16="http://schemas.microsoft.com/office/drawing/2014/main" id="{126A13C9-8371-46A2-9263-B5A22EAC5A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ep 293">
              <a:extLst>
                <a:ext uri="{FF2B5EF4-FFF2-40B4-BE49-F238E27FC236}">
                  <a16:creationId xmlns:a16="http://schemas.microsoft.com/office/drawing/2014/main" id="{F50515E9-9B5F-47BD-98B3-04F1AC0A906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0" name="Groep 319">
                <a:extLst>
                  <a:ext uri="{FF2B5EF4-FFF2-40B4-BE49-F238E27FC236}">
                    <a16:creationId xmlns:a16="http://schemas.microsoft.com/office/drawing/2014/main" id="{09F69480-C74B-454B-A5E2-0BC17C223F30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3" name="Groep 322">
                  <a:extLst>
                    <a:ext uri="{FF2B5EF4-FFF2-40B4-BE49-F238E27FC236}">
                      <a16:creationId xmlns:a16="http://schemas.microsoft.com/office/drawing/2014/main" id="{109D43E2-672C-4A71-9FDC-B7841A4CDD83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0" name="Groep 329">
                    <a:extLst>
                      <a:ext uri="{FF2B5EF4-FFF2-40B4-BE49-F238E27FC236}">
                        <a16:creationId xmlns:a16="http://schemas.microsoft.com/office/drawing/2014/main" id="{9AE4927C-D671-458C-A989-2A55255BFD1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8E7A37E1-BED0-48E9-98FB-AC935BBF556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4" name="Rechthoek 333">
                      <a:extLst>
                        <a:ext uri="{FF2B5EF4-FFF2-40B4-BE49-F238E27FC236}">
                          <a16:creationId xmlns:a16="http://schemas.microsoft.com/office/drawing/2014/main" id="{38E58A03-26E8-4401-98B3-14F048BAA5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5" name="Ovaal 334">
                      <a:extLst>
                        <a:ext uri="{FF2B5EF4-FFF2-40B4-BE49-F238E27FC236}">
                          <a16:creationId xmlns:a16="http://schemas.microsoft.com/office/drawing/2014/main" id="{2462610D-9E46-4F25-87A4-F50477B89FD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1" name="Afbeelding 330">
                    <a:extLst>
                      <a:ext uri="{FF2B5EF4-FFF2-40B4-BE49-F238E27FC236}">
                        <a16:creationId xmlns:a16="http://schemas.microsoft.com/office/drawing/2014/main" id="{2A20D017-AE26-4EB3-9715-E3C5A3B31F4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2" name="Afbeelding 331">
                    <a:extLst>
                      <a:ext uri="{FF2B5EF4-FFF2-40B4-BE49-F238E27FC236}">
                        <a16:creationId xmlns:a16="http://schemas.microsoft.com/office/drawing/2014/main" id="{CA6001A9-3E6F-4ABB-9862-3AF9E732E8A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4" name="Groep 323">
                  <a:extLst>
                    <a:ext uri="{FF2B5EF4-FFF2-40B4-BE49-F238E27FC236}">
                      <a16:creationId xmlns:a16="http://schemas.microsoft.com/office/drawing/2014/main" id="{7EC9C214-61C0-482B-8B4B-0417CBF85B7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28" name="Rechthoek 327">
                    <a:extLst>
                      <a:ext uri="{FF2B5EF4-FFF2-40B4-BE49-F238E27FC236}">
                        <a16:creationId xmlns:a16="http://schemas.microsoft.com/office/drawing/2014/main" id="{28D3CA5C-AC94-4387-9771-42629B56071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9" name="Rechthoek 328">
                    <a:extLst>
                      <a:ext uri="{FF2B5EF4-FFF2-40B4-BE49-F238E27FC236}">
                        <a16:creationId xmlns:a16="http://schemas.microsoft.com/office/drawing/2014/main" id="{3B7BA229-057B-4E51-9EE5-2D687BA41CB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25" name="Groep 324">
                  <a:extLst>
                    <a:ext uri="{FF2B5EF4-FFF2-40B4-BE49-F238E27FC236}">
                      <a16:creationId xmlns:a16="http://schemas.microsoft.com/office/drawing/2014/main" id="{45202485-F81F-4D53-AF04-43E5DBA2A39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26" name="Rechthoek 325">
                    <a:extLst>
                      <a:ext uri="{FF2B5EF4-FFF2-40B4-BE49-F238E27FC236}">
                        <a16:creationId xmlns:a16="http://schemas.microsoft.com/office/drawing/2014/main" id="{B27B292E-6DF4-463D-B168-BE1F8047060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7" name="Rechthoek 326">
                    <a:extLst>
                      <a:ext uri="{FF2B5EF4-FFF2-40B4-BE49-F238E27FC236}">
                        <a16:creationId xmlns:a16="http://schemas.microsoft.com/office/drawing/2014/main" id="{4CE6625E-0E3B-446B-AF10-D67CA764717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1" name="Rechthoek 320">
                <a:extLst>
                  <a:ext uri="{FF2B5EF4-FFF2-40B4-BE49-F238E27FC236}">
                    <a16:creationId xmlns:a16="http://schemas.microsoft.com/office/drawing/2014/main" id="{AD0416BC-0D76-475D-B1DF-C5D59DDDB08B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2" name="Gelijkbenige driehoek 321">
                <a:extLst>
                  <a:ext uri="{FF2B5EF4-FFF2-40B4-BE49-F238E27FC236}">
                    <a16:creationId xmlns:a16="http://schemas.microsoft.com/office/drawing/2014/main" id="{52D61FEA-9CEA-4C96-8611-B052AD4992EF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ep 294">
              <a:extLst>
                <a:ext uri="{FF2B5EF4-FFF2-40B4-BE49-F238E27FC236}">
                  <a16:creationId xmlns:a16="http://schemas.microsoft.com/office/drawing/2014/main" id="{2683AAE9-04EC-4086-B5D6-04F361CF6AEE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14" name="Rechthoek 313">
                <a:extLst>
                  <a:ext uri="{FF2B5EF4-FFF2-40B4-BE49-F238E27FC236}">
                    <a16:creationId xmlns:a16="http://schemas.microsoft.com/office/drawing/2014/main" id="{3BCCD496-C173-4EB0-B581-20BF151BC88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Ovaal 314">
                <a:extLst>
                  <a:ext uri="{FF2B5EF4-FFF2-40B4-BE49-F238E27FC236}">
                    <a16:creationId xmlns:a16="http://schemas.microsoft.com/office/drawing/2014/main" id="{6D304464-AC5E-41CC-8543-D5E1E50AC03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Vrije vorm: vorm 315">
                <a:extLst>
                  <a:ext uri="{FF2B5EF4-FFF2-40B4-BE49-F238E27FC236}">
                    <a16:creationId xmlns:a16="http://schemas.microsoft.com/office/drawing/2014/main" id="{85661B06-F900-4658-9656-FE545C7F18F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Rechthoek: afgeronde hoeken 316">
                <a:extLst>
                  <a:ext uri="{FF2B5EF4-FFF2-40B4-BE49-F238E27FC236}">
                    <a16:creationId xmlns:a16="http://schemas.microsoft.com/office/drawing/2014/main" id="{CB9B3638-4400-466D-AF00-A958114B966E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18" name="Rechte verbindingslijn 317">
                <a:extLst>
                  <a:ext uri="{FF2B5EF4-FFF2-40B4-BE49-F238E27FC236}">
                    <a16:creationId xmlns:a16="http://schemas.microsoft.com/office/drawing/2014/main" id="{5C15AF33-24D8-424D-BEFA-913FFFA704C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9" name="Rechte verbindingslijn 318">
                <a:extLst>
                  <a:ext uri="{FF2B5EF4-FFF2-40B4-BE49-F238E27FC236}">
                    <a16:creationId xmlns:a16="http://schemas.microsoft.com/office/drawing/2014/main" id="{B8A92779-C959-404A-BECE-EBCBD60B9679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89911D1F-CA6D-4E67-8C71-A88A65F3D8CC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7" name="Rechthoek 296">
              <a:extLst>
                <a:ext uri="{FF2B5EF4-FFF2-40B4-BE49-F238E27FC236}">
                  <a16:creationId xmlns:a16="http://schemas.microsoft.com/office/drawing/2014/main" id="{7685A91A-CA12-4E33-B60A-4E515480DB16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8" name="Rechte verbindingslijn 297">
              <a:extLst>
                <a:ext uri="{FF2B5EF4-FFF2-40B4-BE49-F238E27FC236}">
                  <a16:creationId xmlns:a16="http://schemas.microsoft.com/office/drawing/2014/main" id="{EC70D4F3-0F4D-4196-A147-E3F325353D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7FA05720-1CB7-4213-9226-8560A11829AD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0" name="Rechthoek 299">
                <a:extLst>
                  <a:ext uri="{FF2B5EF4-FFF2-40B4-BE49-F238E27FC236}">
                    <a16:creationId xmlns:a16="http://schemas.microsoft.com/office/drawing/2014/main" id="{BD9A09EC-F37A-4D58-B502-7432D483458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echthoek 300">
                <a:extLst>
                  <a:ext uri="{FF2B5EF4-FFF2-40B4-BE49-F238E27FC236}">
                    <a16:creationId xmlns:a16="http://schemas.microsoft.com/office/drawing/2014/main" id="{0ED66825-D9C5-418A-AD13-2D7338F465A0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Tekstvak 301">
                <a:extLst>
                  <a:ext uri="{FF2B5EF4-FFF2-40B4-BE49-F238E27FC236}">
                    <a16:creationId xmlns:a16="http://schemas.microsoft.com/office/drawing/2014/main" id="{A2CFD7EF-7691-4D94-95C9-0369D528132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3" name="Tekstvak 302">
                <a:extLst>
                  <a:ext uri="{FF2B5EF4-FFF2-40B4-BE49-F238E27FC236}">
                    <a16:creationId xmlns:a16="http://schemas.microsoft.com/office/drawing/2014/main" id="{908429BC-C7BB-4E8A-A4B9-1A2FBD1FD626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04" name="Picture 3">
                <a:extLst>
                  <a:ext uri="{FF2B5EF4-FFF2-40B4-BE49-F238E27FC236}">
                    <a16:creationId xmlns:a16="http://schemas.microsoft.com/office/drawing/2014/main" id="{AC728386-91F4-48A1-A23B-C21FED45C1A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5" name="Gelijkbenige driehoek 304">
                <a:extLst>
                  <a:ext uri="{FF2B5EF4-FFF2-40B4-BE49-F238E27FC236}">
                    <a16:creationId xmlns:a16="http://schemas.microsoft.com/office/drawing/2014/main" id="{2D246313-C42E-4D2A-BFAD-86F32748C803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6" name="Groep 305">
                <a:extLst>
                  <a:ext uri="{FF2B5EF4-FFF2-40B4-BE49-F238E27FC236}">
                    <a16:creationId xmlns:a16="http://schemas.microsoft.com/office/drawing/2014/main" id="{68771E7A-ED82-4929-8349-F8A33103C07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1" name="Rechthoek 310">
                  <a:extLst>
                    <a:ext uri="{FF2B5EF4-FFF2-40B4-BE49-F238E27FC236}">
                      <a16:creationId xmlns:a16="http://schemas.microsoft.com/office/drawing/2014/main" id="{563183E7-ABC4-4AE1-94AA-C6C8F6E8867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2" name="Rechthoek 311">
                  <a:extLst>
                    <a:ext uri="{FF2B5EF4-FFF2-40B4-BE49-F238E27FC236}">
                      <a16:creationId xmlns:a16="http://schemas.microsoft.com/office/drawing/2014/main" id="{5271A16C-6E20-446C-AD0C-C6EF3C75EAF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3" name="Rechthoek 312">
                  <a:extLst>
                    <a:ext uri="{FF2B5EF4-FFF2-40B4-BE49-F238E27FC236}">
                      <a16:creationId xmlns:a16="http://schemas.microsoft.com/office/drawing/2014/main" id="{797721ED-D3EA-4F1D-BCFB-48FACF6A002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07" name="Groep 306">
                <a:extLst>
                  <a:ext uri="{FF2B5EF4-FFF2-40B4-BE49-F238E27FC236}">
                    <a16:creationId xmlns:a16="http://schemas.microsoft.com/office/drawing/2014/main" id="{C6D90B66-BB4C-4EB6-B709-7611348232F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08" name="Rechthoek 307">
                  <a:extLst>
                    <a:ext uri="{FF2B5EF4-FFF2-40B4-BE49-F238E27FC236}">
                      <a16:creationId xmlns:a16="http://schemas.microsoft.com/office/drawing/2014/main" id="{5A61542C-46F1-404F-8057-F7A146455C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09" name="Rechthoek 308">
                  <a:extLst>
                    <a:ext uri="{FF2B5EF4-FFF2-40B4-BE49-F238E27FC236}">
                      <a16:creationId xmlns:a16="http://schemas.microsoft.com/office/drawing/2014/main" id="{D03E9241-87D7-41DF-83EE-4ECA3F90BCE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0" name="Rechthoek 309">
                  <a:extLst>
                    <a:ext uri="{FF2B5EF4-FFF2-40B4-BE49-F238E27FC236}">
                      <a16:creationId xmlns:a16="http://schemas.microsoft.com/office/drawing/2014/main" id="{E02FA258-0E40-4318-A515-BE6B06F54D8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416" name="TEKSTINSTRUCTIES">
            <a:extLst>
              <a:ext uri="{FF2B5EF4-FFF2-40B4-BE49-F238E27FC236}">
                <a16:creationId xmlns:a16="http://schemas.microsoft.com/office/drawing/2014/main" id="{0F67B3C6-F5E0-4E5C-A48A-546A21098A73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17" name="Rechthoek: afgeronde hoeken 416">
              <a:extLst>
                <a:ext uri="{FF2B5EF4-FFF2-40B4-BE49-F238E27FC236}">
                  <a16:creationId xmlns:a16="http://schemas.microsoft.com/office/drawing/2014/main" id="{4518DEE6-CB6F-4984-A9E8-8F1A9B4BA5F4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18" name="Rechthoek: afgeronde hoeken 417">
              <a:extLst>
                <a:ext uri="{FF2B5EF4-FFF2-40B4-BE49-F238E27FC236}">
                  <a16:creationId xmlns:a16="http://schemas.microsoft.com/office/drawing/2014/main" id="{CD874AE6-5040-4106-839C-AD5AE2A2DD4A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19" name="Rechte verbindingslijn 418">
              <a:extLst>
                <a:ext uri="{FF2B5EF4-FFF2-40B4-BE49-F238E27FC236}">
                  <a16:creationId xmlns:a16="http://schemas.microsoft.com/office/drawing/2014/main" id="{7832EDCE-2A64-4D08-B662-EC4BE5848B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20" name="Groep 419">
              <a:extLst>
                <a:ext uri="{FF2B5EF4-FFF2-40B4-BE49-F238E27FC236}">
                  <a16:creationId xmlns:a16="http://schemas.microsoft.com/office/drawing/2014/main" id="{802BC9FC-7546-46E2-B20D-861181439B3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AB007BD9-CD51-441B-9C79-0925A388D8EE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42" name="Rechte verbindingslijn 441">
                <a:extLst>
                  <a:ext uri="{FF2B5EF4-FFF2-40B4-BE49-F238E27FC236}">
                    <a16:creationId xmlns:a16="http://schemas.microsoft.com/office/drawing/2014/main" id="{95EA4ED8-460F-48A8-9AB1-33FCAE9D4B1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Rechte verbindingslijn 442">
                <a:extLst>
                  <a:ext uri="{FF2B5EF4-FFF2-40B4-BE49-F238E27FC236}">
                    <a16:creationId xmlns:a16="http://schemas.microsoft.com/office/drawing/2014/main" id="{4C7B17FC-DEBA-4CF6-981C-E52CB67ECA0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4" name="Rechthoek 443">
                <a:extLst>
                  <a:ext uri="{FF2B5EF4-FFF2-40B4-BE49-F238E27FC236}">
                    <a16:creationId xmlns:a16="http://schemas.microsoft.com/office/drawing/2014/main" id="{BCF334E3-F667-49E1-8A5D-0CCBAE183966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13EAE080-2512-4D33-B02C-99980AF49E66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84" name="Groep 483">
                  <a:extLst>
                    <a:ext uri="{FF2B5EF4-FFF2-40B4-BE49-F238E27FC236}">
                      <a16:creationId xmlns:a16="http://schemas.microsoft.com/office/drawing/2014/main" id="{552728AC-9F1E-40BD-995B-7AC7BB92806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88" name="Rechte verbindingslijn 487">
                    <a:extLst>
                      <a:ext uri="{FF2B5EF4-FFF2-40B4-BE49-F238E27FC236}">
                        <a16:creationId xmlns:a16="http://schemas.microsoft.com/office/drawing/2014/main" id="{76EA53F7-B1D3-4B52-ADF0-150514747C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9" name="Rechte verbindingslijn 488">
                    <a:extLst>
                      <a:ext uri="{FF2B5EF4-FFF2-40B4-BE49-F238E27FC236}">
                        <a16:creationId xmlns:a16="http://schemas.microsoft.com/office/drawing/2014/main" id="{E55B2DE1-0C14-486F-B7B6-266D739D41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0" name="Rechte verbindingslijn 489">
                    <a:extLst>
                      <a:ext uri="{FF2B5EF4-FFF2-40B4-BE49-F238E27FC236}">
                        <a16:creationId xmlns:a16="http://schemas.microsoft.com/office/drawing/2014/main" id="{6F5E1869-1E26-4982-B0E1-ED0EDC2A31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1" name="Rechte verbindingslijn 490">
                    <a:extLst>
                      <a:ext uri="{FF2B5EF4-FFF2-40B4-BE49-F238E27FC236}">
                        <a16:creationId xmlns:a16="http://schemas.microsoft.com/office/drawing/2014/main" id="{B442CA69-91DE-4F34-8BEA-BB255519620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2" name="Rechte verbindingslijn 491">
                    <a:extLst>
                      <a:ext uri="{FF2B5EF4-FFF2-40B4-BE49-F238E27FC236}">
                        <a16:creationId xmlns:a16="http://schemas.microsoft.com/office/drawing/2014/main" id="{A2A64C86-13A9-4C1E-AEB7-0D27983AC4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85" name="Groep 484">
                  <a:extLst>
                    <a:ext uri="{FF2B5EF4-FFF2-40B4-BE49-F238E27FC236}">
                      <a16:creationId xmlns:a16="http://schemas.microsoft.com/office/drawing/2014/main" id="{72C88E0F-D797-4808-B81A-DF23C03FF88A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86" name="Rechthoek 485">
                    <a:extLst>
                      <a:ext uri="{FF2B5EF4-FFF2-40B4-BE49-F238E27FC236}">
                        <a16:creationId xmlns:a16="http://schemas.microsoft.com/office/drawing/2014/main" id="{6ADFE487-67C9-4268-A840-9F2F4BB6C96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7" name="Pijl: punthaak 486">
                    <a:extLst>
                      <a:ext uri="{FF2B5EF4-FFF2-40B4-BE49-F238E27FC236}">
                        <a16:creationId xmlns:a16="http://schemas.microsoft.com/office/drawing/2014/main" id="{4DDAD3F2-92BB-457D-BAC9-C62EB5EC9BB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D7D7CEA2-017E-484E-BBD0-4DADA08B7A7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75" name="Groep 474">
                  <a:extLst>
                    <a:ext uri="{FF2B5EF4-FFF2-40B4-BE49-F238E27FC236}">
                      <a16:creationId xmlns:a16="http://schemas.microsoft.com/office/drawing/2014/main" id="{3D54DC38-DE74-41C1-BA72-3BA101CE6C48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79" name="Rechte verbindingslijn 478">
                    <a:extLst>
                      <a:ext uri="{FF2B5EF4-FFF2-40B4-BE49-F238E27FC236}">
                        <a16:creationId xmlns:a16="http://schemas.microsoft.com/office/drawing/2014/main" id="{18E6ADC6-D4F3-46AD-81C0-66BC247FEA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0" name="Rechte verbindingslijn 479">
                    <a:extLst>
                      <a:ext uri="{FF2B5EF4-FFF2-40B4-BE49-F238E27FC236}">
                        <a16:creationId xmlns:a16="http://schemas.microsoft.com/office/drawing/2014/main" id="{98BE289E-6848-4A50-839C-C42EC1F042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1" name="Rechte verbindingslijn 480">
                    <a:extLst>
                      <a:ext uri="{FF2B5EF4-FFF2-40B4-BE49-F238E27FC236}">
                        <a16:creationId xmlns:a16="http://schemas.microsoft.com/office/drawing/2014/main" id="{53678728-4A3C-4CC2-8285-A6805C6B38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2" name="Rechte verbindingslijn 481">
                    <a:extLst>
                      <a:ext uri="{FF2B5EF4-FFF2-40B4-BE49-F238E27FC236}">
                        <a16:creationId xmlns:a16="http://schemas.microsoft.com/office/drawing/2014/main" id="{98EB2987-07AE-4683-B6A8-87A2460F56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3" name="Rechte verbindingslijn 482">
                    <a:extLst>
                      <a:ext uri="{FF2B5EF4-FFF2-40B4-BE49-F238E27FC236}">
                        <a16:creationId xmlns:a16="http://schemas.microsoft.com/office/drawing/2014/main" id="{ABDF9B8D-73A5-4124-A0FC-5BE70E40D8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76" name="Groep 475">
                  <a:extLst>
                    <a:ext uri="{FF2B5EF4-FFF2-40B4-BE49-F238E27FC236}">
                      <a16:creationId xmlns:a16="http://schemas.microsoft.com/office/drawing/2014/main" id="{262FE9E9-82A9-418A-950D-FB4DDD43AB4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77" name="Rechthoek 476">
                    <a:extLst>
                      <a:ext uri="{FF2B5EF4-FFF2-40B4-BE49-F238E27FC236}">
                        <a16:creationId xmlns:a16="http://schemas.microsoft.com/office/drawing/2014/main" id="{80A6E897-6376-49A1-9321-9189756007F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8" name="Pijl: punthaak 477">
                    <a:extLst>
                      <a:ext uri="{FF2B5EF4-FFF2-40B4-BE49-F238E27FC236}">
                        <a16:creationId xmlns:a16="http://schemas.microsoft.com/office/drawing/2014/main" id="{BC59D22E-0E4A-416C-8D78-55ACCA4A87C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47" name="Rechte verbindingslijn 446">
                <a:extLst>
                  <a:ext uri="{FF2B5EF4-FFF2-40B4-BE49-F238E27FC236}">
                    <a16:creationId xmlns:a16="http://schemas.microsoft.com/office/drawing/2014/main" id="{6D90E655-75A8-4E3D-80D6-B81628B7C21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48" name="Rechte verbindingslijn 447">
                <a:extLst>
                  <a:ext uri="{FF2B5EF4-FFF2-40B4-BE49-F238E27FC236}">
                    <a16:creationId xmlns:a16="http://schemas.microsoft.com/office/drawing/2014/main" id="{B1EC1628-5E91-4396-A3FE-A6BFEC20F4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49" name="Groep 448">
                <a:extLst>
                  <a:ext uri="{FF2B5EF4-FFF2-40B4-BE49-F238E27FC236}">
                    <a16:creationId xmlns:a16="http://schemas.microsoft.com/office/drawing/2014/main" id="{B425897F-294E-4664-A120-540702C0E18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64" name="Rechthoek 463">
                  <a:extLst>
                    <a:ext uri="{FF2B5EF4-FFF2-40B4-BE49-F238E27FC236}">
                      <a16:creationId xmlns:a16="http://schemas.microsoft.com/office/drawing/2014/main" id="{922AE9C3-049A-4EBB-A7DD-75DA965292A1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5" name="Groep 464">
                  <a:extLst>
                    <a:ext uri="{FF2B5EF4-FFF2-40B4-BE49-F238E27FC236}">
                      <a16:creationId xmlns:a16="http://schemas.microsoft.com/office/drawing/2014/main" id="{C2A87383-E574-41FD-8913-324EB619CA9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66" name="Groep 465">
                    <a:extLst>
                      <a:ext uri="{FF2B5EF4-FFF2-40B4-BE49-F238E27FC236}">
                        <a16:creationId xmlns:a16="http://schemas.microsoft.com/office/drawing/2014/main" id="{9F98AB5F-9C30-46D7-84F7-DA0E340E392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70" name="Rechte verbindingslijn 469">
                      <a:extLst>
                        <a:ext uri="{FF2B5EF4-FFF2-40B4-BE49-F238E27FC236}">
                          <a16:creationId xmlns:a16="http://schemas.microsoft.com/office/drawing/2014/main" id="{E6EE1CAB-54CE-4E34-B236-04B0CB86FB0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1" name="Rechte verbindingslijn 470">
                      <a:extLst>
                        <a:ext uri="{FF2B5EF4-FFF2-40B4-BE49-F238E27FC236}">
                          <a16:creationId xmlns:a16="http://schemas.microsoft.com/office/drawing/2014/main" id="{BE1C2842-EED2-4089-9A03-2CC4C7FC433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2" name="Rechte verbindingslijn 471">
                      <a:extLst>
                        <a:ext uri="{FF2B5EF4-FFF2-40B4-BE49-F238E27FC236}">
                          <a16:creationId xmlns:a16="http://schemas.microsoft.com/office/drawing/2014/main" id="{ED34C974-83C5-4594-A287-FDC78C17510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3" name="Rechte verbindingslijn 472">
                      <a:extLst>
                        <a:ext uri="{FF2B5EF4-FFF2-40B4-BE49-F238E27FC236}">
                          <a16:creationId xmlns:a16="http://schemas.microsoft.com/office/drawing/2014/main" id="{0B77AD9B-911A-4B58-8ED4-E876F6DAF34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4" name="Rechte verbindingslijn 473">
                      <a:extLst>
                        <a:ext uri="{FF2B5EF4-FFF2-40B4-BE49-F238E27FC236}">
                          <a16:creationId xmlns:a16="http://schemas.microsoft.com/office/drawing/2014/main" id="{78316089-83A4-47FB-B7F7-CA15E92D41F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67" name="Groep 466">
                    <a:extLst>
                      <a:ext uri="{FF2B5EF4-FFF2-40B4-BE49-F238E27FC236}">
                        <a16:creationId xmlns:a16="http://schemas.microsoft.com/office/drawing/2014/main" id="{37A8A0C3-0A95-451A-BEA9-8DECAF1B82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68" name="Rechthoek 467">
                      <a:extLst>
                        <a:ext uri="{FF2B5EF4-FFF2-40B4-BE49-F238E27FC236}">
                          <a16:creationId xmlns:a16="http://schemas.microsoft.com/office/drawing/2014/main" id="{23C15C89-E899-4B5E-AD29-2FED3C41C1C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69" name="Pijl: punthaak 468">
                      <a:extLst>
                        <a:ext uri="{FF2B5EF4-FFF2-40B4-BE49-F238E27FC236}">
                          <a16:creationId xmlns:a16="http://schemas.microsoft.com/office/drawing/2014/main" id="{E5150EC7-02A9-4DC5-A9C1-AC43AC0E7FF1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50" name="Groep 449">
                <a:extLst>
                  <a:ext uri="{FF2B5EF4-FFF2-40B4-BE49-F238E27FC236}">
                    <a16:creationId xmlns:a16="http://schemas.microsoft.com/office/drawing/2014/main" id="{DC5F652C-D5F6-4C83-8B02-A374F80A87F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53" name="Rechthoek 452">
                  <a:extLst>
                    <a:ext uri="{FF2B5EF4-FFF2-40B4-BE49-F238E27FC236}">
                      <a16:creationId xmlns:a16="http://schemas.microsoft.com/office/drawing/2014/main" id="{B45F2B6C-5F39-4F0E-B0AD-D7AD5344724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54" name="Groep 453">
                  <a:extLst>
                    <a:ext uri="{FF2B5EF4-FFF2-40B4-BE49-F238E27FC236}">
                      <a16:creationId xmlns:a16="http://schemas.microsoft.com/office/drawing/2014/main" id="{CA303067-6398-4D4F-87BF-219A01A9C31C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55" name="Groep 454">
                    <a:extLst>
                      <a:ext uri="{FF2B5EF4-FFF2-40B4-BE49-F238E27FC236}">
                        <a16:creationId xmlns:a16="http://schemas.microsoft.com/office/drawing/2014/main" id="{79014AA4-71A5-4410-8869-CE170BB2255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59" name="Rechte verbindingslijn 458">
                      <a:extLst>
                        <a:ext uri="{FF2B5EF4-FFF2-40B4-BE49-F238E27FC236}">
                          <a16:creationId xmlns:a16="http://schemas.microsoft.com/office/drawing/2014/main" id="{D66E5605-3C15-416A-89D7-866197B70BF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0" name="Rechte verbindingslijn 459">
                      <a:extLst>
                        <a:ext uri="{FF2B5EF4-FFF2-40B4-BE49-F238E27FC236}">
                          <a16:creationId xmlns:a16="http://schemas.microsoft.com/office/drawing/2014/main" id="{DC4C5751-8101-4275-B066-B6E7E378AD3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1" name="Rechte verbindingslijn 460">
                      <a:extLst>
                        <a:ext uri="{FF2B5EF4-FFF2-40B4-BE49-F238E27FC236}">
                          <a16:creationId xmlns:a16="http://schemas.microsoft.com/office/drawing/2014/main" id="{8F5E3FAC-F916-45AA-A896-B61EBB7D794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2" name="Rechte verbindingslijn 461">
                      <a:extLst>
                        <a:ext uri="{FF2B5EF4-FFF2-40B4-BE49-F238E27FC236}">
                          <a16:creationId xmlns:a16="http://schemas.microsoft.com/office/drawing/2014/main" id="{94CE8C9E-91A2-4942-8BCC-CE482B73541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3" name="Rechte verbindingslijn 462">
                      <a:extLst>
                        <a:ext uri="{FF2B5EF4-FFF2-40B4-BE49-F238E27FC236}">
                          <a16:creationId xmlns:a16="http://schemas.microsoft.com/office/drawing/2014/main" id="{070FC723-50FD-4455-97FA-594B7B4DECB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56" name="Groep 455">
                    <a:extLst>
                      <a:ext uri="{FF2B5EF4-FFF2-40B4-BE49-F238E27FC236}">
                        <a16:creationId xmlns:a16="http://schemas.microsoft.com/office/drawing/2014/main" id="{ABA8C5A5-071A-459F-A434-B10B72288A6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57" name="Rechthoek 456">
                      <a:extLst>
                        <a:ext uri="{FF2B5EF4-FFF2-40B4-BE49-F238E27FC236}">
                          <a16:creationId xmlns:a16="http://schemas.microsoft.com/office/drawing/2014/main" id="{D380052C-6E09-4FA9-B71D-EB28C34CCD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58" name="Pijl: punthaak 457">
                      <a:extLst>
                        <a:ext uri="{FF2B5EF4-FFF2-40B4-BE49-F238E27FC236}">
                          <a16:creationId xmlns:a16="http://schemas.microsoft.com/office/drawing/2014/main" id="{AB16A00F-1F11-4C36-8CB7-2C087BFA87F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51" name="Rechthoek 450">
                <a:extLst>
                  <a:ext uri="{FF2B5EF4-FFF2-40B4-BE49-F238E27FC236}">
                    <a16:creationId xmlns:a16="http://schemas.microsoft.com/office/drawing/2014/main" id="{7FDD16D6-B75A-4FD6-BCD4-282FC1B03875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52" name="Rechthoek 451">
                <a:extLst>
                  <a:ext uri="{FF2B5EF4-FFF2-40B4-BE49-F238E27FC236}">
                    <a16:creationId xmlns:a16="http://schemas.microsoft.com/office/drawing/2014/main" id="{1F79ADB5-0DD2-4A12-8247-808BEAEFD6F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21" name="Rechte verbindingslijn 420">
              <a:extLst>
                <a:ext uri="{FF2B5EF4-FFF2-40B4-BE49-F238E27FC236}">
                  <a16:creationId xmlns:a16="http://schemas.microsoft.com/office/drawing/2014/main" id="{683C8D4B-9CDC-4177-84DE-AE42881F88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22" name="Rechthoek 421">
              <a:extLst>
                <a:ext uri="{FF2B5EF4-FFF2-40B4-BE49-F238E27FC236}">
                  <a16:creationId xmlns:a16="http://schemas.microsoft.com/office/drawing/2014/main" id="{B323CC6B-163E-4009-B998-73A0A83CF5DF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23" name="Rechthoek 422">
              <a:extLst>
                <a:ext uri="{FF2B5EF4-FFF2-40B4-BE49-F238E27FC236}">
                  <a16:creationId xmlns:a16="http://schemas.microsoft.com/office/drawing/2014/main" id="{6D6F92EB-CAB1-4061-A8A4-FACA6ACA1C28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24" name="Ovaal 423">
              <a:extLst>
                <a:ext uri="{FF2B5EF4-FFF2-40B4-BE49-F238E27FC236}">
                  <a16:creationId xmlns:a16="http://schemas.microsoft.com/office/drawing/2014/main" id="{F2195A6C-1ABF-43B1-A5A2-1AECC0F778E8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25" name="Ovaal 424">
              <a:extLst>
                <a:ext uri="{FF2B5EF4-FFF2-40B4-BE49-F238E27FC236}">
                  <a16:creationId xmlns:a16="http://schemas.microsoft.com/office/drawing/2014/main" id="{D4B4F614-3719-4227-97AF-1C0CCD9FC00A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26" name="Ovaal 425">
              <a:extLst>
                <a:ext uri="{FF2B5EF4-FFF2-40B4-BE49-F238E27FC236}">
                  <a16:creationId xmlns:a16="http://schemas.microsoft.com/office/drawing/2014/main" id="{CC31C669-BFEA-407B-A67A-90FE75828193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27" name="Ovaal 426">
              <a:extLst>
                <a:ext uri="{FF2B5EF4-FFF2-40B4-BE49-F238E27FC236}">
                  <a16:creationId xmlns:a16="http://schemas.microsoft.com/office/drawing/2014/main" id="{6B5D1E14-DAF7-4182-B3A9-680B1BDCA923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28" name="Ovaal 427">
              <a:extLst>
                <a:ext uri="{FF2B5EF4-FFF2-40B4-BE49-F238E27FC236}">
                  <a16:creationId xmlns:a16="http://schemas.microsoft.com/office/drawing/2014/main" id="{B0EE9FF5-B96E-485E-B0B8-F2E3E7EB1615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29" name="Ovaal 428">
              <a:extLst>
                <a:ext uri="{FF2B5EF4-FFF2-40B4-BE49-F238E27FC236}">
                  <a16:creationId xmlns:a16="http://schemas.microsoft.com/office/drawing/2014/main" id="{1060E6DA-E403-46F3-85E2-65A12FE7F1C9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30" name="Ovaal 429">
              <a:extLst>
                <a:ext uri="{FF2B5EF4-FFF2-40B4-BE49-F238E27FC236}">
                  <a16:creationId xmlns:a16="http://schemas.microsoft.com/office/drawing/2014/main" id="{37B84214-77CA-4999-B996-920D5572C211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31" name="Ovaal 430">
              <a:extLst>
                <a:ext uri="{FF2B5EF4-FFF2-40B4-BE49-F238E27FC236}">
                  <a16:creationId xmlns:a16="http://schemas.microsoft.com/office/drawing/2014/main" id="{9B92D883-54E6-44C7-9C32-1948CDFBF410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32" name="Ovaal 431">
              <a:extLst>
                <a:ext uri="{FF2B5EF4-FFF2-40B4-BE49-F238E27FC236}">
                  <a16:creationId xmlns:a16="http://schemas.microsoft.com/office/drawing/2014/main" id="{9EE639C3-22D3-411D-8CBD-E44ADC73775F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33" name="Rechthoek 432">
              <a:extLst>
                <a:ext uri="{FF2B5EF4-FFF2-40B4-BE49-F238E27FC236}">
                  <a16:creationId xmlns:a16="http://schemas.microsoft.com/office/drawing/2014/main" id="{FB85230D-38EE-4E80-ABE8-EE21057CDEA4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34" name="Rechthoek 433">
              <a:extLst>
                <a:ext uri="{FF2B5EF4-FFF2-40B4-BE49-F238E27FC236}">
                  <a16:creationId xmlns:a16="http://schemas.microsoft.com/office/drawing/2014/main" id="{C6731B2E-F44B-475F-8E1E-58ADAC851160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5EF7483B-8916-4B94-97B2-3A68F79D1F04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36" name="Rechthoek 435">
              <a:extLst>
                <a:ext uri="{FF2B5EF4-FFF2-40B4-BE49-F238E27FC236}">
                  <a16:creationId xmlns:a16="http://schemas.microsoft.com/office/drawing/2014/main" id="{60E6B6A2-434E-40E5-8AF8-382B85C29B03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37" name="Rechthoek 436">
              <a:extLst>
                <a:ext uri="{FF2B5EF4-FFF2-40B4-BE49-F238E27FC236}">
                  <a16:creationId xmlns:a16="http://schemas.microsoft.com/office/drawing/2014/main" id="{9ECCFFED-50A7-49F0-B2D8-CEB30F0B0CCC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F8CBC157-A4FB-4124-9173-544BAE41C3D8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39" name="Rechthoek 438">
              <a:extLst>
                <a:ext uri="{FF2B5EF4-FFF2-40B4-BE49-F238E27FC236}">
                  <a16:creationId xmlns:a16="http://schemas.microsoft.com/office/drawing/2014/main" id="{0B434175-7D76-4787-AE3D-EB786A0D63A4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40" name="Rechthoek 439">
              <a:extLst>
                <a:ext uri="{FF2B5EF4-FFF2-40B4-BE49-F238E27FC236}">
                  <a16:creationId xmlns:a16="http://schemas.microsoft.com/office/drawing/2014/main" id="{6FC74FD0-0E4C-4608-BECE-956B803BE9BD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970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9E0C4527-7CB8-4E1C-A426-842459848FB6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B1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7BCCF8A9-7598-40A4-80B8-74BE240AFCA2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12034860-4791-4F69-B7F4-81434DFB6BC8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55231D10-BC62-4DA6-BA51-7EA97362673A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0CC37CC0-A633-43A2-BD64-301320DA8083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EA205D41-105A-4E04-9959-6AB6CDF7C2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4FD4FA51-D5D9-4747-ABBA-DB7A3478779F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377DAC65-C992-4465-BA82-80C2BD13412A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B037872D-304C-4A01-896A-5958FC0B8718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BFD01783-C50B-4E45-8618-317FA40FC43B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35741D0A-D8EA-4C46-9B09-8733177C7C9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38B5B28B-26E3-4A1D-A446-D2E53E8273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D9D91C21-9768-45B2-AC5B-ED878893EB4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DF934A58-1ED2-4B8A-88A5-0875306B6B5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F0306E31-0DEC-4111-9931-8709205F50A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A8883BB6-9E85-47FA-8E56-056D403767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7B165702-1BD6-4F86-B6C6-5E66DD4DB2BA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5609781C-7B99-45EF-8F89-00648D14C02D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E01F36E6-C19E-4248-B957-760A1F02635D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57C2FEDD-F77D-4BF9-8B79-801E4F9D6B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164583FA-989F-483F-B44D-4C594AE787B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4FE1A792-B367-4A36-BC0C-92B060AF7BC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8CADA7D5-F7EB-42A9-B711-1BCD0D0AE1D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FB832AE6-8BC9-4CE5-BB0D-8BB68E66392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84D26A59-699E-4E2C-A5E1-4289F34B29A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5EBE92CC-0548-420C-9F50-C2006CED7F0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D7F5A4A5-2FFF-4D23-898B-57F20B57398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233EA43A-B487-48CE-A756-7636216B1B1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2EFBA4F1-235F-4D18-8887-348DA746A5E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D82643A3-452E-46A8-BB76-20B4FAF591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6D7981F8-6FD9-4A83-B3F2-CEED346CA6D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89C72A0D-A20F-434A-BC8F-8CF5A3120D36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8B638012-1775-41AC-900F-E2E59B9542E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25A90476-EED1-4005-938B-8F62DAC4E137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9B5279F9-2042-4B3C-8250-490516200A2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3CF386DA-0BE5-435C-8ECD-76DB773BD2F6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1E7B1295-D8EB-4C99-8D59-FCEF3040FC64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A3BCE5FE-9460-454A-9842-BA29CF94D54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DE83F101-456D-406A-AE69-CF0916CEDA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0FE8B4B7-9BD3-4011-B3F1-841589088F41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96B34972-A4DF-49E1-98EA-CCBF1DBE51C5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3CA017B8-5570-4C58-9D92-7DADBF563DAA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D73901D1-F79F-4C1F-8F5D-3BAE10D0D0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00FFE62D-D564-4C04-B307-092DC200268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45986A2F-E483-4A71-A2C7-85E0DBCDC73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C83EC606-F0C7-4997-80F8-735BF01D57F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506FCEE3-2419-4B74-8DF7-1BD493804ED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472B484F-0D1A-4221-90D8-49C485E0E21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CA923F78-8394-4273-9924-42E158499DF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4B271F7C-4EF5-43C0-A81A-608452536E65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F752F15D-FD0B-4281-A4F2-BB22FFB1D82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BEFEB0D8-6116-40A1-BA3E-B3233C77962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AA2506CA-022F-41E4-B91F-E199B71D336B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7987DC25-6BE4-44F7-8D1C-D487CFCCF13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7E8F66B3-A4E2-4711-9E60-D0916E4278F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5D737D0D-156F-4F01-9E0E-13377667149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14EB01F4-EF64-421A-AFB9-F1D3FABC03F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FCFE57F4-3D5E-4F56-A7FE-61549054EC5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6FE0800F-9795-4D33-BA5E-B0CCCB0C16C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3960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66874" y="1116707"/>
            <a:ext cx="648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B24A-9647-441E-ABDD-9886CE67F219}" type="datetime10">
              <a:rPr lang="nl-NL" smtClean="0"/>
              <a:t>14:31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97" name="Tijdelijke aanduiding voor tekst 6">
            <a:extLst>
              <a:ext uri="{FF2B5EF4-FFF2-40B4-BE49-F238E27FC236}">
                <a16:creationId xmlns:a16="http://schemas.microsoft.com/office/drawing/2014/main" id="{60926575-07FB-4068-84B1-DD09847510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2709746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60572D1D-FE12-409E-AD43-6FD9A18B64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2563288" y="2528999"/>
            <a:ext cx="6926578" cy="1800000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199" name="Tijdelijke aanduiding voor tekst 18">
            <a:extLst>
              <a:ext uri="{FF2B5EF4-FFF2-40B4-BE49-F238E27FC236}">
                <a16:creationId xmlns:a16="http://schemas.microsoft.com/office/drawing/2014/main" id="{1066DF3A-FC15-458F-A580-AD0F5CFD8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-544183" y="5107535"/>
            <a:ext cx="1803328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200" name="Tijdelijke aanduiding voor tekst 17">
            <a:extLst>
              <a:ext uri="{FF2B5EF4-FFF2-40B4-BE49-F238E27FC236}">
                <a16:creationId xmlns:a16="http://schemas.microsoft.com/office/drawing/2014/main" id="{7E5296A4-94D7-43FD-874C-AAED33E846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220862" y="3754873"/>
            <a:ext cx="4910604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A4989FFA-DB1C-4B31-B0E1-E87110FF82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639906" y="-467045"/>
            <a:ext cx="1962001" cy="147782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74EB3B51-4C1B-4990-8B19-3BAACE51B0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03" name="Tijdelijke aanduiding voor tekst 6">
            <a:extLst>
              <a:ext uri="{FF2B5EF4-FFF2-40B4-BE49-F238E27FC236}">
                <a16:creationId xmlns:a16="http://schemas.microsoft.com/office/drawing/2014/main" id="{CAD15300-27F6-4A3A-AACD-939089471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4B09E736-CD68-47A0-B3F7-C000EB8ECF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0" name="Tijdelijke aanduiding voor tekst 82">
            <a:extLst>
              <a:ext uri="{FF2B5EF4-FFF2-40B4-BE49-F238E27FC236}">
                <a16:creationId xmlns:a16="http://schemas.microsoft.com/office/drawing/2014/main" id="{FBA3538D-C9A5-42B4-8A2A-D7135F3EF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4ED18B93-6AE7-47F6-BBDD-6649A4FE24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34545ACA-DDDE-4FC3-93A6-986C5611BC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3E818149-D77F-49C4-A00A-268FA0D22308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B1</a:t>
            </a:r>
          </a:p>
        </p:txBody>
      </p:sp>
      <p:grpSp>
        <p:nvGrpSpPr>
          <p:cNvPr id="282" name="INSTRUCTIES">
            <a:extLst>
              <a:ext uri="{FF2B5EF4-FFF2-40B4-BE49-F238E27FC236}">
                <a16:creationId xmlns:a16="http://schemas.microsoft.com/office/drawing/2014/main" id="{5CC02390-01F5-4D8F-94AC-B3D061FE3B88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36EC1E4D-43EE-49C9-8325-188B9581E18D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84" name="Rechthoek: afgeronde hoeken 283">
              <a:extLst>
                <a:ext uri="{FF2B5EF4-FFF2-40B4-BE49-F238E27FC236}">
                  <a16:creationId xmlns:a16="http://schemas.microsoft.com/office/drawing/2014/main" id="{0019A39B-8F0B-4EF8-A8EB-760D648A384E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5" name="Ovaal 284">
              <a:extLst>
                <a:ext uri="{FF2B5EF4-FFF2-40B4-BE49-F238E27FC236}">
                  <a16:creationId xmlns:a16="http://schemas.microsoft.com/office/drawing/2014/main" id="{8A3FD444-8EDE-4751-8189-6C4080C52DD7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A4D743C3-AFF0-42FA-9F85-53AC88E32D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FED1E749-E619-40F2-AF06-DB0BB954BAA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8" name="Ovaal 287">
              <a:extLst>
                <a:ext uri="{FF2B5EF4-FFF2-40B4-BE49-F238E27FC236}">
                  <a16:creationId xmlns:a16="http://schemas.microsoft.com/office/drawing/2014/main" id="{CD41033F-4958-4FBA-91C6-365467C26F47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89" name="Rechthoek 288">
              <a:extLst>
                <a:ext uri="{FF2B5EF4-FFF2-40B4-BE49-F238E27FC236}">
                  <a16:creationId xmlns:a16="http://schemas.microsoft.com/office/drawing/2014/main" id="{E26BAA91-0A9E-4BBF-AFE2-0C80A593993A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97958335-F10D-4E89-ABBC-925EE9490C2A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1" name="Rechthoek 290">
              <a:extLst>
                <a:ext uri="{FF2B5EF4-FFF2-40B4-BE49-F238E27FC236}">
                  <a16:creationId xmlns:a16="http://schemas.microsoft.com/office/drawing/2014/main" id="{2A99EFAF-2546-4A1A-BF61-98CC2B8AE7AB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2" name="Rechte verbindingslijn 291">
              <a:extLst>
                <a:ext uri="{FF2B5EF4-FFF2-40B4-BE49-F238E27FC236}">
                  <a16:creationId xmlns:a16="http://schemas.microsoft.com/office/drawing/2014/main" id="{5BCF5084-1852-44DC-84CD-2D7C63250F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3" name="Groep 292">
              <a:extLst>
                <a:ext uri="{FF2B5EF4-FFF2-40B4-BE49-F238E27FC236}">
                  <a16:creationId xmlns:a16="http://schemas.microsoft.com/office/drawing/2014/main" id="{98CACA7D-5817-4C2C-B9C9-35903823FC4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36" name="Rechthoek 335">
                <a:extLst>
                  <a:ext uri="{FF2B5EF4-FFF2-40B4-BE49-F238E27FC236}">
                    <a16:creationId xmlns:a16="http://schemas.microsoft.com/office/drawing/2014/main" id="{FB76167E-7F00-4C8B-B6A4-78E891B89BA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37" name="Rechte verbindingslijn 336">
                <a:extLst>
                  <a:ext uri="{FF2B5EF4-FFF2-40B4-BE49-F238E27FC236}">
                    <a16:creationId xmlns:a16="http://schemas.microsoft.com/office/drawing/2014/main" id="{3F04C271-3C92-4333-A8A3-7F4A2EA27A3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38" name="Gelijkbenige driehoek 337">
                <a:extLst>
                  <a:ext uri="{FF2B5EF4-FFF2-40B4-BE49-F238E27FC236}">
                    <a16:creationId xmlns:a16="http://schemas.microsoft.com/office/drawing/2014/main" id="{CD8AD508-18E6-459F-9D33-CC1762A18D3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ep 293">
              <a:extLst>
                <a:ext uri="{FF2B5EF4-FFF2-40B4-BE49-F238E27FC236}">
                  <a16:creationId xmlns:a16="http://schemas.microsoft.com/office/drawing/2014/main" id="{5B623741-2F26-48C6-9E1C-FA3732356219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0" name="Groep 319">
                <a:extLst>
                  <a:ext uri="{FF2B5EF4-FFF2-40B4-BE49-F238E27FC236}">
                    <a16:creationId xmlns:a16="http://schemas.microsoft.com/office/drawing/2014/main" id="{0CFE358A-3671-4A13-A4D2-75597254B987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3" name="Groep 322">
                  <a:extLst>
                    <a:ext uri="{FF2B5EF4-FFF2-40B4-BE49-F238E27FC236}">
                      <a16:creationId xmlns:a16="http://schemas.microsoft.com/office/drawing/2014/main" id="{24055FC2-B3B3-4EDC-837F-F2B0AFF4FCF5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0" name="Groep 329">
                    <a:extLst>
                      <a:ext uri="{FF2B5EF4-FFF2-40B4-BE49-F238E27FC236}">
                        <a16:creationId xmlns:a16="http://schemas.microsoft.com/office/drawing/2014/main" id="{29337BC6-8986-4525-8F9F-90E43A93F10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34E17006-1870-40BC-91CF-D6043E8A35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4" name="Rechthoek 333">
                      <a:extLst>
                        <a:ext uri="{FF2B5EF4-FFF2-40B4-BE49-F238E27FC236}">
                          <a16:creationId xmlns:a16="http://schemas.microsoft.com/office/drawing/2014/main" id="{7BAEC543-96D9-4060-92E5-2D026A1886A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5" name="Ovaal 334">
                      <a:extLst>
                        <a:ext uri="{FF2B5EF4-FFF2-40B4-BE49-F238E27FC236}">
                          <a16:creationId xmlns:a16="http://schemas.microsoft.com/office/drawing/2014/main" id="{8A2716CB-9B03-4C22-8F9C-03CA8D5D9E8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1" name="Afbeelding 330">
                    <a:extLst>
                      <a:ext uri="{FF2B5EF4-FFF2-40B4-BE49-F238E27FC236}">
                        <a16:creationId xmlns:a16="http://schemas.microsoft.com/office/drawing/2014/main" id="{0E764C7A-400F-41AC-9DCF-65748B03401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2" name="Afbeelding 331">
                    <a:extLst>
                      <a:ext uri="{FF2B5EF4-FFF2-40B4-BE49-F238E27FC236}">
                        <a16:creationId xmlns:a16="http://schemas.microsoft.com/office/drawing/2014/main" id="{5F6E7D4E-CAC0-432F-975C-473A133FFB6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4" name="Groep 323">
                  <a:extLst>
                    <a:ext uri="{FF2B5EF4-FFF2-40B4-BE49-F238E27FC236}">
                      <a16:creationId xmlns:a16="http://schemas.microsoft.com/office/drawing/2014/main" id="{68EC5CBF-9832-45FA-89BA-5B70654E4F3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28" name="Rechthoek 327">
                    <a:extLst>
                      <a:ext uri="{FF2B5EF4-FFF2-40B4-BE49-F238E27FC236}">
                        <a16:creationId xmlns:a16="http://schemas.microsoft.com/office/drawing/2014/main" id="{0D083E39-7FBC-4018-91C4-DDBA69100B9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9" name="Rechthoek 328">
                    <a:extLst>
                      <a:ext uri="{FF2B5EF4-FFF2-40B4-BE49-F238E27FC236}">
                        <a16:creationId xmlns:a16="http://schemas.microsoft.com/office/drawing/2014/main" id="{2673F80A-4FF0-436F-BA13-0FF791F1F6E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25" name="Groep 324">
                  <a:extLst>
                    <a:ext uri="{FF2B5EF4-FFF2-40B4-BE49-F238E27FC236}">
                      <a16:creationId xmlns:a16="http://schemas.microsoft.com/office/drawing/2014/main" id="{98749C77-C820-492F-851A-EAEF4D5D0C9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26" name="Rechthoek 325">
                    <a:extLst>
                      <a:ext uri="{FF2B5EF4-FFF2-40B4-BE49-F238E27FC236}">
                        <a16:creationId xmlns:a16="http://schemas.microsoft.com/office/drawing/2014/main" id="{365D007D-CB9E-4A15-98A9-92C21E371E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7" name="Rechthoek 326">
                    <a:extLst>
                      <a:ext uri="{FF2B5EF4-FFF2-40B4-BE49-F238E27FC236}">
                        <a16:creationId xmlns:a16="http://schemas.microsoft.com/office/drawing/2014/main" id="{507BFA03-DAC7-482D-9123-331EED2085E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1" name="Rechthoek 320">
                <a:extLst>
                  <a:ext uri="{FF2B5EF4-FFF2-40B4-BE49-F238E27FC236}">
                    <a16:creationId xmlns:a16="http://schemas.microsoft.com/office/drawing/2014/main" id="{447E6261-F29D-435B-802A-6B097BC03073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2" name="Gelijkbenige driehoek 321">
                <a:extLst>
                  <a:ext uri="{FF2B5EF4-FFF2-40B4-BE49-F238E27FC236}">
                    <a16:creationId xmlns:a16="http://schemas.microsoft.com/office/drawing/2014/main" id="{23E06EBF-AFAC-488E-B145-5A96207D85A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ep 294">
              <a:extLst>
                <a:ext uri="{FF2B5EF4-FFF2-40B4-BE49-F238E27FC236}">
                  <a16:creationId xmlns:a16="http://schemas.microsoft.com/office/drawing/2014/main" id="{61458577-D3FB-4453-9B57-4C9A61FAD1E5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14" name="Rechthoek 313">
                <a:extLst>
                  <a:ext uri="{FF2B5EF4-FFF2-40B4-BE49-F238E27FC236}">
                    <a16:creationId xmlns:a16="http://schemas.microsoft.com/office/drawing/2014/main" id="{4A10DC19-0F64-4C79-8FB9-25D01EA5532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Ovaal 314">
                <a:extLst>
                  <a:ext uri="{FF2B5EF4-FFF2-40B4-BE49-F238E27FC236}">
                    <a16:creationId xmlns:a16="http://schemas.microsoft.com/office/drawing/2014/main" id="{75B4EF7A-0AC8-4134-A8BB-ABC9489E9AE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Vrije vorm: vorm 315">
                <a:extLst>
                  <a:ext uri="{FF2B5EF4-FFF2-40B4-BE49-F238E27FC236}">
                    <a16:creationId xmlns:a16="http://schemas.microsoft.com/office/drawing/2014/main" id="{E4DA58B7-448E-4898-A8EC-CDAAE77435AC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Rechthoek: afgeronde hoeken 316">
                <a:extLst>
                  <a:ext uri="{FF2B5EF4-FFF2-40B4-BE49-F238E27FC236}">
                    <a16:creationId xmlns:a16="http://schemas.microsoft.com/office/drawing/2014/main" id="{5487E827-D4F9-4239-A459-89560CF5B7A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18" name="Rechte verbindingslijn 317">
                <a:extLst>
                  <a:ext uri="{FF2B5EF4-FFF2-40B4-BE49-F238E27FC236}">
                    <a16:creationId xmlns:a16="http://schemas.microsoft.com/office/drawing/2014/main" id="{97C2C9B0-14BB-4B25-91C2-FCFD188895B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9" name="Rechte verbindingslijn 318">
                <a:extLst>
                  <a:ext uri="{FF2B5EF4-FFF2-40B4-BE49-F238E27FC236}">
                    <a16:creationId xmlns:a16="http://schemas.microsoft.com/office/drawing/2014/main" id="{58422619-266B-4525-9913-4D73AABF00A0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F9C8C11F-7D8C-476B-A074-61A607050726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7" name="Rechthoek 296">
              <a:extLst>
                <a:ext uri="{FF2B5EF4-FFF2-40B4-BE49-F238E27FC236}">
                  <a16:creationId xmlns:a16="http://schemas.microsoft.com/office/drawing/2014/main" id="{26C49E8D-045D-40D7-B189-582BD8EE7910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8" name="Rechte verbindingslijn 297">
              <a:extLst>
                <a:ext uri="{FF2B5EF4-FFF2-40B4-BE49-F238E27FC236}">
                  <a16:creationId xmlns:a16="http://schemas.microsoft.com/office/drawing/2014/main" id="{10184E8A-C15A-4AB3-AC61-459C123287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2A03B7A0-3A3A-45CA-8175-76B2BFD0B650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0" name="Rechthoek 299">
                <a:extLst>
                  <a:ext uri="{FF2B5EF4-FFF2-40B4-BE49-F238E27FC236}">
                    <a16:creationId xmlns:a16="http://schemas.microsoft.com/office/drawing/2014/main" id="{85CCEC29-6C61-4E30-AF8D-7D4EF835461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echthoek 300">
                <a:extLst>
                  <a:ext uri="{FF2B5EF4-FFF2-40B4-BE49-F238E27FC236}">
                    <a16:creationId xmlns:a16="http://schemas.microsoft.com/office/drawing/2014/main" id="{A1DF73FE-E9C9-4D42-8AC1-851AF57C9A8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Tekstvak 301">
                <a:extLst>
                  <a:ext uri="{FF2B5EF4-FFF2-40B4-BE49-F238E27FC236}">
                    <a16:creationId xmlns:a16="http://schemas.microsoft.com/office/drawing/2014/main" id="{266528BA-BE9B-477F-83C4-0FAF2BF4D947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3" name="Tekstvak 302">
                <a:extLst>
                  <a:ext uri="{FF2B5EF4-FFF2-40B4-BE49-F238E27FC236}">
                    <a16:creationId xmlns:a16="http://schemas.microsoft.com/office/drawing/2014/main" id="{234B6C19-6AF4-4EE5-9264-F5B76F22163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04" name="Picture 3">
                <a:extLst>
                  <a:ext uri="{FF2B5EF4-FFF2-40B4-BE49-F238E27FC236}">
                    <a16:creationId xmlns:a16="http://schemas.microsoft.com/office/drawing/2014/main" id="{10DC7C01-5D76-42F4-A384-BEBBEE7841C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5" name="Gelijkbenige driehoek 304">
                <a:extLst>
                  <a:ext uri="{FF2B5EF4-FFF2-40B4-BE49-F238E27FC236}">
                    <a16:creationId xmlns:a16="http://schemas.microsoft.com/office/drawing/2014/main" id="{D6761A50-F2B6-4C8D-8359-0831FD23FA35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6" name="Groep 305">
                <a:extLst>
                  <a:ext uri="{FF2B5EF4-FFF2-40B4-BE49-F238E27FC236}">
                    <a16:creationId xmlns:a16="http://schemas.microsoft.com/office/drawing/2014/main" id="{2B31FDC3-4714-4C1E-AFF6-120C5AC4B5D2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1" name="Rechthoek 310">
                  <a:extLst>
                    <a:ext uri="{FF2B5EF4-FFF2-40B4-BE49-F238E27FC236}">
                      <a16:creationId xmlns:a16="http://schemas.microsoft.com/office/drawing/2014/main" id="{C32FEF37-4C09-448C-82C1-2BD1A2DB732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2" name="Rechthoek 311">
                  <a:extLst>
                    <a:ext uri="{FF2B5EF4-FFF2-40B4-BE49-F238E27FC236}">
                      <a16:creationId xmlns:a16="http://schemas.microsoft.com/office/drawing/2014/main" id="{7B241FE2-4CDA-4D5E-B0FA-57865400214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3" name="Rechthoek 312">
                  <a:extLst>
                    <a:ext uri="{FF2B5EF4-FFF2-40B4-BE49-F238E27FC236}">
                      <a16:creationId xmlns:a16="http://schemas.microsoft.com/office/drawing/2014/main" id="{3CBEBC56-F227-4D49-8843-D4543E64EAC2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07" name="Groep 306">
                <a:extLst>
                  <a:ext uri="{FF2B5EF4-FFF2-40B4-BE49-F238E27FC236}">
                    <a16:creationId xmlns:a16="http://schemas.microsoft.com/office/drawing/2014/main" id="{6E47015A-BBF8-423A-9992-2649904DC35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08" name="Rechthoek 307">
                  <a:extLst>
                    <a:ext uri="{FF2B5EF4-FFF2-40B4-BE49-F238E27FC236}">
                      <a16:creationId xmlns:a16="http://schemas.microsoft.com/office/drawing/2014/main" id="{331CC4E5-C1D1-462F-AC55-23A9F0FFF24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09" name="Rechthoek 308">
                  <a:extLst>
                    <a:ext uri="{FF2B5EF4-FFF2-40B4-BE49-F238E27FC236}">
                      <a16:creationId xmlns:a16="http://schemas.microsoft.com/office/drawing/2014/main" id="{77C8683F-0411-4993-A5F6-F2F3F282B31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0" name="Rechthoek 309">
                  <a:extLst>
                    <a:ext uri="{FF2B5EF4-FFF2-40B4-BE49-F238E27FC236}">
                      <a16:creationId xmlns:a16="http://schemas.microsoft.com/office/drawing/2014/main" id="{5DF96469-4366-40A6-BC99-AC3FE5995D5B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416" name="TEKSTINSTRUCTIES">
            <a:extLst>
              <a:ext uri="{FF2B5EF4-FFF2-40B4-BE49-F238E27FC236}">
                <a16:creationId xmlns:a16="http://schemas.microsoft.com/office/drawing/2014/main" id="{B7718A31-AC2B-413B-8CBD-649895630834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17" name="Rechthoek: afgeronde hoeken 416">
              <a:extLst>
                <a:ext uri="{FF2B5EF4-FFF2-40B4-BE49-F238E27FC236}">
                  <a16:creationId xmlns:a16="http://schemas.microsoft.com/office/drawing/2014/main" id="{E9DAA550-38FE-4D1B-BA14-A82190616BBC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18" name="Rechthoek: afgeronde hoeken 417">
              <a:extLst>
                <a:ext uri="{FF2B5EF4-FFF2-40B4-BE49-F238E27FC236}">
                  <a16:creationId xmlns:a16="http://schemas.microsoft.com/office/drawing/2014/main" id="{C82B6AA8-7D5A-4EDF-941D-02B4D22E0267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19" name="Rechte verbindingslijn 418">
              <a:extLst>
                <a:ext uri="{FF2B5EF4-FFF2-40B4-BE49-F238E27FC236}">
                  <a16:creationId xmlns:a16="http://schemas.microsoft.com/office/drawing/2014/main" id="{18AACC6C-0F5F-4237-BC9D-B5D03BE311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20" name="Groep 419">
              <a:extLst>
                <a:ext uri="{FF2B5EF4-FFF2-40B4-BE49-F238E27FC236}">
                  <a16:creationId xmlns:a16="http://schemas.microsoft.com/office/drawing/2014/main" id="{232DBC52-1CA5-49C7-A7C8-DAAFFBE25B45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404980-951A-48AF-83A7-62FE6C216E9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42" name="Rechte verbindingslijn 441">
                <a:extLst>
                  <a:ext uri="{FF2B5EF4-FFF2-40B4-BE49-F238E27FC236}">
                    <a16:creationId xmlns:a16="http://schemas.microsoft.com/office/drawing/2014/main" id="{FA4912E7-E99D-4683-B042-77A7B8E47F1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Rechte verbindingslijn 442">
                <a:extLst>
                  <a:ext uri="{FF2B5EF4-FFF2-40B4-BE49-F238E27FC236}">
                    <a16:creationId xmlns:a16="http://schemas.microsoft.com/office/drawing/2014/main" id="{1FEC1057-ECD4-4621-B818-C0EBE84EB3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4" name="Rechthoek 443">
                <a:extLst>
                  <a:ext uri="{FF2B5EF4-FFF2-40B4-BE49-F238E27FC236}">
                    <a16:creationId xmlns:a16="http://schemas.microsoft.com/office/drawing/2014/main" id="{AD8C04A6-F259-4097-A5B5-FF93AAE7D81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34973285-2464-4C81-B621-31A8650DB86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84" name="Groep 483">
                  <a:extLst>
                    <a:ext uri="{FF2B5EF4-FFF2-40B4-BE49-F238E27FC236}">
                      <a16:creationId xmlns:a16="http://schemas.microsoft.com/office/drawing/2014/main" id="{B49D6F5F-B4B4-477E-BA2C-777FD5FC1A6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88" name="Rechte verbindingslijn 487">
                    <a:extLst>
                      <a:ext uri="{FF2B5EF4-FFF2-40B4-BE49-F238E27FC236}">
                        <a16:creationId xmlns:a16="http://schemas.microsoft.com/office/drawing/2014/main" id="{56EF48C7-9325-4A56-B6CF-B17E3F14AB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9" name="Rechte verbindingslijn 488">
                    <a:extLst>
                      <a:ext uri="{FF2B5EF4-FFF2-40B4-BE49-F238E27FC236}">
                        <a16:creationId xmlns:a16="http://schemas.microsoft.com/office/drawing/2014/main" id="{F3AAF9ED-3890-42BC-AFC5-7032361211F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0" name="Rechte verbindingslijn 489">
                    <a:extLst>
                      <a:ext uri="{FF2B5EF4-FFF2-40B4-BE49-F238E27FC236}">
                        <a16:creationId xmlns:a16="http://schemas.microsoft.com/office/drawing/2014/main" id="{4A780485-6EEA-48BB-9B09-B5090916C7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1" name="Rechte verbindingslijn 490">
                    <a:extLst>
                      <a:ext uri="{FF2B5EF4-FFF2-40B4-BE49-F238E27FC236}">
                        <a16:creationId xmlns:a16="http://schemas.microsoft.com/office/drawing/2014/main" id="{DA239325-D5D9-4087-9C4F-02D1E82F424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2" name="Rechte verbindingslijn 491">
                    <a:extLst>
                      <a:ext uri="{FF2B5EF4-FFF2-40B4-BE49-F238E27FC236}">
                        <a16:creationId xmlns:a16="http://schemas.microsoft.com/office/drawing/2014/main" id="{CCA83269-B168-4A99-9F86-4D6FE7184E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85" name="Groep 484">
                  <a:extLst>
                    <a:ext uri="{FF2B5EF4-FFF2-40B4-BE49-F238E27FC236}">
                      <a16:creationId xmlns:a16="http://schemas.microsoft.com/office/drawing/2014/main" id="{391B84B7-F7C1-4D49-A499-4A3825E3942A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86" name="Rechthoek 485">
                    <a:extLst>
                      <a:ext uri="{FF2B5EF4-FFF2-40B4-BE49-F238E27FC236}">
                        <a16:creationId xmlns:a16="http://schemas.microsoft.com/office/drawing/2014/main" id="{E7D51140-A666-4A25-8FD2-802D9937974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7" name="Pijl: punthaak 486">
                    <a:extLst>
                      <a:ext uri="{FF2B5EF4-FFF2-40B4-BE49-F238E27FC236}">
                        <a16:creationId xmlns:a16="http://schemas.microsoft.com/office/drawing/2014/main" id="{DE3C7428-26B1-48A7-9D84-0EC0B715310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D24226E-009A-4C3A-807E-F5BEE2F914C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75" name="Groep 474">
                  <a:extLst>
                    <a:ext uri="{FF2B5EF4-FFF2-40B4-BE49-F238E27FC236}">
                      <a16:creationId xmlns:a16="http://schemas.microsoft.com/office/drawing/2014/main" id="{84DB3A15-A17D-4BDB-BFCB-F2F19FD49C7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79" name="Rechte verbindingslijn 478">
                    <a:extLst>
                      <a:ext uri="{FF2B5EF4-FFF2-40B4-BE49-F238E27FC236}">
                        <a16:creationId xmlns:a16="http://schemas.microsoft.com/office/drawing/2014/main" id="{9E2C4CFC-A5CD-4D75-BEF0-22F884BECD6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0" name="Rechte verbindingslijn 479">
                    <a:extLst>
                      <a:ext uri="{FF2B5EF4-FFF2-40B4-BE49-F238E27FC236}">
                        <a16:creationId xmlns:a16="http://schemas.microsoft.com/office/drawing/2014/main" id="{4170600B-C196-4C5F-A207-A9E3B8D219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1" name="Rechte verbindingslijn 480">
                    <a:extLst>
                      <a:ext uri="{FF2B5EF4-FFF2-40B4-BE49-F238E27FC236}">
                        <a16:creationId xmlns:a16="http://schemas.microsoft.com/office/drawing/2014/main" id="{3DE33959-01DB-44C9-8127-9E3658ACCA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2" name="Rechte verbindingslijn 481">
                    <a:extLst>
                      <a:ext uri="{FF2B5EF4-FFF2-40B4-BE49-F238E27FC236}">
                        <a16:creationId xmlns:a16="http://schemas.microsoft.com/office/drawing/2014/main" id="{F7568994-F4D1-493E-BE07-DE3E9DDBD9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3" name="Rechte verbindingslijn 482">
                    <a:extLst>
                      <a:ext uri="{FF2B5EF4-FFF2-40B4-BE49-F238E27FC236}">
                        <a16:creationId xmlns:a16="http://schemas.microsoft.com/office/drawing/2014/main" id="{3E024FAE-5308-4C4B-8977-9DFBECD52A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76" name="Groep 475">
                  <a:extLst>
                    <a:ext uri="{FF2B5EF4-FFF2-40B4-BE49-F238E27FC236}">
                      <a16:creationId xmlns:a16="http://schemas.microsoft.com/office/drawing/2014/main" id="{CEF75773-885A-4669-A8E5-5550A3437CD7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77" name="Rechthoek 476">
                    <a:extLst>
                      <a:ext uri="{FF2B5EF4-FFF2-40B4-BE49-F238E27FC236}">
                        <a16:creationId xmlns:a16="http://schemas.microsoft.com/office/drawing/2014/main" id="{7151DE2E-6614-4A2F-846D-DAC1B4E4EE7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8" name="Pijl: punthaak 477">
                    <a:extLst>
                      <a:ext uri="{FF2B5EF4-FFF2-40B4-BE49-F238E27FC236}">
                        <a16:creationId xmlns:a16="http://schemas.microsoft.com/office/drawing/2014/main" id="{F3DBB68F-B746-4D7B-A318-ACCECD8B106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47" name="Rechte verbindingslijn 446">
                <a:extLst>
                  <a:ext uri="{FF2B5EF4-FFF2-40B4-BE49-F238E27FC236}">
                    <a16:creationId xmlns:a16="http://schemas.microsoft.com/office/drawing/2014/main" id="{CD63AB48-34F8-46A1-A325-8514E372A6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48" name="Rechte verbindingslijn 447">
                <a:extLst>
                  <a:ext uri="{FF2B5EF4-FFF2-40B4-BE49-F238E27FC236}">
                    <a16:creationId xmlns:a16="http://schemas.microsoft.com/office/drawing/2014/main" id="{646466E8-8813-40DE-9A92-294166AB219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49" name="Groep 448">
                <a:extLst>
                  <a:ext uri="{FF2B5EF4-FFF2-40B4-BE49-F238E27FC236}">
                    <a16:creationId xmlns:a16="http://schemas.microsoft.com/office/drawing/2014/main" id="{E1B4BB8A-0B68-4152-878D-A5037260D573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64" name="Rechthoek 463">
                  <a:extLst>
                    <a:ext uri="{FF2B5EF4-FFF2-40B4-BE49-F238E27FC236}">
                      <a16:creationId xmlns:a16="http://schemas.microsoft.com/office/drawing/2014/main" id="{0314D503-0A3C-4374-8192-A2775408C01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5" name="Groep 464">
                  <a:extLst>
                    <a:ext uri="{FF2B5EF4-FFF2-40B4-BE49-F238E27FC236}">
                      <a16:creationId xmlns:a16="http://schemas.microsoft.com/office/drawing/2014/main" id="{FE8E6840-B047-4185-B3A9-FB06AF591BE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66" name="Groep 465">
                    <a:extLst>
                      <a:ext uri="{FF2B5EF4-FFF2-40B4-BE49-F238E27FC236}">
                        <a16:creationId xmlns:a16="http://schemas.microsoft.com/office/drawing/2014/main" id="{0EBB923B-86A7-4EBD-BD7D-E2319970B5B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70" name="Rechte verbindingslijn 469">
                      <a:extLst>
                        <a:ext uri="{FF2B5EF4-FFF2-40B4-BE49-F238E27FC236}">
                          <a16:creationId xmlns:a16="http://schemas.microsoft.com/office/drawing/2014/main" id="{0E4334DD-CD98-44F8-B56E-4487CD0AC64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1" name="Rechte verbindingslijn 470">
                      <a:extLst>
                        <a:ext uri="{FF2B5EF4-FFF2-40B4-BE49-F238E27FC236}">
                          <a16:creationId xmlns:a16="http://schemas.microsoft.com/office/drawing/2014/main" id="{49387AA9-AC3E-497A-A23E-D27DC7B4022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2" name="Rechte verbindingslijn 471">
                      <a:extLst>
                        <a:ext uri="{FF2B5EF4-FFF2-40B4-BE49-F238E27FC236}">
                          <a16:creationId xmlns:a16="http://schemas.microsoft.com/office/drawing/2014/main" id="{6F6A6455-9B30-49E6-B2EA-7457E017C8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3" name="Rechte verbindingslijn 472">
                      <a:extLst>
                        <a:ext uri="{FF2B5EF4-FFF2-40B4-BE49-F238E27FC236}">
                          <a16:creationId xmlns:a16="http://schemas.microsoft.com/office/drawing/2014/main" id="{2729C9EF-66FF-4745-AD0C-73848F20648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4" name="Rechte verbindingslijn 473">
                      <a:extLst>
                        <a:ext uri="{FF2B5EF4-FFF2-40B4-BE49-F238E27FC236}">
                          <a16:creationId xmlns:a16="http://schemas.microsoft.com/office/drawing/2014/main" id="{C0B2BE3F-788D-428A-83B1-26FC93004F5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67" name="Groep 466">
                    <a:extLst>
                      <a:ext uri="{FF2B5EF4-FFF2-40B4-BE49-F238E27FC236}">
                        <a16:creationId xmlns:a16="http://schemas.microsoft.com/office/drawing/2014/main" id="{5E6B927B-4DD1-421E-973D-34C27C01090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68" name="Rechthoek 467">
                      <a:extLst>
                        <a:ext uri="{FF2B5EF4-FFF2-40B4-BE49-F238E27FC236}">
                          <a16:creationId xmlns:a16="http://schemas.microsoft.com/office/drawing/2014/main" id="{3533B0C5-0E0A-46B9-94B6-33A75D98D17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69" name="Pijl: punthaak 468">
                      <a:extLst>
                        <a:ext uri="{FF2B5EF4-FFF2-40B4-BE49-F238E27FC236}">
                          <a16:creationId xmlns:a16="http://schemas.microsoft.com/office/drawing/2014/main" id="{9B844028-AAEB-49FF-8BDE-638984783BE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50" name="Groep 449">
                <a:extLst>
                  <a:ext uri="{FF2B5EF4-FFF2-40B4-BE49-F238E27FC236}">
                    <a16:creationId xmlns:a16="http://schemas.microsoft.com/office/drawing/2014/main" id="{725887AC-5D38-4C7A-B41D-E6C9ECB8D22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53" name="Rechthoek 452">
                  <a:extLst>
                    <a:ext uri="{FF2B5EF4-FFF2-40B4-BE49-F238E27FC236}">
                      <a16:creationId xmlns:a16="http://schemas.microsoft.com/office/drawing/2014/main" id="{8F2278BA-F94C-4423-B9CD-A05163BFBF0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54" name="Groep 453">
                  <a:extLst>
                    <a:ext uri="{FF2B5EF4-FFF2-40B4-BE49-F238E27FC236}">
                      <a16:creationId xmlns:a16="http://schemas.microsoft.com/office/drawing/2014/main" id="{18FABA58-E0C2-4C74-AB6B-1B95844691D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55" name="Groep 454">
                    <a:extLst>
                      <a:ext uri="{FF2B5EF4-FFF2-40B4-BE49-F238E27FC236}">
                        <a16:creationId xmlns:a16="http://schemas.microsoft.com/office/drawing/2014/main" id="{42C799A9-B124-4373-A545-2A6965C1C73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59" name="Rechte verbindingslijn 458">
                      <a:extLst>
                        <a:ext uri="{FF2B5EF4-FFF2-40B4-BE49-F238E27FC236}">
                          <a16:creationId xmlns:a16="http://schemas.microsoft.com/office/drawing/2014/main" id="{FFE8D04B-F1C5-411D-8DD2-99E1A12F91F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0" name="Rechte verbindingslijn 459">
                      <a:extLst>
                        <a:ext uri="{FF2B5EF4-FFF2-40B4-BE49-F238E27FC236}">
                          <a16:creationId xmlns:a16="http://schemas.microsoft.com/office/drawing/2014/main" id="{00E3D9DF-B915-4D3B-A203-473687C865B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1" name="Rechte verbindingslijn 460">
                      <a:extLst>
                        <a:ext uri="{FF2B5EF4-FFF2-40B4-BE49-F238E27FC236}">
                          <a16:creationId xmlns:a16="http://schemas.microsoft.com/office/drawing/2014/main" id="{3117E05D-FE39-4AE2-B5C8-F38E32AB9C0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2" name="Rechte verbindingslijn 461">
                      <a:extLst>
                        <a:ext uri="{FF2B5EF4-FFF2-40B4-BE49-F238E27FC236}">
                          <a16:creationId xmlns:a16="http://schemas.microsoft.com/office/drawing/2014/main" id="{2DE14B80-1768-44F8-A07F-6C75A1F4FD4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3" name="Rechte verbindingslijn 462">
                      <a:extLst>
                        <a:ext uri="{FF2B5EF4-FFF2-40B4-BE49-F238E27FC236}">
                          <a16:creationId xmlns:a16="http://schemas.microsoft.com/office/drawing/2014/main" id="{60B6B0E6-C1C0-40B3-AC3A-9FC147C01C5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56" name="Groep 455">
                    <a:extLst>
                      <a:ext uri="{FF2B5EF4-FFF2-40B4-BE49-F238E27FC236}">
                        <a16:creationId xmlns:a16="http://schemas.microsoft.com/office/drawing/2014/main" id="{267CB95B-FB65-4BA1-ACFA-3A3C52331CF9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57" name="Rechthoek 456">
                      <a:extLst>
                        <a:ext uri="{FF2B5EF4-FFF2-40B4-BE49-F238E27FC236}">
                          <a16:creationId xmlns:a16="http://schemas.microsoft.com/office/drawing/2014/main" id="{A7B1AB40-107A-4595-8119-F1946786206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58" name="Pijl: punthaak 457">
                      <a:extLst>
                        <a:ext uri="{FF2B5EF4-FFF2-40B4-BE49-F238E27FC236}">
                          <a16:creationId xmlns:a16="http://schemas.microsoft.com/office/drawing/2014/main" id="{6524CBDD-835C-4A50-A44A-05D8A0BBAE7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51" name="Rechthoek 450">
                <a:extLst>
                  <a:ext uri="{FF2B5EF4-FFF2-40B4-BE49-F238E27FC236}">
                    <a16:creationId xmlns:a16="http://schemas.microsoft.com/office/drawing/2014/main" id="{98D90A56-EC2A-451F-83A2-28098877616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52" name="Rechthoek 451">
                <a:extLst>
                  <a:ext uri="{FF2B5EF4-FFF2-40B4-BE49-F238E27FC236}">
                    <a16:creationId xmlns:a16="http://schemas.microsoft.com/office/drawing/2014/main" id="{E3105001-B70C-4F70-A7DD-5F3A3E73B6D5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21" name="Rechte verbindingslijn 420">
              <a:extLst>
                <a:ext uri="{FF2B5EF4-FFF2-40B4-BE49-F238E27FC236}">
                  <a16:creationId xmlns:a16="http://schemas.microsoft.com/office/drawing/2014/main" id="{C6073439-5DA4-4F60-816C-7F910E6E651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22" name="Rechthoek 421">
              <a:extLst>
                <a:ext uri="{FF2B5EF4-FFF2-40B4-BE49-F238E27FC236}">
                  <a16:creationId xmlns:a16="http://schemas.microsoft.com/office/drawing/2014/main" id="{30C96B49-80BF-4CD0-AF98-142D539986F9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23" name="Rechthoek 422">
              <a:extLst>
                <a:ext uri="{FF2B5EF4-FFF2-40B4-BE49-F238E27FC236}">
                  <a16:creationId xmlns:a16="http://schemas.microsoft.com/office/drawing/2014/main" id="{6DDA21D6-4581-458E-92CE-43C10C2EF074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24" name="Ovaal 423">
              <a:extLst>
                <a:ext uri="{FF2B5EF4-FFF2-40B4-BE49-F238E27FC236}">
                  <a16:creationId xmlns:a16="http://schemas.microsoft.com/office/drawing/2014/main" id="{5F95AB4D-AA9D-4ACF-A873-147EDE612E23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25" name="Ovaal 424">
              <a:extLst>
                <a:ext uri="{FF2B5EF4-FFF2-40B4-BE49-F238E27FC236}">
                  <a16:creationId xmlns:a16="http://schemas.microsoft.com/office/drawing/2014/main" id="{B17B0B20-473E-4D80-AC73-4F847BFBEDB6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26" name="Ovaal 425">
              <a:extLst>
                <a:ext uri="{FF2B5EF4-FFF2-40B4-BE49-F238E27FC236}">
                  <a16:creationId xmlns:a16="http://schemas.microsoft.com/office/drawing/2014/main" id="{50196B68-68AA-4CE0-8646-B65E9A390AFA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27" name="Ovaal 426">
              <a:extLst>
                <a:ext uri="{FF2B5EF4-FFF2-40B4-BE49-F238E27FC236}">
                  <a16:creationId xmlns:a16="http://schemas.microsoft.com/office/drawing/2014/main" id="{DB1BDF52-5D55-4DD4-95AA-2DF4CEA959F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28" name="Ovaal 427">
              <a:extLst>
                <a:ext uri="{FF2B5EF4-FFF2-40B4-BE49-F238E27FC236}">
                  <a16:creationId xmlns:a16="http://schemas.microsoft.com/office/drawing/2014/main" id="{53F7C51D-4ACB-4082-AAB0-1E9819479AEF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29" name="Ovaal 428">
              <a:extLst>
                <a:ext uri="{FF2B5EF4-FFF2-40B4-BE49-F238E27FC236}">
                  <a16:creationId xmlns:a16="http://schemas.microsoft.com/office/drawing/2014/main" id="{C5BF0658-8C1C-4D1E-8331-480FB32E0CA9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30" name="Ovaal 429">
              <a:extLst>
                <a:ext uri="{FF2B5EF4-FFF2-40B4-BE49-F238E27FC236}">
                  <a16:creationId xmlns:a16="http://schemas.microsoft.com/office/drawing/2014/main" id="{DAA91A20-3D03-441C-9CCD-32BC1778B3A9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31" name="Ovaal 430">
              <a:extLst>
                <a:ext uri="{FF2B5EF4-FFF2-40B4-BE49-F238E27FC236}">
                  <a16:creationId xmlns:a16="http://schemas.microsoft.com/office/drawing/2014/main" id="{6B591E60-11C2-4EFD-9AC4-C96643CFA47A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32" name="Ovaal 431">
              <a:extLst>
                <a:ext uri="{FF2B5EF4-FFF2-40B4-BE49-F238E27FC236}">
                  <a16:creationId xmlns:a16="http://schemas.microsoft.com/office/drawing/2014/main" id="{878FAC2A-8514-46DC-AB3A-75627BEE5EF1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33" name="Rechthoek 432">
              <a:extLst>
                <a:ext uri="{FF2B5EF4-FFF2-40B4-BE49-F238E27FC236}">
                  <a16:creationId xmlns:a16="http://schemas.microsoft.com/office/drawing/2014/main" id="{F8AE3A04-7091-47E2-821E-98056170CAB7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34" name="Rechthoek 433">
              <a:extLst>
                <a:ext uri="{FF2B5EF4-FFF2-40B4-BE49-F238E27FC236}">
                  <a16:creationId xmlns:a16="http://schemas.microsoft.com/office/drawing/2014/main" id="{8F9DB195-0082-4BB0-AF84-431C286ADC29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A1534AD-EF00-45AB-8C60-AFEFAEA5285C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36" name="Rechthoek 435">
              <a:extLst>
                <a:ext uri="{FF2B5EF4-FFF2-40B4-BE49-F238E27FC236}">
                  <a16:creationId xmlns:a16="http://schemas.microsoft.com/office/drawing/2014/main" id="{D7C011FB-87D5-457F-A99B-270600E23746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37" name="Rechthoek 436">
              <a:extLst>
                <a:ext uri="{FF2B5EF4-FFF2-40B4-BE49-F238E27FC236}">
                  <a16:creationId xmlns:a16="http://schemas.microsoft.com/office/drawing/2014/main" id="{21236601-1609-43B8-BF01-B529D0441FD9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AA1ABB3F-D22C-4B4A-A42C-BB364EEF4852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39" name="Rechthoek 438">
              <a:extLst>
                <a:ext uri="{FF2B5EF4-FFF2-40B4-BE49-F238E27FC236}">
                  <a16:creationId xmlns:a16="http://schemas.microsoft.com/office/drawing/2014/main" id="{2B70A711-B033-4A7A-91D7-8B0B1DE58D45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40" name="Rechthoek 439">
              <a:extLst>
                <a:ext uri="{FF2B5EF4-FFF2-40B4-BE49-F238E27FC236}">
                  <a16:creationId xmlns:a16="http://schemas.microsoft.com/office/drawing/2014/main" id="{3254E9AC-FC59-4D8D-88B4-03FA782C28E1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9E0C4527-7CB8-4E1C-A426-842459848FB6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B2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FED25675-E1EB-4746-A4DB-29A6047A9D3E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CD020780-6EDC-4242-8C5F-95E23FB5B96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9B0341D0-1292-4DD0-8DAA-DBFC9385D6EA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285F1D96-BCA1-4E49-AE54-9534F0E62C49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4C44EF3A-4585-40C0-AC0A-57C8ED9CC6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D71CADCF-7A73-4E6B-A6D8-9E29C879878D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5A807D0C-B35E-4A23-8945-BC27FC798A42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0826BE70-98DD-42AB-979F-F2F1D3E8A80B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F1213658-B901-4F5A-8E57-90B59B3CE918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D0DA85FD-BDC2-48B5-BE36-216FBE6A186B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121E89B8-0CFF-42D0-91F8-00884B3853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35C778B5-8137-4ED4-9466-7251D7BFB44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33A4C66F-C702-47BE-91C2-07ED5E02990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3BD89C5A-0DB9-4594-8930-EBA10001B0E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0E019EBC-FB35-413F-9CEF-9A5C3650E4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4B9E8C31-3ECB-4D4E-842E-5A06BE9D56CE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6C814E04-E738-4E8D-892A-0B50FD8566D9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DCBD8FB6-0B1B-4F01-A1F3-51F50E6F3726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778BC313-A2B4-4EF6-B47C-85C034C9453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41AC94AE-924B-4098-A104-039AA05C913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A0448FD2-F7C0-4BD4-8934-0C0F9582A6B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EEF39755-B9FB-4C8B-8D37-307C994E5E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1E341C85-2E08-4045-B913-F9C2DED865B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C901D272-694E-4B29-8F17-B8BA41F4542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2499DA1A-EB1F-49F7-A672-E6A7211C94F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E001750E-7972-439E-9728-C45DA6E5888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A9D3CEB3-17F3-438D-86AA-790B87C63F5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DB1E3358-2F19-4901-A940-BAFAE79D29A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B7DA9EEC-8D0B-496B-BE6A-273351199F5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7486B8B3-A94A-4AD2-8AE8-EF20CD50E31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DEED58E7-C3A8-4AA6-8253-54FF66C38302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610C8B7F-D6CA-42EA-936A-9B130EAF97F9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B5FF7399-E861-49EC-8435-A14BFEE03DB6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94B62195-231E-49CB-9691-A092C8D87F5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AEC06329-1FAE-49AF-B55E-F339B48FD8A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4842FD87-561A-4B01-9A10-EDF6D73DE87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0E98E61C-B2C2-4188-9F6C-6BF7D528A47E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DC12803D-DE09-49CD-9CA5-AFA87A6A711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43F44D2C-5200-4C2C-B016-1A535160B1E4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BB588CD9-192B-4DE1-A3F6-03A633539A9D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B2451A51-726E-490F-9422-04D38A524494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2C24BB39-ABCE-44E2-8164-C7062FD9569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64C6D75D-860A-4A7C-97C9-45A46169193C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8D702700-6A9E-4D2A-A435-9B512C9F0DFA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CE50FA18-1847-480F-87C2-9F6F4AD3F2C0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D363A9A1-8BA4-4037-95A9-268A9ECAFDAE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1CE40D96-DC78-4676-8CA4-F4FE630B0877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28B3000C-BECC-4AA3-A16D-78E14279D1D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8B1C9EDE-882E-40FC-9279-E79BD2AD2D5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1A378A34-0B07-4A0F-8B1F-445AB133495E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BE3AEABD-8B37-42AF-A7CC-3288D2BA2C4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A9ACED4D-D138-4758-B01A-136BEF8AD20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4883BBD9-EC5A-41FA-AF12-2EC093C2FD4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32BA5578-2412-4FF4-B221-917B1805B35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AD22E0BA-F1E1-4F7C-9264-BB191B30A30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B103E543-171D-4A35-BE5B-81FB78AC191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8BD603D7-9637-4AED-A5B9-28F32BB4FA5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6FE0800F-9795-4D33-BA5E-B0CCCB0C16C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780000" y="1116707"/>
            <a:ext cx="4536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EDDB-CB8E-4616-B471-DF6C3C00B00C}" type="datetime10">
              <a:rPr lang="nl-NL" smtClean="0"/>
              <a:t>14:31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97" name="Tijdelijke aanduiding voor tekst 6">
            <a:extLst>
              <a:ext uri="{FF2B5EF4-FFF2-40B4-BE49-F238E27FC236}">
                <a16:creationId xmlns:a16="http://schemas.microsoft.com/office/drawing/2014/main" id="{60926575-07FB-4068-84B1-DD09847510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2709746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60572D1D-FE12-409E-AD43-6FD9A18B64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2046884" y="2012595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199" name="Tijdelijke aanduiding voor tekst 18">
            <a:extLst>
              <a:ext uri="{FF2B5EF4-FFF2-40B4-BE49-F238E27FC236}">
                <a16:creationId xmlns:a16="http://schemas.microsoft.com/office/drawing/2014/main" id="{1066DF3A-FC15-458F-A580-AD0F5CFD8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-544183" y="5107535"/>
            <a:ext cx="1803328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200" name="Tijdelijke aanduiding voor tekst 17">
            <a:extLst>
              <a:ext uri="{FF2B5EF4-FFF2-40B4-BE49-F238E27FC236}">
                <a16:creationId xmlns:a16="http://schemas.microsoft.com/office/drawing/2014/main" id="{7E5296A4-94D7-43FD-874C-AAED33E846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220862" y="3754873"/>
            <a:ext cx="4910604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A4989FFA-DB1C-4B31-B0E1-E87110FF82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639906" y="-467045"/>
            <a:ext cx="1962001" cy="147782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74EB3B51-4C1B-4990-8B19-3BAACE51B0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chemeClr val="bg1"/>
              </a:gs>
              <a:gs pos="50000">
                <a:schemeClr val="bg2"/>
              </a:gs>
            </a:gsLst>
            <a:lin ang="0" scaled="1"/>
            <a:tileRect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03" name="Tijdelijke aanduiding voor tekst 6">
            <a:extLst>
              <a:ext uri="{FF2B5EF4-FFF2-40B4-BE49-F238E27FC236}">
                <a16:creationId xmlns:a16="http://schemas.microsoft.com/office/drawing/2014/main" id="{CAD15300-27F6-4A3A-AACD-939089471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4B09E736-CD68-47A0-B3F7-C000EB8ECF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0" name="Tijdelijke aanduiding voor tekst 82">
            <a:extLst>
              <a:ext uri="{FF2B5EF4-FFF2-40B4-BE49-F238E27FC236}">
                <a16:creationId xmlns:a16="http://schemas.microsoft.com/office/drawing/2014/main" id="{FBA3538D-C9A5-42B4-8A2A-D7135F3EF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4ED18B93-6AE7-47F6-BBDD-6649A4FE24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34545ACA-DDDE-4FC3-93A6-986C5611BC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69FD0571-015F-443E-9AB4-C16B3DD41B10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B2</a:t>
            </a:r>
          </a:p>
        </p:txBody>
      </p:sp>
      <p:grpSp>
        <p:nvGrpSpPr>
          <p:cNvPr id="282" name="INSTRUCTIES">
            <a:extLst>
              <a:ext uri="{FF2B5EF4-FFF2-40B4-BE49-F238E27FC236}">
                <a16:creationId xmlns:a16="http://schemas.microsoft.com/office/drawing/2014/main" id="{028D9E80-C04F-4C17-BF76-5FE263004FDC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D4B670B7-9511-47E2-80E9-EA5377CA1E2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84" name="Rechthoek: afgeronde hoeken 283">
              <a:extLst>
                <a:ext uri="{FF2B5EF4-FFF2-40B4-BE49-F238E27FC236}">
                  <a16:creationId xmlns:a16="http://schemas.microsoft.com/office/drawing/2014/main" id="{259FD0A9-A828-42C6-BD6B-FD640B53F94F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5" name="Ovaal 284">
              <a:extLst>
                <a:ext uri="{FF2B5EF4-FFF2-40B4-BE49-F238E27FC236}">
                  <a16:creationId xmlns:a16="http://schemas.microsoft.com/office/drawing/2014/main" id="{E5E088A3-B635-4D97-B6A6-314C96322B14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B6D7D5EA-2C15-45A9-86C8-4FD4B211B5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5958652F-4834-43E1-A9D6-B7E90D8DC95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8" name="Ovaal 287">
              <a:extLst>
                <a:ext uri="{FF2B5EF4-FFF2-40B4-BE49-F238E27FC236}">
                  <a16:creationId xmlns:a16="http://schemas.microsoft.com/office/drawing/2014/main" id="{868F0E33-C6C5-4252-926E-E82D1B04E32E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89" name="Rechthoek 288">
              <a:extLst>
                <a:ext uri="{FF2B5EF4-FFF2-40B4-BE49-F238E27FC236}">
                  <a16:creationId xmlns:a16="http://schemas.microsoft.com/office/drawing/2014/main" id="{D347EB4A-ED71-4C49-9006-B14F4A6CC54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D90815C2-8DB3-4F70-BB2C-1DB4DD44985D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1" name="Rechthoek 290">
              <a:extLst>
                <a:ext uri="{FF2B5EF4-FFF2-40B4-BE49-F238E27FC236}">
                  <a16:creationId xmlns:a16="http://schemas.microsoft.com/office/drawing/2014/main" id="{258D633D-5F82-48EF-817A-C89C67852BF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2" name="Rechte verbindingslijn 291">
              <a:extLst>
                <a:ext uri="{FF2B5EF4-FFF2-40B4-BE49-F238E27FC236}">
                  <a16:creationId xmlns:a16="http://schemas.microsoft.com/office/drawing/2014/main" id="{AF0905D7-4050-43F1-830B-32B870C663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3" name="Groep 292">
              <a:extLst>
                <a:ext uri="{FF2B5EF4-FFF2-40B4-BE49-F238E27FC236}">
                  <a16:creationId xmlns:a16="http://schemas.microsoft.com/office/drawing/2014/main" id="{5963D231-7A0F-42E5-BC58-471CCB8E1F96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36" name="Rechthoek 335">
                <a:extLst>
                  <a:ext uri="{FF2B5EF4-FFF2-40B4-BE49-F238E27FC236}">
                    <a16:creationId xmlns:a16="http://schemas.microsoft.com/office/drawing/2014/main" id="{64C7938E-2B71-4101-8879-CE452553039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37" name="Rechte verbindingslijn 336">
                <a:extLst>
                  <a:ext uri="{FF2B5EF4-FFF2-40B4-BE49-F238E27FC236}">
                    <a16:creationId xmlns:a16="http://schemas.microsoft.com/office/drawing/2014/main" id="{1B247E5A-1C54-4E3E-8CD1-1C55931B809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38" name="Gelijkbenige driehoek 337">
                <a:extLst>
                  <a:ext uri="{FF2B5EF4-FFF2-40B4-BE49-F238E27FC236}">
                    <a16:creationId xmlns:a16="http://schemas.microsoft.com/office/drawing/2014/main" id="{018DF6E4-8BDC-45E5-9B45-48283DFB9D7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ep 293">
              <a:extLst>
                <a:ext uri="{FF2B5EF4-FFF2-40B4-BE49-F238E27FC236}">
                  <a16:creationId xmlns:a16="http://schemas.microsoft.com/office/drawing/2014/main" id="{91632630-16E3-4EA2-89FA-17377B9F08D8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0" name="Groep 319">
                <a:extLst>
                  <a:ext uri="{FF2B5EF4-FFF2-40B4-BE49-F238E27FC236}">
                    <a16:creationId xmlns:a16="http://schemas.microsoft.com/office/drawing/2014/main" id="{E7C124D8-0AA6-46EE-B9AB-4AD25CB7B328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3" name="Groep 322">
                  <a:extLst>
                    <a:ext uri="{FF2B5EF4-FFF2-40B4-BE49-F238E27FC236}">
                      <a16:creationId xmlns:a16="http://schemas.microsoft.com/office/drawing/2014/main" id="{20B351B0-1AB9-4F91-8787-DB069A8ECD6E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0" name="Groep 329">
                    <a:extLst>
                      <a:ext uri="{FF2B5EF4-FFF2-40B4-BE49-F238E27FC236}">
                        <a16:creationId xmlns:a16="http://schemas.microsoft.com/office/drawing/2014/main" id="{D0D2B759-F4B2-4887-82DB-11117AB3762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D5FA3829-C314-4F46-83BB-CF683EEEA5D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4" name="Rechthoek 333">
                      <a:extLst>
                        <a:ext uri="{FF2B5EF4-FFF2-40B4-BE49-F238E27FC236}">
                          <a16:creationId xmlns:a16="http://schemas.microsoft.com/office/drawing/2014/main" id="{A65D827E-CEA3-4840-90F8-47C99175A6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5" name="Ovaal 334">
                      <a:extLst>
                        <a:ext uri="{FF2B5EF4-FFF2-40B4-BE49-F238E27FC236}">
                          <a16:creationId xmlns:a16="http://schemas.microsoft.com/office/drawing/2014/main" id="{604CA489-498B-4ED5-8805-EC969389A1A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1" name="Afbeelding 330">
                    <a:extLst>
                      <a:ext uri="{FF2B5EF4-FFF2-40B4-BE49-F238E27FC236}">
                        <a16:creationId xmlns:a16="http://schemas.microsoft.com/office/drawing/2014/main" id="{D4FB10E1-4A41-421F-857B-7041902CF83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2" name="Afbeelding 331">
                    <a:extLst>
                      <a:ext uri="{FF2B5EF4-FFF2-40B4-BE49-F238E27FC236}">
                        <a16:creationId xmlns:a16="http://schemas.microsoft.com/office/drawing/2014/main" id="{8091F2E9-CF9A-4D26-BDB1-0B33CF68B74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4" name="Groep 323">
                  <a:extLst>
                    <a:ext uri="{FF2B5EF4-FFF2-40B4-BE49-F238E27FC236}">
                      <a16:creationId xmlns:a16="http://schemas.microsoft.com/office/drawing/2014/main" id="{714A858E-B0BC-4C05-851C-7072A80E69D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28" name="Rechthoek 327">
                    <a:extLst>
                      <a:ext uri="{FF2B5EF4-FFF2-40B4-BE49-F238E27FC236}">
                        <a16:creationId xmlns:a16="http://schemas.microsoft.com/office/drawing/2014/main" id="{6BF46284-9220-4BEE-9685-55CEE41E9B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9" name="Rechthoek 328">
                    <a:extLst>
                      <a:ext uri="{FF2B5EF4-FFF2-40B4-BE49-F238E27FC236}">
                        <a16:creationId xmlns:a16="http://schemas.microsoft.com/office/drawing/2014/main" id="{35864240-AC82-4F2B-B8DA-61ED94EEA21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25" name="Groep 324">
                  <a:extLst>
                    <a:ext uri="{FF2B5EF4-FFF2-40B4-BE49-F238E27FC236}">
                      <a16:creationId xmlns:a16="http://schemas.microsoft.com/office/drawing/2014/main" id="{44809C4E-B86E-495A-8B6D-4B5062B83190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26" name="Rechthoek 325">
                    <a:extLst>
                      <a:ext uri="{FF2B5EF4-FFF2-40B4-BE49-F238E27FC236}">
                        <a16:creationId xmlns:a16="http://schemas.microsoft.com/office/drawing/2014/main" id="{A6CA037B-24C2-45FF-994A-FD5722F3475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7" name="Rechthoek 326">
                    <a:extLst>
                      <a:ext uri="{FF2B5EF4-FFF2-40B4-BE49-F238E27FC236}">
                        <a16:creationId xmlns:a16="http://schemas.microsoft.com/office/drawing/2014/main" id="{A1F8E3F9-5B53-48F3-9F34-1AAAE6C3BBA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1" name="Rechthoek 320">
                <a:extLst>
                  <a:ext uri="{FF2B5EF4-FFF2-40B4-BE49-F238E27FC236}">
                    <a16:creationId xmlns:a16="http://schemas.microsoft.com/office/drawing/2014/main" id="{10FCF5CD-D2EA-467B-9EF1-208F63A5FC2B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2" name="Gelijkbenige driehoek 321">
                <a:extLst>
                  <a:ext uri="{FF2B5EF4-FFF2-40B4-BE49-F238E27FC236}">
                    <a16:creationId xmlns:a16="http://schemas.microsoft.com/office/drawing/2014/main" id="{D1C01354-BEB9-4493-980B-AE06CBC5152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ep 294">
              <a:extLst>
                <a:ext uri="{FF2B5EF4-FFF2-40B4-BE49-F238E27FC236}">
                  <a16:creationId xmlns:a16="http://schemas.microsoft.com/office/drawing/2014/main" id="{B9DA2E4E-904B-4770-83E4-170843444413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14" name="Rechthoek 313">
                <a:extLst>
                  <a:ext uri="{FF2B5EF4-FFF2-40B4-BE49-F238E27FC236}">
                    <a16:creationId xmlns:a16="http://schemas.microsoft.com/office/drawing/2014/main" id="{3BE18807-CF64-4774-8639-57C4C5840E9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Ovaal 314">
                <a:extLst>
                  <a:ext uri="{FF2B5EF4-FFF2-40B4-BE49-F238E27FC236}">
                    <a16:creationId xmlns:a16="http://schemas.microsoft.com/office/drawing/2014/main" id="{CDA56456-319A-473B-8F32-23B9599FDFC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Vrije vorm: vorm 315">
                <a:extLst>
                  <a:ext uri="{FF2B5EF4-FFF2-40B4-BE49-F238E27FC236}">
                    <a16:creationId xmlns:a16="http://schemas.microsoft.com/office/drawing/2014/main" id="{709357DD-CC44-448B-B734-5C17647ED80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Rechthoek: afgeronde hoeken 316">
                <a:extLst>
                  <a:ext uri="{FF2B5EF4-FFF2-40B4-BE49-F238E27FC236}">
                    <a16:creationId xmlns:a16="http://schemas.microsoft.com/office/drawing/2014/main" id="{F151BC8E-9B48-4C79-B8AD-F655B7A604D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18" name="Rechte verbindingslijn 317">
                <a:extLst>
                  <a:ext uri="{FF2B5EF4-FFF2-40B4-BE49-F238E27FC236}">
                    <a16:creationId xmlns:a16="http://schemas.microsoft.com/office/drawing/2014/main" id="{B9AAE7E0-1B3C-4454-873D-D6FA7B1175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9" name="Rechte verbindingslijn 318">
                <a:extLst>
                  <a:ext uri="{FF2B5EF4-FFF2-40B4-BE49-F238E27FC236}">
                    <a16:creationId xmlns:a16="http://schemas.microsoft.com/office/drawing/2014/main" id="{9805EADD-8DD0-4DC2-822C-5884205D90DD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177B22C1-5BAF-4F02-A230-A632F0245E74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7" name="Rechthoek 296">
              <a:extLst>
                <a:ext uri="{FF2B5EF4-FFF2-40B4-BE49-F238E27FC236}">
                  <a16:creationId xmlns:a16="http://schemas.microsoft.com/office/drawing/2014/main" id="{136781E8-4305-4DBD-B3CB-7AF08FEBFE17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8" name="Rechte verbindingslijn 297">
              <a:extLst>
                <a:ext uri="{FF2B5EF4-FFF2-40B4-BE49-F238E27FC236}">
                  <a16:creationId xmlns:a16="http://schemas.microsoft.com/office/drawing/2014/main" id="{DE72FFA1-61F7-4BF9-86EA-FBF76D9E92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ACF95CCF-400F-446A-AA80-D9E893951103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0" name="Rechthoek 299">
                <a:extLst>
                  <a:ext uri="{FF2B5EF4-FFF2-40B4-BE49-F238E27FC236}">
                    <a16:creationId xmlns:a16="http://schemas.microsoft.com/office/drawing/2014/main" id="{425DB753-E32B-4BA8-BD32-F9A45ACA4C7A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echthoek 300">
                <a:extLst>
                  <a:ext uri="{FF2B5EF4-FFF2-40B4-BE49-F238E27FC236}">
                    <a16:creationId xmlns:a16="http://schemas.microsoft.com/office/drawing/2014/main" id="{85AE9615-D0C1-4622-8B38-F694A1E396D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Tekstvak 301">
                <a:extLst>
                  <a:ext uri="{FF2B5EF4-FFF2-40B4-BE49-F238E27FC236}">
                    <a16:creationId xmlns:a16="http://schemas.microsoft.com/office/drawing/2014/main" id="{0CC8D733-7932-4280-95BA-9085785DFDAB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3" name="Tekstvak 302">
                <a:extLst>
                  <a:ext uri="{FF2B5EF4-FFF2-40B4-BE49-F238E27FC236}">
                    <a16:creationId xmlns:a16="http://schemas.microsoft.com/office/drawing/2014/main" id="{49C4A072-C237-4850-95B9-39FAE7BE3285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04" name="Picture 3">
                <a:extLst>
                  <a:ext uri="{FF2B5EF4-FFF2-40B4-BE49-F238E27FC236}">
                    <a16:creationId xmlns:a16="http://schemas.microsoft.com/office/drawing/2014/main" id="{BAF4974A-CA97-4E71-946C-B95E33E6B05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5" name="Gelijkbenige driehoek 304">
                <a:extLst>
                  <a:ext uri="{FF2B5EF4-FFF2-40B4-BE49-F238E27FC236}">
                    <a16:creationId xmlns:a16="http://schemas.microsoft.com/office/drawing/2014/main" id="{EE2FCB9D-F4B8-4042-895B-963B7DF2A338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6" name="Groep 305">
                <a:extLst>
                  <a:ext uri="{FF2B5EF4-FFF2-40B4-BE49-F238E27FC236}">
                    <a16:creationId xmlns:a16="http://schemas.microsoft.com/office/drawing/2014/main" id="{2906D9FC-A8CF-40E9-A1C0-311F08F534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1" name="Rechthoek 310">
                  <a:extLst>
                    <a:ext uri="{FF2B5EF4-FFF2-40B4-BE49-F238E27FC236}">
                      <a16:creationId xmlns:a16="http://schemas.microsoft.com/office/drawing/2014/main" id="{3676B1F2-7B16-46AC-AAD1-34D7871F1A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2" name="Rechthoek 311">
                  <a:extLst>
                    <a:ext uri="{FF2B5EF4-FFF2-40B4-BE49-F238E27FC236}">
                      <a16:creationId xmlns:a16="http://schemas.microsoft.com/office/drawing/2014/main" id="{58BAC3CB-65F4-4805-8FD1-8F13533DA97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3" name="Rechthoek 312">
                  <a:extLst>
                    <a:ext uri="{FF2B5EF4-FFF2-40B4-BE49-F238E27FC236}">
                      <a16:creationId xmlns:a16="http://schemas.microsoft.com/office/drawing/2014/main" id="{80782688-8D6D-46AE-9811-31ED3EDC576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07" name="Groep 306">
                <a:extLst>
                  <a:ext uri="{FF2B5EF4-FFF2-40B4-BE49-F238E27FC236}">
                    <a16:creationId xmlns:a16="http://schemas.microsoft.com/office/drawing/2014/main" id="{F2824F3C-F8A9-43FE-9C61-1526389A43A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08" name="Rechthoek 307">
                  <a:extLst>
                    <a:ext uri="{FF2B5EF4-FFF2-40B4-BE49-F238E27FC236}">
                      <a16:creationId xmlns:a16="http://schemas.microsoft.com/office/drawing/2014/main" id="{5891076C-3F91-41BB-B5A5-597E64137D4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09" name="Rechthoek 308">
                  <a:extLst>
                    <a:ext uri="{FF2B5EF4-FFF2-40B4-BE49-F238E27FC236}">
                      <a16:creationId xmlns:a16="http://schemas.microsoft.com/office/drawing/2014/main" id="{19E80C43-C0BC-4ED5-91E5-81755E82F29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0" name="Rechthoek 309">
                  <a:extLst>
                    <a:ext uri="{FF2B5EF4-FFF2-40B4-BE49-F238E27FC236}">
                      <a16:creationId xmlns:a16="http://schemas.microsoft.com/office/drawing/2014/main" id="{D19FA2C4-BDD9-4ED7-8FED-06C5BF9AF21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416" name="TEKSTINSTRUCTIES">
            <a:extLst>
              <a:ext uri="{FF2B5EF4-FFF2-40B4-BE49-F238E27FC236}">
                <a16:creationId xmlns:a16="http://schemas.microsoft.com/office/drawing/2014/main" id="{BA8FA06E-4A10-4C9A-A1BE-878FB033A4A8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17" name="Rechthoek: afgeronde hoeken 416">
              <a:extLst>
                <a:ext uri="{FF2B5EF4-FFF2-40B4-BE49-F238E27FC236}">
                  <a16:creationId xmlns:a16="http://schemas.microsoft.com/office/drawing/2014/main" id="{E44F9EF2-E6B7-45BC-9775-85D0F094F3B4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18" name="Rechthoek: afgeronde hoeken 417">
              <a:extLst>
                <a:ext uri="{FF2B5EF4-FFF2-40B4-BE49-F238E27FC236}">
                  <a16:creationId xmlns:a16="http://schemas.microsoft.com/office/drawing/2014/main" id="{ADA866C1-D5B5-4D7A-A10E-8692807F6992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19" name="Rechte verbindingslijn 418">
              <a:extLst>
                <a:ext uri="{FF2B5EF4-FFF2-40B4-BE49-F238E27FC236}">
                  <a16:creationId xmlns:a16="http://schemas.microsoft.com/office/drawing/2014/main" id="{4C194C57-8570-47C4-A678-BAA97C91C6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20" name="Groep 419">
              <a:extLst>
                <a:ext uri="{FF2B5EF4-FFF2-40B4-BE49-F238E27FC236}">
                  <a16:creationId xmlns:a16="http://schemas.microsoft.com/office/drawing/2014/main" id="{31B2CF4A-37FF-4414-AEC6-5213251D0A3B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A306CCF4-4FBD-4481-A309-16A29018D13E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42" name="Rechte verbindingslijn 441">
                <a:extLst>
                  <a:ext uri="{FF2B5EF4-FFF2-40B4-BE49-F238E27FC236}">
                    <a16:creationId xmlns:a16="http://schemas.microsoft.com/office/drawing/2014/main" id="{95EBCDE1-31BD-4482-BA22-F98720A083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Rechte verbindingslijn 442">
                <a:extLst>
                  <a:ext uri="{FF2B5EF4-FFF2-40B4-BE49-F238E27FC236}">
                    <a16:creationId xmlns:a16="http://schemas.microsoft.com/office/drawing/2014/main" id="{896E1742-B2CD-446C-B159-847C66D055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4" name="Rechthoek 443">
                <a:extLst>
                  <a:ext uri="{FF2B5EF4-FFF2-40B4-BE49-F238E27FC236}">
                    <a16:creationId xmlns:a16="http://schemas.microsoft.com/office/drawing/2014/main" id="{E18C3C38-B42D-4488-8FC4-837A64B7D1D0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788785AD-C8F7-4E6E-818E-76604D9E842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84" name="Groep 483">
                  <a:extLst>
                    <a:ext uri="{FF2B5EF4-FFF2-40B4-BE49-F238E27FC236}">
                      <a16:creationId xmlns:a16="http://schemas.microsoft.com/office/drawing/2014/main" id="{BAA324A0-07B8-4960-94B0-7EA0BD8540E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88" name="Rechte verbindingslijn 487">
                    <a:extLst>
                      <a:ext uri="{FF2B5EF4-FFF2-40B4-BE49-F238E27FC236}">
                        <a16:creationId xmlns:a16="http://schemas.microsoft.com/office/drawing/2014/main" id="{EE560FF8-A7E5-4F21-8F09-C938524CBC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9" name="Rechte verbindingslijn 488">
                    <a:extLst>
                      <a:ext uri="{FF2B5EF4-FFF2-40B4-BE49-F238E27FC236}">
                        <a16:creationId xmlns:a16="http://schemas.microsoft.com/office/drawing/2014/main" id="{512C6D55-A695-4325-AB1D-EC12A2CC0C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0" name="Rechte verbindingslijn 489">
                    <a:extLst>
                      <a:ext uri="{FF2B5EF4-FFF2-40B4-BE49-F238E27FC236}">
                        <a16:creationId xmlns:a16="http://schemas.microsoft.com/office/drawing/2014/main" id="{73FF878A-95E4-4F9D-954B-F42CA75A22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1" name="Rechte verbindingslijn 490">
                    <a:extLst>
                      <a:ext uri="{FF2B5EF4-FFF2-40B4-BE49-F238E27FC236}">
                        <a16:creationId xmlns:a16="http://schemas.microsoft.com/office/drawing/2014/main" id="{7FBAA0EB-BD2E-4C50-8795-F3F889A34A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2" name="Rechte verbindingslijn 491">
                    <a:extLst>
                      <a:ext uri="{FF2B5EF4-FFF2-40B4-BE49-F238E27FC236}">
                        <a16:creationId xmlns:a16="http://schemas.microsoft.com/office/drawing/2014/main" id="{8C467585-AACF-485E-8B37-048420B818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85" name="Groep 484">
                  <a:extLst>
                    <a:ext uri="{FF2B5EF4-FFF2-40B4-BE49-F238E27FC236}">
                      <a16:creationId xmlns:a16="http://schemas.microsoft.com/office/drawing/2014/main" id="{5E380563-D3D3-4982-BF64-52851480F0B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86" name="Rechthoek 485">
                    <a:extLst>
                      <a:ext uri="{FF2B5EF4-FFF2-40B4-BE49-F238E27FC236}">
                        <a16:creationId xmlns:a16="http://schemas.microsoft.com/office/drawing/2014/main" id="{89A3E0C5-B41F-4303-AE95-DA179767AF3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7" name="Pijl: punthaak 486">
                    <a:extLst>
                      <a:ext uri="{FF2B5EF4-FFF2-40B4-BE49-F238E27FC236}">
                        <a16:creationId xmlns:a16="http://schemas.microsoft.com/office/drawing/2014/main" id="{AD2B3B4D-F358-4A5F-B293-EE357052951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708E26DA-49DE-4434-9410-B6AD9AB3866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75" name="Groep 474">
                  <a:extLst>
                    <a:ext uri="{FF2B5EF4-FFF2-40B4-BE49-F238E27FC236}">
                      <a16:creationId xmlns:a16="http://schemas.microsoft.com/office/drawing/2014/main" id="{8B57BFFE-270D-4A9B-94D5-B8B4C1853025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79" name="Rechte verbindingslijn 478">
                    <a:extLst>
                      <a:ext uri="{FF2B5EF4-FFF2-40B4-BE49-F238E27FC236}">
                        <a16:creationId xmlns:a16="http://schemas.microsoft.com/office/drawing/2014/main" id="{2F4799D3-B3AA-4FA5-8C87-DE5BA0F514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0" name="Rechte verbindingslijn 479">
                    <a:extLst>
                      <a:ext uri="{FF2B5EF4-FFF2-40B4-BE49-F238E27FC236}">
                        <a16:creationId xmlns:a16="http://schemas.microsoft.com/office/drawing/2014/main" id="{8FFDD9C6-983C-4F51-8D14-DC83AFFCC0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1" name="Rechte verbindingslijn 480">
                    <a:extLst>
                      <a:ext uri="{FF2B5EF4-FFF2-40B4-BE49-F238E27FC236}">
                        <a16:creationId xmlns:a16="http://schemas.microsoft.com/office/drawing/2014/main" id="{4774F9E3-F081-4B32-97FB-B8DD59360A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2" name="Rechte verbindingslijn 481">
                    <a:extLst>
                      <a:ext uri="{FF2B5EF4-FFF2-40B4-BE49-F238E27FC236}">
                        <a16:creationId xmlns:a16="http://schemas.microsoft.com/office/drawing/2014/main" id="{8007CE7B-B6A1-47EE-BE8F-0949E604418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3" name="Rechte verbindingslijn 482">
                    <a:extLst>
                      <a:ext uri="{FF2B5EF4-FFF2-40B4-BE49-F238E27FC236}">
                        <a16:creationId xmlns:a16="http://schemas.microsoft.com/office/drawing/2014/main" id="{A246F801-F18E-4CF5-979C-053E1F46BB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76" name="Groep 475">
                  <a:extLst>
                    <a:ext uri="{FF2B5EF4-FFF2-40B4-BE49-F238E27FC236}">
                      <a16:creationId xmlns:a16="http://schemas.microsoft.com/office/drawing/2014/main" id="{8D93C5AB-3D51-4A71-8186-9F6C5A5D6BFB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77" name="Rechthoek 476">
                    <a:extLst>
                      <a:ext uri="{FF2B5EF4-FFF2-40B4-BE49-F238E27FC236}">
                        <a16:creationId xmlns:a16="http://schemas.microsoft.com/office/drawing/2014/main" id="{A8A349FD-58B8-4CB7-911E-88B232A1E38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8" name="Pijl: punthaak 477">
                    <a:extLst>
                      <a:ext uri="{FF2B5EF4-FFF2-40B4-BE49-F238E27FC236}">
                        <a16:creationId xmlns:a16="http://schemas.microsoft.com/office/drawing/2014/main" id="{0F060F8B-9CBA-4B44-929F-C038E7A0592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47" name="Rechte verbindingslijn 446">
                <a:extLst>
                  <a:ext uri="{FF2B5EF4-FFF2-40B4-BE49-F238E27FC236}">
                    <a16:creationId xmlns:a16="http://schemas.microsoft.com/office/drawing/2014/main" id="{1764BD22-93B7-47D4-92ED-D5DEBCEC37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48" name="Rechte verbindingslijn 447">
                <a:extLst>
                  <a:ext uri="{FF2B5EF4-FFF2-40B4-BE49-F238E27FC236}">
                    <a16:creationId xmlns:a16="http://schemas.microsoft.com/office/drawing/2014/main" id="{FBAB1BB1-EC25-4B08-83DA-94A16EFECD3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49" name="Groep 448">
                <a:extLst>
                  <a:ext uri="{FF2B5EF4-FFF2-40B4-BE49-F238E27FC236}">
                    <a16:creationId xmlns:a16="http://schemas.microsoft.com/office/drawing/2014/main" id="{49120F0C-6B4F-42F7-A344-78AD468DF1F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64" name="Rechthoek 463">
                  <a:extLst>
                    <a:ext uri="{FF2B5EF4-FFF2-40B4-BE49-F238E27FC236}">
                      <a16:creationId xmlns:a16="http://schemas.microsoft.com/office/drawing/2014/main" id="{18E53D57-884E-4FD9-9FD1-BCB86021A9C2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5" name="Groep 464">
                  <a:extLst>
                    <a:ext uri="{FF2B5EF4-FFF2-40B4-BE49-F238E27FC236}">
                      <a16:creationId xmlns:a16="http://schemas.microsoft.com/office/drawing/2014/main" id="{8FF2A519-CB35-428B-BAE8-ED0DF870D28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66" name="Groep 465">
                    <a:extLst>
                      <a:ext uri="{FF2B5EF4-FFF2-40B4-BE49-F238E27FC236}">
                        <a16:creationId xmlns:a16="http://schemas.microsoft.com/office/drawing/2014/main" id="{008C7B3E-21AD-4EFC-B7FC-EF2331F0B18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70" name="Rechte verbindingslijn 469">
                      <a:extLst>
                        <a:ext uri="{FF2B5EF4-FFF2-40B4-BE49-F238E27FC236}">
                          <a16:creationId xmlns:a16="http://schemas.microsoft.com/office/drawing/2014/main" id="{468085B6-77C9-40BA-8570-DEC655C9244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1" name="Rechte verbindingslijn 470">
                      <a:extLst>
                        <a:ext uri="{FF2B5EF4-FFF2-40B4-BE49-F238E27FC236}">
                          <a16:creationId xmlns:a16="http://schemas.microsoft.com/office/drawing/2014/main" id="{1EC81D8B-8C3A-49F5-84E2-1CCC6DF987C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2" name="Rechte verbindingslijn 471">
                      <a:extLst>
                        <a:ext uri="{FF2B5EF4-FFF2-40B4-BE49-F238E27FC236}">
                          <a16:creationId xmlns:a16="http://schemas.microsoft.com/office/drawing/2014/main" id="{1A5DB590-922E-4C88-89FF-66BD06D54CC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3" name="Rechte verbindingslijn 472">
                      <a:extLst>
                        <a:ext uri="{FF2B5EF4-FFF2-40B4-BE49-F238E27FC236}">
                          <a16:creationId xmlns:a16="http://schemas.microsoft.com/office/drawing/2014/main" id="{403EA407-14EE-4708-9CA5-D109D48E09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4" name="Rechte verbindingslijn 473">
                      <a:extLst>
                        <a:ext uri="{FF2B5EF4-FFF2-40B4-BE49-F238E27FC236}">
                          <a16:creationId xmlns:a16="http://schemas.microsoft.com/office/drawing/2014/main" id="{D186F1E1-6315-459A-B917-B3C2ACA406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67" name="Groep 466">
                    <a:extLst>
                      <a:ext uri="{FF2B5EF4-FFF2-40B4-BE49-F238E27FC236}">
                        <a16:creationId xmlns:a16="http://schemas.microsoft.com/office/drawing/2014/main" id="{7B2704FF-6B2F-471B-A974-4A2F8F75627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68" name="Rechthoek 467">
                      <a:extLst>
                        <a:ext uri="{FF2B5EF4-FFF2-40B4-BE49-F238E27FC236}">
                          <a16:creationId xmlns:a16="http://schemas.microsoft.com/office/drawing/2014/main" id="{9DBE0E6A-D5CD-4E97-AB67-6EE65C7141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69" name="Pijl: punthaak 468">
                      <a:extLst>
                        <a:ext uri="{FF2B5EF4-FFF2-40B4-BE49-F238E27FC236}">
                          <a16:creationId xmlns:a16="http://schemas.microsoft.com/office/drawing/2014/main" id="{C871B8DB-C255-4BE8-B4BD-12682B0FA56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50" name="Groep 449">
                <a:extLst>
                  <a:ext uri="{FF2B5EF4-FFF2-40B4-BE49-F238E27FC236}">
                    <a16:creationId xmlns:a16="http://schemas.microsoft.com/office/drawing/2014/main" id="{B250FFD3-565B-4AA1-94A2-AAAD2628826A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53" name="Rechthoek 452">
                  <a:extLst>
                    <a:ext uri="{FF2B5EF4-FFF2-40B4-BE49-F238E27FC236}">
                      <a16:creationId xmlns:a16="http://schemas.microsoft.com/office/drawing/2014/main" id="{219B43D6-17CF-460B-A1EC-193EA2F4B7A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54" name="Groep 453">
                  <a:extLst>
                    <a:ext uri="{FF2B5EF4-FFF2-40B4-BE49-F238E27FC236}">
                      <a16:creationId xmlns:a16="http://schemas.microsoft.com/office/drawing/2014/main" id="{8B0AB075-282C-4A87-9194-1E012CA61EB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55" name="Groep 454">
                    <a:extLst>
                      <a:ext uri="{FF2B5EF4-FFF2-40B4-BE49-F238E27FC236}">
                        <a16:creationId xmlns:a16="http://schemas.microsoft.com/office/drawing/2014/main" id="{01F3BD68-68B2-44A8-9560-148A675BCD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59" name="Rechte verbindingslijn 458">
                      <a:extLst>
                        <a:ext uri="{FF2B5EF4-FFF2-40B4-BE49-F238E27FC236}">
                          <a16:creationId xmlns:a16="http://schemas.microsoft.com/office/drawing/2014/main" id="{699C63B4-3E31-4C52-9589-A31FEE9D883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0" name="Rechte verbindingslijn 459">
                      <a:extLst>
                        <a:ext uri="{FF2B5EF4-FFF2-40B4-BE49-F238E27FC236}">
                          <a16:creationId xmlns:a16="http://schemas.microsoft.com/office/drawing/2014/main" id="{B679DB64-9503-450A-9D9D-C00BDA9E4F4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1" name="Rechte verbindingslijn 460">
                      <a:extLst>
                        <a:ext uri="{FF2B5EF4-FFF2-40B4-BE49-F238E27FC236}">
                          <a16:creationId xmlns:a16="http://schemas.microsoft.com/office/drawing/2014/main" id="{64AC740C-4FBD-465B-BB3D-A6DB33F49A7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2" name="Rechte verbindingslijn 461">
                      <a:extLst>
                        <a:ext uri="{FF2B5EF4-FFF2-40B4-BE49-F238E27FC236}">
                          <a16:creationId xmlns:a16="http://schemas.microsoft.com/office/drawing/2014/main" id="{02407732-E26E-4302-9C50-D8A492A3FE4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3" name="Rechte verbindingslijn 462">
                      <a:extLst>
                        <a:ext uri="{FF2B5EF4-FFF2-40B4-BE49-F238E27FC236}">
                          <a16:creationId xmlns:a16="http://schemas.microsoft.com/office/drawing/2014/main" id="{6EADA887-14E8-40C1-B7C6-2620298254C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56" name="Groep 455">
                    <a:extLst>
                      <a:ext uri="{FF2B5EF4-FFF2-40B4-BE49-F238E27FC236}">
                        <a16:creationId xmlns:a16="http://schemas.microsoft.com/office/drawing/2014/main" id="{6CE43CEF-B9C8-4977-8E6B-9A266FC702A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57" name="Rechthoek 456">
                      <a:extLst>
                        <a:ext uri="{FF2B5EF4-FFF2-40B4-BE49-F238E27FC236}">
                          <a16:creationId xmlns:a16="http://schemas.microsoft.com/office/drawing/2014/main" id="{9BD1AD40-6978-4076-9863-AFF1D58DEDF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58" name="Pijl: punthaak 457">
                      <a:extLst>
                        <a:ext uri="{FF2B5EF4-FFF2-40B4-BE49-F238E27FC236}">
                          <a16:creationId xmlns:a16="http://schemas.microsoft.com/office/drawing/2014/main" id="{8FD71B4A-7E09-4E61-AFA4-2D1EE7971BA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51" name="Rechthoek 450">
                <a:extLst>
                  <a:ext uri="{FF2B5EF4-FFF2-40B4-BE49-F238E27FC236}">
                    <a16:creationId xmlns:a16="http://schemas.microsoft.com/office/drawing/2014/main" id="{350F00E3-38E2-494B-93D9-D89C6C7D8F94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52" name="Rechthoek 451">
                <a:extLst>
                  <a:ext uri="{FF2B5EF4-FFF2-40B4-BE49-F238E27FC236}">
                    <a16:creationId xmlns:a16="http://schemas.microsoft.com/office/drawing/2014/main" id="{58CE964A-7980-4590-AA32-B5E13305039C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21" name="Rechte verbindingslijn 420">
              <a:extLst>
                <a:ext uri="{FF2B5EF4-FFF2-40B4-BE49-F238E27FC236}">
                  <a16:creationId xmlns:a16="http://schemas.microsoft.com/office/drawing/2014/main" id="{8CCB7495-A91E-4C09-B11C-BAB0368552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22" name="Rechthoek 421">
              <a:extLst>
                <a:ext uri="{FF2B5EF4-FFF2-40B4-BE49-F238E27FC236}">
                  <a16:creationId xmlns:a16="http://schemas.microsoft.com/office/drawing/2014/main" id="{6AB8132C-456C-41DA-B3D8-F661ACBA694F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23" name="Rechthoek 422">
              <a:extLst>
                <a:ext uri="{FF2B5EF4-FFF2-40B4-BE49-F238E27FC236}">
                  <a16:creationId xmlns:a16="http://schemas.microsoft.com/office/drawing/2014/main" id="{DD2870CB-D7E7-4FD0-BE8D-F88ABA0C576D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24" name="Ovaal 423">
              <a:extLst>
                <a:ext uri="{FF2B5EF4-FFF2-40B4-BE49-F238E27FC236}">
                  <a16:creationId xmlns:a16="http://schemas.microsoft.com/office/drawing/2014/main" id="{3C50F1AE-0E0B-4811-9AE1-A664281CA4C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25" name="Ovaal 424">
              <a:extLst>
                <a:ext uri="{FF2B5EF4-FFF2-40B4-BE49-F238E27FC236}">
                  <a16:creationId xmlns:a16="http://schemas.microsoft.com/office/drawing/2014/main" id="{6F018609-9838-43A8-8B12-205047CA8F80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26" name="Ovaal 425">
              <a:extLst>
                <a:ext uri="{FF2B5EF4-FFF2-40B4-BE49-F238E27FC236}">
                  <a16:creationId xmlns:a16="http://schemas.microsoft.com/office/drawing/2014/main" id="{32D6BD29-BF45-4F8D-B471-B89557271CED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27" name="Ovaal 426">
              <a:extLst>
                <a:ext uri="{FF2B5EF4-FFF2-40B4-BE49-F238E27FC236}">
                  <a16:creationId xmlns:a16="http://schemas.microsoft.com/office/drawing/2014/main" id="{5EF3674F-19BE-444C-9E06-7B6E11C3D6B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28" name="Ovaal 427">
              <a:extLst>
                <a:ext uri="{FF2B5EF4-FFF2-40B4-BE49-F238E27FC236}">
                  <a16:creationId xmlns:a16="http://schemas.microsoft.com/office/drawing/2014/main" id="{CE564EE6-BDB0-4612-B01E-B27FF04A100D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29" name="Ovaal 428">
              <a:extLst>
                <a:ext uri="{FF2B5EF4-FFF2-40B4-BE49-F238E27FC236}">
                  <a16:creationId xmlns:a16="http://schemas.microsoft.com/office/drawing/2014/main" id="{B7B66B63-47CD-4A47-A981-93CF34D70C37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30" name="Ovaal 429">
              <a:extLst>
                <a:ext uri="{FF2B5EF4-FFF2-40B4-BE49-F238E27FC236}">
                  <a16:creationId xmlns:a16="http://schemas.microsoft.com/office/drawing/2014/main" id="{01F7A0FB-8D76-4A69-A88C-5F6A9493F736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31" name="Ovaal 430">
              <a:extLst>
                <a:ext uri="{FF2B5EF4-FFF2-40B4-BE49-F238E27FC236}">
                  <a16:creationId xmlns:a16="http://schemas.microsoft.com/office/drawing/2014/main" id="{0785241F-D8B8-4037-9C39-E669518F2EDA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32" name="Ovaal 431">
              <a:extLst>
                <a:ext uri="{FF2B5EF4-FFF2-40B4-BE49-F238E27FC236}">
                  <a16:creationId xmlns:a16="http://schemas.microsoft.com/office/drawing/2014/main" id="{85091E66-D663-4015-B1A2-1B7465892B7B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33" name="Rechthoek 432">
              <a:extLst>
                <a:ext uri="{FF2B5EF4-FFF2-40B4-BE49-F238E27FC236}">
                  <a16:creationId xmlns:a16="http://schemas.microsoft.com/office/drawing/2014/main" id="{D410B9F4-8339-4038-87FF-C619CB4045F7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34" name="Rechthoek 433">
              <a:extLst>
                <a:ext uri="{FF2B5EF4-FFF2-40B4-BE49-F238E27FC236}">
                  <a16:creationId xmlns:a16="http://schemas.microsoft.com/office/drawing/2014/main" id="{35B52DCB-369F-4F72-8EF0-019E101C4ECA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31C16866-3C54-4DA2-BAB7-1FEFCEC4296F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36" name="Rechthoek 435">
              <a:extLst>
                <a:ext uri="{FF2B5EF4-FFF2-40B4-BE49-F238E27FC236}">
                  <a16:creationId xmlns:a16="http://schemas.microsoft.com/office/drawing/2014/main" id="{218266AB-04B5-4AF1-926D-C7D76DEC7B8C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37" name="Rechthoek 436">
              <a:extLst>
                <a:ext uri="{FF2B5EF4-FFF2-40B4-BE49-F238E27FC236}">
                  <a16:creationId xmlns:a16="http://schemas.microsoft.com/office/drawing/2014/main" id="{7517D758-2714-438F-B40B-1D9FFC7C8DD1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8E58E4B8-63F0-4B3F-AC19-DEA7FE9AA07E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39" name="Rechthoek 438">
              <a:extLst>
                <a:ext uri="{FF2B5EF4-FFF2-40B4-BE49-F238E27FC236}">
                  <a16:creationId xmlns:a16="http://schemas.microsoft.com/office/drawing/2014/main" id="{B03FF6D6-B15C-47C2-AAA8-2D230043F607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40" name="Rechthoek 439">
              <a:extLst>
                <a:ext uri="{FF2B5EF4-FFF2-40B4-BE49-F238E27FC236}">
                  <a16:creationId xmlns:a16="http://schemas.microsoft.com/office/drawing/2014/main" id="{6C9C6676-D079-4DA3-B976-334488286524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61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AF769CA-0F44-4D95-9EE6-54F35BE2CE21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Alleen titel (donker)</a:t>
            </a:r>
          </a:p>
        </p:txBody>
      </p:sp>
      <p:grpSp>
        <p:nvGrpSpPr>
          <p:cNvPr id="152" name="TEKSTINSTRUCTIES">
            <a:extLst>
              <a:ext uri="{FF2B5EF4-FFF2-40B4-BE49-F238E27FC236}">
                <a16:creationId xmlns:a16="http://schemas.microsoft.com/office/drawing/2014/main" id="{26C3509E-0A69-46CC-9C49-0BD668915D85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3" name="Rechthoek: afgeronde hoeken 152">
              <a:extLst>
                <a:ext uri="{FF2B5EF4-FFF2-40B4-BE49-F238E27FC236}">
                  <a16:creationId xmlns:a16="http://schemas.microsoft.com/office/drawing/2014/main" id="{37C0BA12-35F3-4724-A7B3-0042F4486B7F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31" name="Rechthoek: afgeronde hoeken 230">
              <a:extLst>
                <a:ext uri="{FF2B5EF4-FFF2-40B4-BE49-F238E27FC236}">
                  <a16:creationId xmlns:a16="http://schemas.microsoft.com/office/drawing/2014/main" id="{721EC05E-9F20-4CAE-8DF7-C2995C054B15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32" name="Rechthoek: afgeronde hoeken 231">
              <a:extLst>
                <a:ext uri="{FF2B5EF4-FFF2-40B4-BE49-F238E27FC236}">
                  <a16:creationId xmlns:a16="http://schemas.microsoft.com/office/drawing/2014/main" id="{CD60CB5D-0FF8-4A5C-9049-0ADCFFF37B0D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3" name="Rechte verbindingslijn 232">
              <a:extLst>
                <a:ext uri="{FF2B5EF4-FFF2-40B4-BE49-F238E27FC236}">
                  <a16:creationId xmlns:a16="http://schemas.microsoft.com/office/drawing/2014/main" id="{05B5FC22-28EA-4281-9616-A892CA19FE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4" name="Groep 233">
              <a:extLst>
                <a:ext uri="{FF2B5EF4-FFF2-40B4-BE49-F238E27FC236}">
                  <a16:creationId xmlns:a16="http://schemas.microsoft.com/office/drawing/2014/main" id="{C46514FA-A6FA-48D0-8A6B-7B696E204988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55" name="Rechthoek 254">
                <a:extLst>
                  <a:ext uri="{FF2B5EF4-FFF2-40B4-BE49-F238E27FC236}">
                    <a16:creationId xmlns:a16="http://schemas.microsoft.com/office/drawing/2014/main" id="{8CAE67A6-58D7-4A62-B618-BE5F79EB9D25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56" name="Rechte verbindingslijn 255">
                <a:extLst>
                  <a:ext uri="{FF2B5EF4-FFF2-40B4-BE49-F238E27FC236}">
                    <a16:creationId xmlns:a16="http://schemas.microsoft.com/office/drawing/2014/main" id="{22F40CA3-07E7-41D0-AC4D-17D51206A0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Rechte verbindingslijn 256">
                <a:extLst>
                  <a:ext uri="{FF2B5EF4-FFF2-40B4-BE49-F238E27FC236}">
                    <a16:creationId xmlns:a16="http://schemas.microsoft.com/office/drawing/2014/main" id="{9D18C173-9E17-4671-87F5-1EA85AADA5E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hthoek 257">
                <a:extLst>
                  <a:ext uri="{FF2B5EF4-FFF2-40B4-BE49-F238E27FC236}">
                    <a16:creationId xmlns:a16="http://schemas.microsoft.com/office/drawing/2014/main" id="{23CDB88D-CE15-4B3B-930F-0AF7F075E0B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9" name="Groep 258">
                <a:extLst>
                  <a:ext uri="{FF2B5EF4-FFF2-40B4-BE49-F238E27FC236}">
                    <a16:creationId xmlns:a16="http://schemas.microsoft.com/office/drawing/2014/main" id="{1ACB204F-7C30-4DCF-B41A-F351A372DB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98" name="Groep 297">
                  <a:extLst>
                    <a:ext uri="{FF2B5EF4-FFF2-40B4-BE49-F238E27FC236}">
                      <a16:creationId xmlns:a16="http://schemas.microsoft.com/office/drawing/2014/main" id="{28B25163-1A02-412A-A1B9-94BEAA40A63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02" name="Rechte verbindingslijn 301">
                    <a:extLst>
                      <a:ext uri="{FF2B5EF4-FFF2-40B4-BE49-F238E27FC236}">
                        <a16:creationId xmlns:a16="http://schemas.microsoft.com/office/drawing/2014/main" id="{55AF61F6-AC80-46A0-9937-7ECE4471DD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3" name="Rechte verbindingslijn 302">
                    <a:extLst>
                      <a:ext uri="{FF2B5EF4-FFF2-40B4-BE49-F238E27FC236}">
                        <a16:creationId xmlns:a16="http://schemas.microsoft.com/office/drawing/2014/main" id="{D53AA243-878F-4529-8D51-434FE9E9AF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4" name="Rechte verbindingslijn 303">
                    <a:extLst>
                      <a:ext uri="{FF2B5EF4-FFF2-40B4-BE49-F238E27FC236}">
                        <a16:creationId xmlns:a16="http://schemas.microsoft.com/office/drawing/2014/main" id="{8C092567-E9FD-44CC-8DA2-322E2EC488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ACABB650-492E-4FD1-A3E2-F3C45C37A9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41C3B79E-77E2-4696-BEBC-56EAFC65135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9" name="Groep 298">
                  <a:extLst>
                    <a:ext uri="{FF2B5EF4-FFF2-40B4-BE49-F238E27FC236}">
                      <a16:creationId xmlns:a16="http://schemas.microsoft.com/office/drawing/2014/main" id="{F7C82AA1-FDED-4C00-8049-DD815D2BE992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0" name="Rechthoek 299">
                    <a:extLst>
                      <a:ext uri="{FF2B5EF4-FFF2-40B4-BE49-F238E27FC236}">
                        <a16:creationId xmlns:a16="http://schemas.microsoft.com/office/drawing/2014/main" id="{523B918D-8D07-4945-BD36-5F5F576C7CA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1" name="Pijl: punthaak 300">
                    <a:extLst>
                      <a:ext uri="{FF2B5EF4-FFF2-40B4-BE49-F238E27FC236}">
                        <a16:creationId xmlns:a16="http://schemas.microsoft.com/office/drawing/2014/main" id="{E78F339A-1DCF-4519-8F3A-582CB2DEEE0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0" name="Groep 259">
                <a:extLst>
                  <a:ext uri="{FF2B5EF4-FFF2-40B4-BE49-F238E27FC236}">
                    <a16:creationId xmlns:a16="http://schemas.microsoft.com/office/drawing/2014/main" id="{EFD476D6-80AD-43A3-969A-84E8C8BD21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89" name="Groep 288">
                  <a:extLst>
                    <a:ext uri="{FF2B5EF4-FFF2-40B4-BE49-F238E27FC236}">
                      <a16:creationId xmlns:a16="http://schemas.microsoft.com/office/drawing/2014/main" id="{46EB8B2C-ECA2-4ADB-873E-05FECCAA7C9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93" name="Rechte verbindingslijn 292">
                    <a:extLst>
                      <a:ext uri="{FF2B5EF4-FFF2-40B4-BE49-F238E27FC236}">
                        <a16:creationId xmlns:a16="http://schemas.microsoft.com/office/drawing/2014/main" id="{5D61CB44-B92D-4F3B-8E5D-70949AC28D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4" name="Rechte verbindingslijn 293">
                    <a:extLst>
                      <a:ext uri="{FF2B5EF4-FFF2-40B4-BE49-F238E27FC236}">
                        <a16:creationId xmlns:a16="http://schemas.microsoft.com/office/drawing/2014/main" id="{288E9F93-1711-4190-AAC0-E460E48C8D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5" name="Rechte verbindingslijn 294">
                    <a:extLst>
                      <a:ext uri="{FF2B5EF4-FFF2-40B4-BE49-F238E27FC236}">
                        <a16:creationId xmlns:a16="http://schemas.microsoft.com/office/drawing/2014/main" id="{1D1B72D1-3314-431B-AA47-AC4C1A4E138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6" name="Rechte verbindingslijn 295">
                    <a:extLst>
                      <a:ext uri="{FF2B5EF4-FFF2-40B4-BE49-F238E27FC236}">
                        <a16:creationId xmlns:a16="http://schemas.microsoft.com/office/drawing/2014/main" id="{225BCD6E-69AD-465B-9781-4234C1E10C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7" name="Rechte verbindingslijn 296">
                    <a:extLst>
                      <a:ext uri="{FF2B5EF4-FFF2-40B4-BE49-F238E27FC236}">
                        <a16:creationId xmlns:a16="http://schemas.microsoft.com/office/drawing/2014/main" id="{AFCC6165-C528-4830-BDC0-3A107C4618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0" name="Groep 289">
                  <a:extLst>
                    <a:ext uri="{FF2B5EF4-FFF2-40B4-BE49-F238E27FC236}">
                      <a16:creationId xmlns:a16="http://schemas.microsoft.com/office/drawing/2014/main" id="{11CD68F5-67D7-4774-B8DD-361E9E06815B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91" name="Rechthoek 290">
                    <a:extLst>
                      <a:ext uri="{FF2B5EF4-FFF2-40B4-BE49-F238E27FC236}">
                        <a16:creationId xmlns:a16="http://schemas.microsoft.com/office/drawing/2014/main" id="{D1322F6E-A720-4E8A-BAEB-96AB7C60F8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2" name="Pijl: punthaak 291">
                    <a:extLst>
                      <a:ext uri="{FF2B5EF4-FFF2-40B4-BE49-F238E27FC236}">
                        <a16:creationId xmlns:a16="http://schemas.microsoft.com/office/drawing/2014/main" id="{8C4310B4-29F1-4DDE-85C0-95E92812130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61" name="Rechte verbindingslijn 260">
                <a:extLst>
                  <a:ext uri="{FF2B5EF4-FFF2-40B4-BE49-F238E27FC236}">
                    <a16:creationId xmlns:a16="http://schemas.microsoft.com/office/drawing/2014/main" id="{8299751A-F4E3-4D8C-B901-134088CCD3B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62" name="Rechte verbindingslijn 261">
                <a:extLst>
                  <a:ext uri="{FF2B5EF4-FFF2-40B4-BE49-F238E27FC236}">
                    <a16:creationId xmlns:a16="http://schemas.microsoft.com/office/drawing/2014/main" id="{2B8EE754-AFF5-4727-A930-5FEBE7A641A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63" name="Groep 262">
                <a:extLst>
                  <a:ext uri="{FF2B5EF4-FFF2-40B4-BE49-F238E27FC236}">
                    <a16:creationId xmlns:a16="http://schemas.microsoft.com/office/drawing/2014/main" id="{43F630B6-ED5A-42AB-AA5F-E2D46870192B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78" name="Rechthoek 277">
                  <a:extLst>
                    <a:ext uri="{FF2B5EF4-FFF2-40B4-BE49-F238E27FC236}">
                      <a16:creationId xmlns:a16="http://schemas.microsoft.com/office/drawing/2014/main" id="{3495E9CF-4CF4-4240-9432-3A370F3E2C7A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79" name="Groep 278">
                  <a:extLst>
                    <a:ext uri="{FF2B5EF4-FFF2-40B4-BE49-F238E27FC236}">
                      <a16:creationId xmlns:a16="http://schemas.microsoft.com/office/drawing/2014/main" id="{0A7810F7-BB12-4ECD-87C2-94235B71E5A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80" name="Groep 279">
                    <a:extLst>
                      <a:ext uri="{FF2B5EF4-FFF2-40B4-BE49-F238E27FC236}">
                        <a16:creationId xmlns:a16="http://schemas.microsoft.com/office/drawing/2014/main" id="{6F2ED526-E491-4907-AA49-8B962EDF880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84" name="Rechte verbindingslijn 283">
                      <a:extLst>
                        <a:ext uri="{FF2B5EF4-FFF2-40B4-BE49-F238E27FC236}">
                          <a16:creationId xmlns:a16="http://schemas.microsoft.com/office/drawing/2014/main" id="{31A4AF64-9D0A-46B4-A856-31953621BD0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262A084D-6B6F-4501-83E0-A268D742057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566D43D6-5CFD-47A5-96D8-12094EC74C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656D74EC-A86A-4657-92E2-0099854959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DCED4CEE-5B57-4C93-8A39-BFE898622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1" name="Groep 280">
                    <a:extLst>
                      <a:ext uri="{FF2B5EF4-FFF2-40B4-BE49-F238E27FC236}">
                        <a16:creationId xmlns:a16="http://schemas.microsoft.com/office/drawing/2014/main" id="{9BBC0DC5-67D5-48EB-A7F7-F37477653AD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32B855EF-AA19-4269-8A53-AF5F7DD8205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3" name="Pijl: punthaak 282">
                      <a:extLst>
                        <a:ext uri="{FF2B5EF4-FFF2-40B4-BE49-F238E27FC236}">
                          <a16:creationId xmlns:a16="http://schemas.microsoft.com/office/drawing/2014/main" id="{4ADDB022-2D2F-4451-AEC9-66F273D8646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64" name="Groep 263">
                <a:extLst>
                  <a:ext uri="{FF2B5EF4-FFF2-40B4-BE49-F238E27FC236}">
                    <a16:creationId xmlns:a16="http://schemas.microsoft.com/office/drawing/2014/main" id="{AD8D25C8-EF1A-4F5A-A983-19B965F14EE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67" name="Rechthoek 266">
                  <a:extLst>
                    <a:ext uri="{FF2B5EF4-FFF2-40B4-BE49-F238E27FC236}">
                      <a16:creationId xmlns:a16="http://schemas.microsoft.com/office/drawing/2014/main" id="{A45D0EB0-3F9B-460A-9350-16472248538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8" name="Groep 267">
                  <a:extLst>
                    <a:ext uri="{FF2B5EF4-FFF2-40B4-BE49-F238E27FC236}">
                      <a16:creationId xmlns:a16="http://schemas.microsoft.com/office/drawing/2014/main" id="{43C55D6D-B6C7-4D73-84ED-89A47821C0D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69" name="Groep 268">
                    <a:extLst>
                      <a:ext uri="{FF2B5EF4-FFF2-40B4-BE49-F238E27FC236}">
                        <a16:creationId xmlns:a16="http://schemas.microsoft.com/office/drawing/2014/main" id="{88C009B7-AE57-4117-A4E6-1E5818244F9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73" name="Rechte verbindingslijn 272">
                      <a:extLst>
                        <a:ext uri="{FF2B5EF4-FFF2-40B4-BE49-F238E27FC236}">
                          <a16:creationId xmlns:a16="http://schemas.microsoft.com/office/drawing/2014/main" id="{9E7031FE-799B-45FB-98D0-DF962C872C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4" name="Rechte verbindingslijn 273">
                      <a:extLst>
                        <a:ext uri="{FF2B5EF4-FFF2-40B4-BE49-F238E27FC236}">
                          <a16:creationId xmlns:a16="http://schemas.microsoft.com/office/drawing/2014/main" id="{15C89361-96D2-4D35-B3A2-9F9BB95C22E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5" name="Rechte verbindingslijn 274">
                      <a:extLst>
                        <a:ext uri="{FF2B5EF4-FFF2-40B4-BE49-F238E27FC236}">
                          <a16:creationId xmlns:a16="http://schemas.microsoft.com/office/drawing/2014/main" id="{3C398DB1-CCA6-4128-92FB-C8C475AA24A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6" name="Rechte verbindingslijn 275">
                      <a:extLst>
                        <a:ext uri="{FF2B5EF4-FFF2-40B4-BE49-F238E27FC236}">
                          <a16:creationId xmlns:a16="http://schemas.microsoft.com/office/drawing/2014/main" id="{E9C6BEF7-2A30-47E8-B035-D52CA08F7A2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7" name="Rechte verbindingslijn 276">
                      <a:extLst>
                        <a:ext uri="{FF2B5EF4-FFF2-40B4-BE49-F238E27FC236}">
                          <a16:creationId xmlns:a16="http://schemas.microsoft.com/office/drawing/2014/main" id="{A64415E6-0DF3-432A-9CE4-B9088CCDA2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70" name="Groep 269">
                    <a:extLst>
                      <a:ext uri="{FF2B5EF4-FFF2-40B4-BE49-F238E27FC236}">
                        <a16:creationId xmlns:a16="http://schemas.microsoft.com/office/drawing/2014/main" id="{78CABF22-A94A-4D33-A1FE-C1F16D5AA6E8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71" name="Rechthoek 270">
                      <a:extLst>
                        <a:ext uri="{FF2B5EF4-FFF2-40B4-BE49-F238E27FC236}">
                          <a16:creationId xmlns:a16="http://schemas.microsoft.com/office/drawing/2014/main" id="{5870DCFC-6763-4190-932C-F4F225EDD7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2" name="Pijl: punthaak 271">
                      <a:extLst>
                        <a:ext uri="{FF2B5EF4-FFF2-40B4-BE49-F238E27FC236}">
                          <a16:creationId xmlns:a16="http://schemas.microsoft.com/office/drawing/2014/main" id="{2DEA5177-267E-422F-B450-44D935FF35D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65" name="Rechthoek 264">
                <a:extLst>
                  <a:ext uri="{FF2B5EF4-FFF2-40B4-BE49-F238E27FC236}">
                    <a16:creationId xmlns:a16="http://schemas.microsoft.com/office/drawing/2014/main" id="{E89B56A0-D30C-47FF-B2AA-F59C295F1B0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66" name="Rechthoek 265">
                <a:extLst>
                  <a:ext uri="{FF2B5EF4-FFF2-40B4-BE49-F238E27FC236}">
                    <a16:creationId xmlns:a16="http://schemas.microsoft.com/office/drawing/2014/main" id="{AB8E5433-BBA9-4D4B-A6B6-707C912F5E7A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35" name="Rechte verbindingslijn 234">
              <a:extLst>
                <a:ext uri="{FF2B5EF4-FFF2-40B4-BE49-F238E27FC236}">
                  <a16:creationId xmlns:a16="http://schemas.microsoft.com/office/drawing/2014/main" id="{4FDC306B-428B-4B3D-A513-680E409272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6D1F9870-3C2C-4F8D-90EC-A8FB256705BB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5AD54266-5CA4-4C2A-85C3-C7C234B3A9D1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38" name="Ovaal 237">
              <a:extLst>
                <a:ext uri="{FF2B5EF4-FFF2-40B4-BE49-F238E27FC236}">
                  <a16:creationId xmlns:a16="http://schemas.microsoft.com/office/drawing/2014/main" id="{16FFE5A1-2633-4CFE-8523-15F1106F2B63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39" name="Ovaal 238">
              <a:extLst>
                <a:ext uri="{FF2B5EF4-FFF2-40B4-BE49-F238E27FC236}">
                  <a16:creationId xmlns:a16="http://schemas.microsoft.com/office/drawing/2014/main" id="{4F0A6A49-B178-42CF-B43C-090B14A3E5BC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40" name="Ovaal 239">
              <a:extLst>
                <a:ext uri="{FF2B5EF4-FFF2-40B4-BE49-F238E27FC236}">
                  <a16:creationId xmlns:a16="http://schemas.microsoft.com/office/drawing/2014/main" id="{8164D9FD-A57D-4E9D-8DD7-627C3DBA05F7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41" name="Ovaal 240">
              <a:extLst>
                <a:ext uri="{FF2B5EF4-FFF2-40B4-BE49-F238E27FC236}">
                  <a16:creationId xmlns:a16="http://schemas.microsoft.com/office/drawing/2014/main" id="{387524FF-B255-4BF3-B2FB-50E3D327150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42" name="Ovaal 241">
              <a:extLst>
                <a:ext uri="{FF2B5EF4-FFF2-40B4-BE49-F238E27FC236}">
                  <a16:creationId xmlns:a16="http://schemas.microsoft.com/office/drawing/2014/main" id="{480AA440-E6D6-4E42-97C6-67B203263BAF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43" name="Ovaal 242">
              <a:extLst>
                <a:ext uri="{FF2B5EF4-FFF2-40B4-BE49-F238E27FC236}">
                  <a16:creationId xmlns:a16="http://schemas.microsoft.com/office/drawing/2014/main" id="{F1C532C7-0458-46C0-A347-B68C2367C18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44" name="Ovaal 243">
              <a:extLst>
                <a:ext uri="{FF2B5EF4-FFF2-40B4-BE49-F238E27FC236}">
                  <a16:creationId xmlns:a16="http://schemas.microsoft.com/office/drawing/2014/main" id="{8A6E69D0-8A34-491C-A4D6-1C773A1F34E1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45" name="Ovaal 244">
              <a:extLst>
                <a:ext uri="{FF2B5EF4-FFF2-40B4-BE49-F238E27FC236}">
                  <a16:creationId xmlns:a16="http://schemas.microsoft.com/office/drawing/2014/main" id="{48BED4C0-EEB4-4D31-A3C8-9EB065EB5952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46" name="Ovaal 245">
              <a:extLst>
                <a:ext uri="{FF2B5EF4-FFF2-40B4-BE49-F238E27FC236}">
                  <a16:creationId xmlns:a16="http://schemas.microsoft.com/office/drawing/2014/main" id="{421F6532-41DC-4535-AE7C-2E2F6DD2670D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47" name="Rechthoek 246">
              <a:extLst>
                <a:ext uri="{FF2B5EF4-FFF2-40B4-BE49-F238E27FC236}">
                  <a16:creationId xmlns:a16="http://schemas.microsoft.com/office/drawing/2014/main" id="{E49B970E-796A-47D4-AEA1-DB0D2CEB7A92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48" name="Rechthoek 247">
              <a:extLst>
                <a:ext uri="{FF2B5EF4-FFF2-40B4-BE49-F238E27FC236}">
                  <a16:creationId xmlns:a16="http://schemas.microsoft.com/office/drawing/2014/main" id="{68E23539-0D40-4A5B-B323-57EDD34E9603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49" name="Rechthoek 248">
              <a:extLst>
                <a:ext uri="{FF2B5EF4-FFF2-40B4-BE49-F238E27FC236}">
                  <a16:creationId xmlns:a16="http://schemas.microsoft.com/office/drawing/2014/main" id="{769A19B9-198F-47AE-B9E4-D4932CE5D11D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50" name="Rechthoek 249">
              <a:extLst>
                <a:ext uri="{FF2B5EF4-FFF2-40B4-BE49-F238E27FC236}">
                  <a16:creationId xmlns:a16="http://schemas.microsoft.com/office/drawing/2014/main" id="{0F878FFD-CA56-40FE-9347-E687FAA0018E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51" name="Rechthoek 250">
              <a:extLst>
                <a:ext uri="{FF2B5EF4-FFF2-40B4-BE49-F238E27FC236}">
                  <a16:creationId xmlns:a16="http://schemas.microsoft.com/office/drawing/2014/main" id="{C3EC4D9E-FDB9-4DCF-BFDA-E1F35EE12178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52" name="Rechthoek 251">
              <a:extLst>
                <a:ext uri="{FF2B5EF4-FFF2-40B4-BE49-F238E27FC236}">
                  <a16:creationId xmlns:a16="http://schemas.microsoft.com/office/drawing/2014/main" id="{0B00207C-7FB1-4200-933A-F9FF893A4EAE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53" name="Rechthoek 252">
              <a:extLst>
                <a:ext uri="{FF2B5EF4-FFF2-40B4-BE49-F238E27FC236}">
                  <a16:creationId xmlns:a16="http://schemas.microsoft.com/office/drawing/2014/main" id="{D562D203-8B0F-472C-821B-F64891B0A51A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54" name="Rechthoek 253">
              <a:extLst>
                <a:ext uri="{FF2B5EF4-FFF2-40B4-BE49-F238E27FC236}">
                  <a16:creationId xmlns:a16="http://schemas.microsoft.com/office/drawing/2014/main" id="{89BECF26-FD99-4269-9560-8DDDB122D66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307" name="LICHT BLAUW">
            <a:extLst>
              <a:ext uri="{FF2B5EF4-FFF2-40B4-BE49-F238E27FC236}">
                <a16:creationId xmlns:a16="http://schemas.microsoft.com/office/drawing/2014/main" id="{3F774C5F-B8A8-4E64-9E0B-1AD21542AEA5}"/>
              </a:ext>
            </a:extLst>
          </p:cNvPr>
          <p:cNvSpPr/>
          <p:nvPr userDrawn="1"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308" name="LIJNEN">
            <a:extLst>
              <a:ext uri="{FF2B5EF4-FFF2-40B4-BE49-F238E27FC236}">
                <a16:creationId xmlns:a16="http://schemas.microsoft.com/office/drawing/2014/main" id="{ECC8C9F1-19B2-4594-AD04-51CEC9781A48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309" name="VERLOOP">
            <a:extLst>
              <a:ext uri="{FF2B5EF4-FFF2-40B4-BE49-F238E27FC236}">
                <a16:creationId xmlns:a16="http://schemas.microsoft.com/office/drawing/2014/main" id="{C95FD691-AD98-413F-A68B-0E662E9540E3}"/>
              </a:ext>
            </a:extLst>
          </p:cNvPr>
          <p:cNvSpPr/>
          <p:nvPr userDrawn="1"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verticale tekst 2">
            <a:extLst>
              <a:ext uri="{FF2B5EF4-FFF2-40B4-BE49-F238E27FC236}">
                <a16:creationId xmlns:a16="http://schemas.microsoft.com/office/drawing/2014/main" id="{763C6547-5000-41B9-8C76-3C49F068757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 err="1"/>
              <a:t>Bullets</a:t>
            </a:r>
            <a:endParaRPr lang="nl-NL"/>
          </a:p>
          <a:p>
            <a:pPr lvl="2"/>
            <a:r>
              <a:rPr lang="nl-NL"/>
              <a:t>Sub-</a:t>
            </a:r>
            <a:r>
              <a:rPr lang="nl-NL" err="1"/>
              <a:t>bullets</a:t>
            </a:r>
            <a:endParaRPr lang="nl-NL"/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D1FD92-4023-4066-8E89-E1DD8A9DCEA1}" type="datetime10">
              <a:rPr lang="nl-NL" smtClean="0"/>
              <a:t>14:31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9" name="Tijdelijke aanduiding voor tekst 6">
            <a:extLst>
              <a:ext uri="{FF2B5EF4-FFF2-40B4-BE49-F238E27FC236}">
                <a16:creationId xmlns:a16="http://schemas.microsoft.com/office/drawing/2014/main" id="{793CE9CD-642E-4648-A57B-0CB98DC1E6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E8BF1554-2683-4721-BCA3-3A5941431D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1" name="Tijdelijke aanduiding voor tekst 6">
            <a:extLst>
              <a:ext uri="{FF2B5EF4-FFF2-40B4-BE49-F238E27FC236}">
                <a16:creationId xmlns:a16="http://schemas.microsoft.com/office/drawing/2014/main" id="{E7191420-16DE-4495-B10B-7A41DCB2E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5BD624B5-EAF5-44E6-8C86-7692C42EDA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E40A56A8-B268-4118-B885-623012D6A7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</p:spTree>
    <p:extLst>
      <p:ext uri="{BB962C8B-B14F-4D97-AF65-F5344CB8AC3E}">
        <p14:creationId xmlns:p14="http://schemas.microsoft.com/office/powerpoint/2010/main" val="316377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B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9E0C4527-7CB8-4E1C-A426-842459848FB6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B3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7C77E43A-0642-4A61-A04E-229F31A143D3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89C717A4-7A48-4829-A1DF-E000224CD142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26660B81-471D-440A-8F50-6EBAFF554DC3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4E93A704-BDD9-49F8-9051-6A60B50452BF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73588A29-AAA4-4C4A-8E7E-4ADBCECAD5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F82E0258-6AD3-468D-B8E2-EA6791E78B76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6E708102-F9A9-4B13-BE3D-2F888AFB4413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5AABFA6D-0359-417C-8906-1F486CD46492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F24C9658-83F3-4521-811A-9B13B0DABB0B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FAC7B458-9E07-4EA1-9473-6A7F8E86EFE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0424F40D-AC3B-4E15-86C3-11F24F28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16BC876F-D03B-4C93-8C11-C1D455187B3C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6EADAA49-6564-416D-BA09-4C7A9CD6ED1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96C5E1D7-E6BA-4E32-ADA6-989AE174C3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51E9D46A-9A5E-4960-91EA-DFE2BAE46AB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A1F0C0A8-39F0-4F7F-8EFF-4A58FAE1F720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DA10BA63-EC56-42F1-8107-7567632DBDAC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F11B26AE-58D1-42E6-85DE-C2D32EAA77ED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572863B4-32CB-4B0A-8F33-03E2DC11D7A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A1492FD4-A07F-447A-81FF-8E474D70DE6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AC8F5286-C967-49E7-A087-13310FA940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1FE0D66A-A303-49EE-B860-98BCB15EDC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EADFF111-DBB0-4035-B5DF-A971B4269EC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5D3B3F21-C271-4638-8583-7BBB9487BCF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67A2D780-CC6A-4901-9BD7-BBF35F27741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FE0AB1EA-8D8A-4454-A8BB-589AC49C82F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8074E689-FB66-4DF3-B6AC-91543FEB61A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A3E2D590-46FD-4AD2-AED9-B65A22D3340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FC455ED1-282D-4A90-8C78-9EC350FBD3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C6ACCBFE-157B-40E3-8ED6-0ED78EABE6B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CFBF7723-D7F4-4D99-B61A-D6E852D61B12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DF74BB5D-F39B-45DF-A194-C1481068AF1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348C959A-7655-4DB7-BCCB-95AF6FAAD72A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2853BD88-21BF-410E-A18B-6C547BC770CE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1FE93D36-CF41-4B5C-AF01-C4014CC833E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9828F773-386E-4C37-A999-F6A2D092DD7F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92F9BFAE-0D84-4218-A61B-45FCA72920A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5B1736F9-FA79-49EC-86AD-9EE61546E0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4CF8468E-3B81-4613-B435-394643594097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59D7F8C3-4C43-4E52-8F86-C1B317CD8EF6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8AE5CB3B-E2D6-453C-AE19-0ACC59DA6FC2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9034AFC7-2E62-42D3-BB4D-B52D77604F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C32D301A-70DE-43ED-B62D-2EAFAFE7773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E38837BD-A135-4EED-BDAA-047D0F537CF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50615706-0E0E-48FE-9CAF-56A20FB7D1BC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51DBDD01-213B-4CE6-A92A-A0056134C6C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D51E86E4-4AB6-4524-A84F-3EFFCCCB372F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76BCD7A6-7634-4AD7-B39E-0AA7E9832C8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09330287-1CE4-4744-B070-2CA9D539E34C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A12D0161-2115-4DF2-8354-48AA193D0DF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DD2E87D0-C0B6-4B26-84C8-A23F5D79AE4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CB6DAF78-5FD3-4AFA-A822-144C06EF2D5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9D6963C7-AAEC-4A48-AE48-32CFCE272ED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7188F5F5-FD36-4AEB-A40B-327C9B9DBD6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5948575E-FA3B-4425-A5E7-961FB77FD4D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D3ED2BD1-BA32-4D15-A415-898EDF67ECE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D891D853-B95E-496A-AC11-CD7AF2FD508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6FE0800F-9795-4D33-BA5E-B0CCCB0C16C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74664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077288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E533-9C11-4A68-B9F5-E124FEE9EC7E}" type="datetime10">
              <a:rPr lang="nl-NL" smtClean="0"/>
              <a:t>14:31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97" name="Tijdelijke aanduiding voor tekst 6">
            <a:extLst>
              <a:ext uri="{FF2B5EF4-FFF2-40B4-BE49-F238E27FC236}">
                <a16:creationId xmlns:a16="http://schemas.microsoft.com/office/drawing/2014/main" id="{60926575-07FB-4068-84B1-DD09847510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2709746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60572D1D-FE12-409E-AD43-6FD9A18B64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2046884" y="2012595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199" name="Tijdelijke aanduiding voor tekst 18">
            <a:extLst>
              <a:ext uri="{FF2B5EF4-FFF2-40B4-BE49-F238E27FC236}">
                <a16:creationId xmlns:a16="http://schemas.microsoft.com/office/drawing/2014/main" id="{1066DF3A-FC15-458F-A580-AD0F5CFD8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-544183" y="5107535"/>
            <a:ext cx="1803328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200" name="Tijdelijke aanduiding voor tekst 17">
            <a:extLst>
              <a:ext uri="{FF2B5EF4-FFF2-40B4-BE49-F238E27FC236}">
                <a16:creationId xmlns:a16="http://schemas.microsoft.com/office/drawing/2014/main" id="{7E5296A4-94D7-43FD-874C-AAED33E846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220862" y="3754873"/>
            <a:ext cx="4910604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A4989FFA-DB1C-4B31-B0E1-E87110FF82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639906" y="-467045"/>
            <a:ext cx="1962001" cy="147782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74EB3B51-4C1B-4990-8B19-3BAACE51B0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03" name="Tijdelijke aanduiding voor tekst 6">
            <a:extLst>
              <a:ext uri="{FF2B5EF4-FFF2-40B4-BE49-F238E27FC236}">
                <a16:creationId xmlns:a16="http://schemas.microsoft.com/office/drawing/2014/main" id="{CAD15300-27F6-4A3A-AACD-939089471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4B09E736-CD68-47A0-B3F7-C000EB8ECF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0" name="Tijdelijke aanduiding voor tekst 82">
            <a:extLst>
              <a:ext uri="{FF2B5EF4-FFF2-40B4-BE49-F238E27FC236}">
                <a16:creationId xmlns:a16="http://schemas.microsoft.com/office/drawing/2014/main" id="{FBA3538D-C9A5-42B4-8A2A-D7135F3EF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4ED18B93-6AE7-47F6-BBDD-6649A4FE24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34545ACA-DDDE-4FC3-93A6-986C5611BC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F9F2860E-8AC3-4C4A-BABF-5F1B6005D920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B3</a:t>
            </a:r>
          </a:p>
        </p:txBody>
      </p:sp>
      <p:grpSp>
        <p:nvGrpSpPr>
          <p:cNvPr id="282" name="INSTRUCTIES">
            <a:extLst>
              <a:ext uri="{FF2B5EF4-FFF2-40B4-BE49-F238E27FC236}">
                <a16:creationId xmlns:a16="http://schemas.microsoft.com/office/drawing/2014/main" id="{1E2D1663-84BE-4F0B-AFA6-191A6A9A2887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7D3ED624-56EA-4F5A-B8F1-AB4BB254D740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84" name="Rechthoek: afgeronde hoeken 283">
              <a:extLst>
                <a:ext uri="{FF2B5EF4-FFF2-40B4-BE49-F238E27FC236}">
                  <a16:creationId xmlns:a16="http://schemas.microsoft.com/office/drawing/2014/main" id="{16459C2D-393A-4790-97C4-CF385E59531B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5" name="Ovaal 284">
              <a:extLst>
                <a:ext uri="{FF2B5EF4-FFF2-40B4-BE49-F238E27FC236}">
                  <a16:creationId xmlns:a16="http://schemas.microsoft.com/office/drawing/2014/main" id="{33304FB6-341B-443D-822C-D036EF3BC277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979CE994-4276-471E-A217-7C19CA9C73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B309674F-282C-4A1E-B2BE-93A9BADDEF44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8" name="Ovaal 287">
              <a:extLst>
                <a:ext uri="{FF2B5EF4-FFF2-40B4-BE49-F238E27FC236}">
                  <a16:creationId xmlns:a16="http://schemas.microsoft.com/office/drawing/2014/main" id="{C619C32E-9E90-4CD8-9864-8C0539667C2C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89" name="Rechthoek 288">
              <a:extLst>
                <a:ext uri="{FF2B5EF4-FFF2-40B4-BE49-F238E27FC236}">
                  <a16:creationId xmlns:a16="http://schemas.microsoft.com/office/drawing/2014/main" id="{1ECA2950-050D-4922-B564-C33AA0AA6601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FAD27641-4BA3-4994-AAAE-799B5C98ECAD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1" name="Rechthoek 290">
              <a:extLst>
                <a:ext uri="{FF2B5EF4-FFF2-40B4-BE49-F238E27FC236}">
                  <a16:creationId xmlns:a16="http://schemas.microsoft.com/office/drawing/2014/main" id="{8F6E7A5C-3F42-4426-965C-139011CADAE6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2" name="Rechte verbindingslijn 291">
              <a:extLst>
                <a:ext uri="{FF2B5EF4-FFF2-40B4-BE49-F238E27FC236}">
                  <a16:creationId xmlns:a16="http://schemas.microsoft.com/office/drawing/2014/main" id="{30F1C78C-D8F3-4D05-B0C5-EAEC9F779D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3" name="Groep 292">
              <a:extLst>
                <a:ext uri="{FF2B5EF4-FFF2-40B4-BE49-F238E27FC236}">
                  <a16:creationId xmlns:a16="http://schemas.microsoft.com/office/drawing/2014/main" id="{4882563D-B12F-4833-94A6-44831F7024C3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36" name="Rechthoek 335">
                <a:extLst>
                  <a:ext uri="{FF2B5EF4-FFF2-40B4-BE49-F238E27FC236}">
                    <a16:creationId xmlns:a16="http://schemas.microsoft.com/office/drawing/2014/main" id="{745822B1-D440-4EDD-A01D-432822F4181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37" name="Rechte verbindingslijn 336">
                <a:extLst>
                  <a:ext uri="{FF2B5EF4-FFF2-40B4-BE49-F238E27FC236}">
                    <a16:creationId xmlns:a16="http://schemas.microsoft.com/office/drawing/2014/main" id="{13E2E9FA-9BB2-4948-B42F-3DDB505ABA4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38" name="Gelijkbenige driehoek 337">
                <a:extLst>
                  <a:ext uri="{FF2B5EF4-FFF2-40B4-BE49-F238E27FC236}">
                    <a16:creationId xmlns:a16="http://schemas.microsoft.com/office/drawing/2014/main" id="{76647F93-EEFD-456D-A23A-58C67E3CBBB3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ep 293">
              <a:extLst>
                <a:ext uri="{FF2B5EF4-FFF2-40B4-BE49-F238E27FC236}">
                  <a16:creationId xmlns:a16="http://schemas.microsoft.com/office/drawing/2014/main" id="{225F8638-ED70-4A8B-8A21-3919FDC7D792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0" name="Groep 319">
                <a:extLst>
                  <a:ext uri="{FF2B5EF4-FFF2-40B4-BE49-F238E27FC236}">
                    <a16:creationId xmlns:a16="http://schemas.microsoft.com/office/drawing/2014/main" id="{6CFA7BA7-1468-45AE-A234-C5D5B816AC35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3" name="Groep 322">
                  <a:extLst>
                    <a:ext uri="{FF2B5EF4-FFF2-40B4-BE49-F238E27FC236}">
                      <a16:creationId xmlns:a16="http://schemas.microsoft.com/office/drawing/2014/main" id="{1C6F67C0-CD1E-4C80-8BF0-F90E1D779AD1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0" name="Groep 329">
                    <a:extLst>
                      <a:ext uri="{FF2B5EF4-FFF2-40B4-BE49-F238E27FC236}">
                        <a16:creationId xmlns:a16="http://schemas.microsoft.com/office/drawing/2014/main" id="{30C3D367-B30E-4CBF-B655-805EF2DCEB5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2A8D4C1B-6718-430B-8E86-13F1026B5E3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4" name="Rechthoek 333">
                      <a:extLst>
                        <a:ext uri="{FF2B5EF4-FFF2-40B4-BE49-F238E27FC236}">
                          <a16:creationId xmlns:a16="http://schemas.microsoft.com/office/drawing/2014/main" id="{62069818-A8AA-493E-8BBA-9B9CE5D1EF5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5" name="Ovaal 334">
                      <a:extLst>
                        <a:ext uri="{FF2B5EF4-FFF2-40B4-BE49-F238E27FC236}">
                          <a16:creationId xmlns:a16="http://schemas.microsoft.com/office/drawing/2014/main" id="{48DE1FD1-635E-4196-A68F-18368D4F78F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1" name="Afbeelding 330">
                    <a:extLst>
                      <a:ext uri="{FF2B5EF4-FFF2-40B4-BE49-F238E27FC236}">
                        <a16:creationId xmlns:a16="http://schemas.microsoft.com/office/drawing/2014/main" id="{A4DBF445-C242-4F2A-A4E8-7FD93FDC7BE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2" name="Afbeelding 331">
                    <a:extLst>
                      <a:ext uri="{FF2B5EF4-FFF2-40B4-BE49-F238E27FC236}">
                        <a16:creationId xmlns:a16="http://schemas.microsoft.com/office/drawing/2014/main" id="{C7018223-0C5E-49F0-8D07-DB495344655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4" name="Groep 323">
                  <a:extLst>
                    <a:ext uri="{FF2B5EF4-FFF2-40B4-BE49-F238E27FC236}">
                      <a16:creationId xmlns:a16="http://schemas.microsoft.com/office/drawing/2014/main" id="{203FF6A8-1C70-458A-932B-6602DAC345F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28" name="Rechthoek 327">
                    <a:extLst>
                      <a:ext uri="{FF2B5EF4-FFF2-40B4-BE49-F238E27FC236}">
                        <a16:creationId xmlns:a16="http://schemas.microsoft.com/office/drawing/2014/main" id="{02754DFF-9EC3-4B66-8066-B56EB448B95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9" name="Rechthoek 328">
                    <a:extLst>
                      <a:ext uri="{FF2B5EF4-FFF2-40B4-BE49-F238E27FC236}">
                        <a16:creationId xmlns:a16="http://schemas.microsoft.com/office/drawing/2014/main" id="{D3664772-F037-4369-B631-ECDD6C78DBD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25" name="Groep 324">
                  <a:extLst>
                    <a:ext uri="{FF2B5EF4-FFF2-40B4-BE49-F238E27FC236}">
                      <a16:creationId xmlns:a16="http://schemas.microsoft.com/office/drawing/2014/main" id="{383B570A-3005-4956-858E-0E5E8A18F89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26" name="Rechthoek 325">
                    <a:extLst>
                      <a:ext uri="{FF2B5EF4-FFF2-40B4-BE49-F238E27FC236}">
                        <a16:creationId xmlns:a16="http://schemas.microsoft.com/office/drawing/2014/main" id="{6B0C5E02-6D7A-4559-AFAD-876F6E090E1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7" name="Rechthoek 326">
                    <a:extLst>
                      <a:ext uri="{FF2B5EF4-FFF2-40B4-BE49-F238E27FC236}">
                        <a16:creationId xmlns:a16="http://schemas.microsoft.com/office/drawing/2014/main" id="{74D31206-CED8-455E-ACA9-C1423E32B88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1" name="Rechthoek 320">
                <a:extLst>
                  <a:ext uri="{FF2B5EF4-FFF2-40B4-BE49-F238E27FC236}">
                    <a16:creationId xmlns:a16="http://schemas.microsoft.com/office/drawing/2014/main" id="{F94E2079-A3CB-4D08-8B55-DE3473B6D648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2" name="Gelijkbenige driehoek 321">
                <a:extLst>
                  <a:ext uri="{FF2B5EF4-FFF2-40B4-BE49-F238E27FC236}">
                    <a16:creationId xmlns:a16="http://schemas.microsoft.com/office/drawing/2014/main" id="{34C30B57-F89A-43E8-AC36-1FDA1DB62FA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ep 294">
              <a:extLst>
                <a:ext uri="{FF2B5EF4-FFF2-40B4-BE49-F238E27FC236}">
                  <a16:creationId xmlns:a16="http://schemas.microsoft.com/office/drawing/2014/main" id="{D3FE9135-2A36-4F04-B3DE-41D108A33338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14" name="Rechthoek 313">
                <a:extLst>
                  <a:ext uri="{FF2B5EF4-FFF2-40B4-BE49-F238E27FC236}">
                    <a16:creationId xmlns:a16="http://schemas.microsoft.com/office/drawing/2014/main" id="{67E1615C-F8B0-404C-A667-B5386E289FF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Ovaal 314">
                <a:extLst>
                  <a:ext uri="{FF2B5EF4-FFF2-40B4-BE49-F238E27FC236}">
                    <a16:creationId xmlns:a16="http://schemas.microsoft.com/office/drawing/2014/main" id="{CC5B2CB0-1428-4FDF-A6D5-BC7E7BAE02E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Vrije vorm: vorm 315">
                <a:extLst>
                  <a:ext uri="{FF2B5EF4-FFF2-40B4-BE49-F238E27FC236}">
                    <a16:creationId xmlns:a16="http://schemas.microsoft.com/office/drawing/2014/main" id="{3D01F452-FEB1-498D-8EBA-C517463CA25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Rechthoek: afgeronde hoeken 316">
                <a:extLst>
                  <a:ext uri="{FF2B5EF4-FFF2-40B4-BE49-F238E27FC236}">
                    <a16:creationId xmlns:a16="http://schemas.microsoft.com/office/drawing/2014/main" id="{F0F2439E-FB62-46AC-B7CB-98DDED21965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18" name="Rechte verbindingslijn 317">
                <a:extLst>
                  <a:ext uri="{FF2B5EF4-FFF2-40B4-BE49-F238E27FC236}">
                    <a16:creationId xmlns:a16="http://schemas.microsoft.com/office/drawing/2014/main" id="{8ADA94F1-D520-4D9B-A71E-4C00750C274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9" name="Rechte verbindingslijn 318">
                <a:extLst>
                  <a:ext uri="{FF2B5EF4-FFF2-40B4-BE49-F238E27FC236}">
                    <a16:creationId xmlns:a16="http://schemas.microsoft.com/office/drawing/2014/main" id="{FB767B0C-1CC7-4DB8-9B8C-FBA8F95011D3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ACEB44A5-F9B3-48F8-8497-E8A9705B773A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7" name="Rechthoek 296">
              <a:extLst>
                <a:ext uri="{FF2B5EF4-FFF2-40B4-BE49-F238E27FC236}">
                  <a16:creationId xmlns:a16="http://schemas.microsoft.com/office/drawing/2014/main" id="{1D9949F9-E45F-4EA8-A3FE-FDA0A9522AB7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8" name="Rechte verbindingslijn 297">
              <a:extLst>
                <a:ext uri="{FF2B5EF4-FFF2-40B4-BE49-F238E27FC236}">
                  <a16:creationId xmlns:a16="http://schemas.microsoft.com/office/drawing/2014/main" id="{3AAF4AE5-124D-4EAD-988D-FE1E7933FA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1DB1B60C-0AA3-4C99-B58B-6BC881135E82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0" name="Rechthoek 299">
                <a:extLst>
                  <a:ext uri="{FF2B5EF4-FFF2-40B4-BE49-F238E27FC236}">
                    <a16:creationId xmlns:a16="http://schemas.microsoft.com/office/drawing/2014/main" id="{E52F65A9-5410-45A7-9FE1-AF311B993AC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echthoek 300">
                <a:extLst>
                  <a:ext uri="{FF2B5EF4-FFF2-40B4-BE49-F238E27FC236}">
                    <a16:creationId xmlns:a16="http://schemas.microsoft.com/office/drawing/2014/main" id="{64B6D8B4-7236-4B19-8DD7-2887A41F402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Tekstvak 301">
                <a:extLst>
                  <a:ext uri="{FF2B5EF4-FFF2-40B4-BE49-F238E27FC236}">
                    <a16:creationId xmlns:a16="http://schemas.microsoft.com/office/drawing/2014/main" id="{42020F8A-C407-4824-831F-5EE52713DA4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3" name="Tekstvak 302">
                <a:extLst>
                  <a:ext uri="{FF2B5EF4-FFF2-40B4-BE49-F238E27FC236}">
                    <a16:creationId xmlns:a16="http://schemas.microsoft.com/office/drawing/2014/main" id="{AC1088EC-5089-4BCD-82B7-01AA83259FFF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04" name="Picture 3">
                <a:extLst>
                  <a:ext uri="{FF2B5EF4-FFF2-40B4-BE49-F238E27FC236}">
                    <a16:creationId xmlns:a16="http://schemas.microsoft.com/office/drawing/2014/main" id="{1A0B9720-791B-4D18-9341-D525AA12697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5" name="Gelijkbenige driehoek 304">
                <a:extLst>
                  <a:ext uri="{FF2B5EF4-FFF2-40B4-BE49-F238E27FC236}">
                    <a16:creationId xmlns:a16="http://schemas.microsoft.com/office/drawing/2014/main" id="{7C89D75B-C17B-45E9-BC7B-92110C22A01C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6" name="Groep 305">
                <a:extLst>
                  <a:ext uri="{FF2B5EF4-FFF2-40B4-BE49-F238E27FC236}">
                    <a16:creationId xmlns:a16="http://schemas.microsoft.com/office/drawing/2014/main" id="{EC701DD4-66B0-40AE-A2FF-3D135BE3EB85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1" name="Rechthoek 310">
                  <a:extLst>
                    <a:ext uri="{FF2B5EF4-FFF2-40B4-BE49-F238E27FC236}">
                      <a16:creationId xmlns:a16="http://schemas.microsoft.com/office/drawing/2014/main" id="{5D3EC54D-5B14-4659-8CFD-380A2F1E01C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2" name="Rechthoek 311">
                  <a:extLst>
                    <a:ext uri="{FF2B5EF4-FFF2-40B4-BE49-F238E27FC236}">
                      <a16:creationId xmlns:a16="http://schemas.microsoft.com/office/drawing/2014/main" id="{683E32C0-F231-4A79-8285-C24D837CD80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3" name="Rechthoek 312">
                  <a:extLst>
                    <a:ext uri="{FF2B5EF4-FFF2-40B4-BE49-F238E27FC236}">
                      <a16:creationId xmlns:a16="http://schemas.microsoft.com/office/drawing/2014/main" id="{A4605587-08B2-4BAD-ACC8-57B1B2F586C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07" name="Groep 306">
                <a:extLst>
                  <a:ext uri="{FF2B5EF4-FFF2-40B4-BE49-F238E27FC236}">
                    <a16:creationId xmlns:a16="http://schemas.microsoft.com/office/drawing/2014/main" id="{DF3B7011-FF66-4E09-BD16-DB96CC30B4B9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08" name="Rechthoek 307">
                  <a:extLst>
                    <a:ext uri="{FF2B5EF4-FFF2-40B4-BE49-F238E27FC236}">
                      <a16:creationId xmlns:a16="http://schemas.microsoft.com/office/drawing/2014/main" id="{F85F97F7-C46E-44C9-AC5D-6563C9FA0C82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09" name="Rechthoek 308">
                  <a:extLst>
                    <a:ext uri="{FF2B5EF4-FFF2-40B4-BE49-F238E27FC236}">
                      <a16:creationId xmlns:a16="http://schemas.microsoft.com/office/drawing/2014/main" id="{FF31C014-469F-4F91-820D-EF9DDA692AB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0" name="Rechthoek 309">
                  <a:extLst>
                    <a:ext uri="{FF2B5EF4-FFF2-40B4-BE49-F238E27FC236}">
                      <a16:creationId xmlns:a16="http://schemas.microsoft.com/office/drawing/2014/main" id="{0F514BCF-6C7F-4B17-90F0-27B9484448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493" name="TEKSTINSTRUCTIES">
            <a:extLst>
              <a:ext uri="{FF2B5EF4-FFF2-40B4-BE49-F238E27FC236}">
                <a16:creationId xmlns:a16="http://schemas.microsoft.com/office/drawing/2014/main" id="{3FA0870A-8388-4690-8D0C-7070CFA84841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94" name="Rechthoek: afgeronde hoeken 493">
              <a:extLst>
                <a:ext uri="{FF2B5EF4-FFF2-40B4-BE49-F238E27FC236}">
                  <a16:creationId xmlns:a16="http://schemas.microsoft.com/office/drawing/2014/main" id="{6D59C518-3ABB-4753-A3DD-8DAC28066C3C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95" name="Rechthoek: afgeronde hoeken 494">
              <a:extLst>
                <a:ext uri="{FF2B5EF4-FFF2-40B4-BE49-F238E27FC236}">
                  <a16:creationId xmlns:a16="http://schemas.microsoft.com/office/drawing/2014/main" id="{B07FE75A-EF52-4846-876F-AF09AE873036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96" name="Rechte verbindingslijn 495">
              <a:extLst>
                <a:ext uri="{FF2B5EF4-FFF2-40B4-BE49-F238E27FC236}">
                  <a16:creationId xmlns:a16="http://schemas.microsoft.com/office/drawing/2014/main" id="{FA27440F-E76D-4DA6-8A3A-00CA86165ED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97" name="Groep 496">
              <a:extLst>
                <a:ext uri="{FF2B5EF4-FFF2-40B4-BE49-F238E27FC236}">
                  <a16:creationId xmlns:a16="http://schemas.microsoft.com/office/drawing/2014/main" id="{10E5F165-B2C6-4E21-AD6A-FE7874E0FDE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518" name="Rechthoek 517">
                <a:extLst>
                  <a:ext uri="{FF2B5EF4-FFF2-40B4-BE49-F238E27FC236}">
                    <a16:creationId xmlns:a16="http://schemas.microsoft.com/office/drawing/2014/main" id="{EFF8B2C5-D891-4617-914B-A1569CC8137E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519" name="Rechte verbindingslijn 518">
                <a:extLst>
                  <a:ext uri="{FF2B5EF4-FFF2-40B4-BE49-F238E27FC236}">
                    <a16:creationId xmlns:a16="http://schemas.microsoft.com/office/drawing/2014/main" id="{ED3956DA-C121-4D4D-8D7E-E0DE7E81B4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Rechte verbindingslijn 519">
                <a:extLst>
                  <a:ext uri="{FF2B5EF4-FFF2-40B4-BE49-F238E27FC236}">
                    <a16:creationId xmlns:a16="http://schemas.microsoft.com/office/drawing/2014/main" id="{96F9AD22-43A7-496B-AE86-55D383C8238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1" name="Rechthoek 520">
                <a:extLst>
                  <a:ext uri="{FF2B5EF4-FFF2-40B4-BE49-F238E27FC236}">
                    <a16:creationId xmlns:a16="http://schemas.microsoft.com/office/drawing/2014/main" id="{4A2E74E7-C517-41A0-9C81-BB2C1BDE178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2" name="Groep 521">
                <a:extLst>
                  <a:ext uri="{FF2B5EF4-FFF2-40B4-BE49-F238E27FC236}">
                    <a16:creationId xmlns:a16="http://schemas.microsoft.com/office/drawing/2014/main" id="{C9252385-D1CD-4DC3-A1A7-8719668F9FC2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561" name="Groep 560">
                  <a:extLst>
                    <a:ext uri="{FF2B5EF4-FFF2-40B4-BE49-F238E27FC236}">
                      <a16:creationId xmlns:a16="http://schemas.microsoft.com/office/drawing/2014/main" id="{554B12F1-7D21-46A2-83E3-9AB46D036F5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565" name="Rechte verbindingslijn 564">
                    <a:extLst>
                      <a:ext uri="{FF2B5EF4-FFF2-40B4-BE49-F238E27FC236}">
                        <a16:creationId xmlns:a16="http://schemas.microsoft.com/office/drawing/2014/main" id="{BDFB4571-0374-4732-B1DE-CCB01732AD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6" name="Rechte verbindingslijn 565">
                    <a:extLst>
                      <a:ext uri="{FF2B5EF4-FFF2-40B4-BE49-F238E27FC236}">
                        <a16:creationId xmlns:a16="http://schemas.microsoft.com/office/drawing/2014/main" id="{A2ABB326-13D0-469F-93DA-6D78288AE3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7" name="Rechte verbindingslijn 566">
                    <a:extLst>
                      <a:ext uri="{FF2B5EF4-FFF2-40B4-BE49-F238E27FC236}">
                        <a16:creationId xmlns:a16="http://schemas.microsoft.com/office/drawing/2014/main" id="{BCAB028B-3695-45AA-8047-A05E924E5B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8" name="Rechte verbindingslijn 567">
                    <a:extLst>
                      <a:ext uri="{FF2B5EF4-FFF2-40B4-BE49-F238E27FC236}">
                        <a16:creationId xmlns:a16="http://schemas.microsoft.com/office/drawing/2014/main" id="{6FE09F30-6900-49DE-BFBA-37B2C8F356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9" name="Rechte verbindingslijn 568">
                    <a:extLst>
                      <a:ext uri="{FF2B5EF4-FFF2-40B4-BE49-F238E27FC236}">
                        <a16:creationId xmlns:a16="http://schemas.microsoft.com/office/drawing/2014/main" id="{46D8C53D-D74A-42CE-BA93-6E5B85CCEC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562" name="Groep 561">
                  <a:extLst>
                    <a:ext uri="{FF2B5EF4-FFF2-40B4-BE49-F238E27FC236}">
                      <a16:creationId xmlns:a16="http://schemas.microsoft.com/office/drawing/2014/main" id="{3854DB65-E27C-457D-B7A9-2131279908E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563" name="Rechthoek 562">
                    <a:extLst>
                      <a:ext uri="{FF2B5EF4-FFF2-40B4-BE49-F238E27FC236}">
                        <a16:creationId xmlns:a16="http://schemas.microsoft.com/office/drawing/2014/main" id="{B8C2F98F-0C70-449D-97E9-B96CA147E04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4" name="Pijl: punthaak 563">
                    <a:extLst>
                      <a:ext uri="{FF2B5EF4-FFF2-40B4-BE49-F238E27FC236}">
                        <a16:creationId xmlns:a16="http://schemas.microsoft.com/office/drawing/2014/main" id="{7FD3F76F-2C92-46B9-A9C8-0930F1C59C2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23" name="Groep 522">
                <a:extLst>
                  <a:ext uri="{FF2B5EF4-FFF2-40B4-BE49-F238E27FC236}">
                    <a16:creationId xmlns:a16="http://schemas.microsoft.com/office/drawing/2014/main" id="{85018E91-3834-4215-9191-415B853F2F67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552" name="Groep 551">
                  <a:extLst>
                    <a:ext uri="{FF2B5EF4-FFF2-40B4-BE49-F238E27FC236}">
                      <a16:creationId xmlns:a16="http://schemas.microsoft.com/office/drawing/2014/main" id="{8518B13E-C3FD-44E1-9E7C-88BC8CD7F83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556" name="Rechte verbindingslijn 555">
                    <a:extLst>
                      <a:ext uri="{FF2B5EF4-FFF2-40B4-BE49-F238E27FC236}">
                        <a16:creationId xmlns:a16="http://schemas.microsoft.com/office/drawing/2014/main" id="{F8E0D5F1-1A7D-4BF5-80ED-F523CBDB04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7" name="Rechte verbindingslijn 556">
                    <a:extLst>
                      <a:ext uri="{FF2B5EF4-FFF2-40B4-BE49-F238E27FC236}">
                        <a16:creationId xmlns:a16="http://schemas.microsoft.com/office/drawing/2014/main" id="{82CE7EFB-A873-4C83-BA70-CD2270F876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8" name="Rechte verbindingslijn 557">
                    <a:extLst>
                      <a:ext uri="{FF2B5EF4-FFF2-40B4-BE49-F238E27FC236}">
                        <a16:creationId xmlns:a16="http://schemas.microsoft.com/office/drawing/2014/main" id="{EE0D28A7-3D67-498A-A53E-7E1FDB75D6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9" name="Rechte verbindingslijn 558">
                    <a:extLst>
                      <a:ext uri="{FF2B5EF4-FFF2-40B4-BE49-F238E27FC236}">
                        <a16:creationId xmlns:a16="http://schemas.microsoft.com/office/drawing/2014/main" id="{6112EE74-98B9-4009-9993-FF6B987A08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0" name="Rechte verbindingslijn 559">
                    <a:extLst>
                      <a:ext uri="{FF2B5EF4-FFF2-40B4-BE49-F238E27FC236}">
                        <a16:creationId xmlns:a16="http://schemas.microsoft.com/office/drawing/2014/main" id="{ADC488AB-FEE3-480D-A4F5-D031A3195E0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553" name="Groep 552">
                  <a:extLst>
                    <a:ext uri="{FF2B5EF4-FFF2-40B4-BE49-F238E27FC236}">
                      <a16:creationId xmlns:a16="http://schemas.microsoft.com/office/drawing/2014/main" id="{8B8ECF1A-FA02-4CF1-B891-832A975C8BB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554" name="Rechthoek 553">
                    <a:extLst>
                      <a:ext uri="{FF2B5EF4-FFF2-40B4-BE49-F238E27FC236}">
                        <a16:creationId xmlns:a16="http://schemas.microsoft.com/office/drawing/2014/main" id="{835824BE-AEF8-45BD-BD09-E84B2DFD3A1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5" name="Pijl: punthaak 554">
                    <a:extLst>
                      <a:ext uri="{FF2B5EF4-FFF2-40B4-BE49-F238E27FC236}">
                        <a16:creationId xmlns:a16="http://schemas.microsoft.com/office/drawing/2014/main" id="{EEDF015A-5ABC-4078-83A0-DA6295FB709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524" name="Rechte verbindingslijn 523">
                <a:extLst>
                  <a:ext uri="{FF2B5EF4-FFF2-40B4-BE49-F238E27FC236}">
                    <a16:creationId xmlns:a16="http://schemas.microsoft.com/office/drawing/2014/main" id="{62746679-EFB8-45F3-9CDA-FA4515AB17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525" name="Rechte verbindingslijn 524">
                <a:extLst>
                  <a:ext uri="{FF2B5EF4-FFF2-40B4-BE49-F238E27FC236}">
                    <a16:creationId xmlns:a16="http://schemas.microsoft.com/office/drawing/2014/main" id="{C6347ACA-FE9A-4E0A-A880-A49ED5F83A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526" name="Groep 525">
                <a:extLst>
                  <a:ext uri="{FF2B5EF4-FFF2-40B4-BE49-F238E27FC236}">
                    <a16:creationId xmlns:a16="http://schemas.microsoft.com/office/drawing/2014/main" id="{FB8EB3C4-D4B3-4CB6-8849-6A07A0C62496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541" name="Rechthoek 540">
                  <a:extLst>
                    <a:ext uri="{FF2B5EF4-FFF2-40B4-BE49-F238E27FC236}">
                      <a16:creationId xmlns:a16="http://schemas.microsoft.com/office/drawing/2014/main" id="{CDA2C7D1-E7B8-461B-83C1-92275A4B6B38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42" name="Groep 541">
                  <a:extLst>
                    <a:ext uri="{FF2B5EF4-FFF2-40B4-BE49-F238E27FC236}">
                      <a16:creationId xmlns:a16="http://schemas.microsoft.com/office/drawing/2014/main" id="{EFEAF9F0-90DD-40CE-A7D6-4798E049FB9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543" name="Groep 542">
                    <a:extLst>
                      <a:ext uri="{FF2B5EF4-FFF2-40B4-BE49-F238E27FC236}">
                        <a16:creationId xmlns:a16="http://schemas.microsoft.com/office/drawing/2014/main" id="{6BEDB45C-528C-4A67-8AFA-F429B02606C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547" name="Rechte verbindingslijn 546">
                      <a:extLst>
                        <a:ext uri="{FF2B5EF4-FFF2-40B4-BE49-F238E27FC236}">
                          <a16:creationId xmlns:a16="http://schemas.microsoft.com/office/drawing/2014/main" id="{705786C1-6D7C-4352-BCC4-2092C64979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548" name="Rechte verbindingslijn 547">
                      <a:extLst>
                        <a:ext uri="{FF2B5EF4-FFF2-40B4-BE49-F238E27FC236}">
                          <a16:creationId xmlns:a16="http://schemas.microsoft.com/office/drawing/2014/main" id="{45D1A8D4-4EAC-43C5-9559-14F6405EF2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549" name="Rechte verbindingslijn 548">
                      <a:extLst>
                        <a:ext uri="{FF2B5EF4-FFF2-40B4-BE49-F238E27FC236}">
                          <a16:creationId xmlns:a16="http://schemas.microsoft.com/office/drawing/2014/main" id="{7A8B4B5B-46E3-4004-8C74-D62C546D7F8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550" name="Rechte verbindingslijn 549">
                      <a:extLst>
                        <a:ext uri="{FF2B5EF4-FFF2-40B4-BE49-F238E27FC236}">
                          <a16:creationId xmlns:a16="http://schemas.microsoft.com/office/drawing/2014/main" id="{7D774058-2B91-4929-BBF1-03CE58A0409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551" name="Rechte verbindingslijn 550">
                      <a:extLst>
                        <a:ext uri="{FF2B5EF4-FFF2-40B4-BE49-F238E27FC236}">
                          <a16:creationId xmlns:a16="http://schemas.microsoft.com/office/drawing/2014/main" id="{AA60B259-B209-440A-9D6A-8E0B013AE33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544" name="Groep 543">
                    <a:extLst>
                      <a:ext uri="{FF2B5EF4-FFF2-40B4-BE49-F238E27FC236}">
                        <a16:creationId xmlns:a16="http://schemas.microsoft.com/office/drawing/2014/main" id="{C4C44594-CDA4-4F8B-AD49-F7787935876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545" name="Rechthoek 544">
                      <a:extLst>
                        <a:ext uri="{FF2B5EF4-FFF2-40B4-BE49-F238E27FC236}">
                          <a16:creationId xmlns:a16="http://schemas.microsoft.com/office/drawing/2014/main" id="{4C340B60-7F8E-4408-AB1A-2D215137C80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6" name="Pijl: punthaak 545">
                      <a:extLst>
                        <a:ext uri="{FF2B5EF4-FFF2-40B4-BE49-F238E27FC236}">
                          <a16:creationId xmlns:a16="http://schemas.microsoft.com/office/drawing/2014/main" id="{7AAD7441-FB72-4DA7-8900-9057F3347B3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527" name="Groep 526">
                <a:extLst>
                  <a:ext uri="{FF2B5EF4-FFF2-40B4-BE49-F238E27FC236}">
                    <a16:creationId xmlns:a16="http://schemas.microsoft.com/office/drawing/2014/main" id="{45C67F67-0713-4EFA-B7C1-34DA7B1968E1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530" name="Rechthoek 529">
                  <a:extLst>
                    <a:ext uri="{FF2B5EF4-FFF2-40B4-BE49-F238E27FC236}">
                      <a16:creationId xmlns:a16="http://schemas.microsoft.com/office/drawing/2014/main" id="{03D71734-5138-44E3-B382-81D88E8C29F1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31" name="Groep 530">
                  <a:extLst>
                    <a:ext uri="{FF2B5EF4-FFF2-40B4-BE49-F238E27FC236}">
                      <a16:creationId xmlns:a16="http://schemas.microsoft.com/office/drawing/2014/main" id="{48FFFCE1-9F2E-4DF0-8C67-247A81B3DA3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532" name="Groep 531">
                    <a:extLst>
                      <a:ext uri="{FF2B5EF4-FFF2-40B4-BE49-F238E27FC236}">
                        <a16:creationId xmlns:a16="http://schemas.microsoft.com/office/drawing/2014/main" id="{5555F1CB-CAEB-4916-80F3-5081B16DC1D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536" name="Rechte verbindingslijn 535">
                      <a:extLst>
                        <a:ext uri="{FF2B5EF4-FFF2-40B4-BE49-F238E27FC236}">
                          <a16:creationId xmlns:a16="http://schemas.microsoft.com/office/drawing/2014/main" id="{269CC303-DC3F-47B0-A760-49C8BC5DC37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537" name="Rechte verbindingslijn 536">
                      <a:extLst>
                        <a:ext uri="{FF2B5EF4-FFF2-40B4-BE49-F238E27FC236}">
                          <a16:creationId xmlns:a16="http://schemas.microsoft.com/office/drawing/2014/main" id="{18F221A7-321E-462A-8B99-B15083FA80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538" name="Rechte verbindingslijn 537">
                      <a:extLst>
                        <a:ext uri="{FF2B5EF4-FFF2-40B4-BE49-F238E27FC236}">
                          <a16:creationId xmlns:a16="http://schemas.microsoft.com/office/drawing/2014/main" id="{912E7507-649E-4D07-823C-4D3BC057C7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539" name="Rechte verbindingslijn 538">
                      <a:extLst>
                        <a:ext uri="{FF2B5EF4-FFF2-40B4-BE49-F238E27FC236}">
                          <a16:creationId xmlns:a16="http://schemas.microsoft.com/office/drawing/2014/main" id="{9DE42200-99B4-4988-9882-14B5C1AF420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540" name="Rechte verbindingslijn 539">
                      <a:extLst>
                        <a:ext uri="{FF2B5EF4-FFF2-40B4-BE49-F238E27FC236}">
                          <a16:creationId xmlns:a16="http://schemas.microsoft.com/office/drawing/2014/main" id="{72C04010-1596-4CFC-A527-A77105B4D1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533" name="Groep 532">
                    <a:extLst>
                      <a:ext uri="{FF2B5EF4-FFF2-40B4-BE49-F238E27FC236}">
                        <a16:creationId xmlns:a16="http://schemas.microsoft.com/office/drawing/2014/main" id="{72A2C9DD-1BC5-4076-B0FD-97E429815C9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534" name="Rechthoek 533">
                      <a:extLst>
                        <a:ext uri="{FF2B5EF4-FFF2-40B4-BE49-F238E27FC236}">
                          <a16:creationId xmlns:a16="http://schemas.microsoft.com/office/drawing/2014/main" id="{184E45CE-490F-487D-99F2-6AE25B0D8A2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5" name="Pijl: punthaak 534">
                      <a:extLst>
                        <a:ext uri="{FF2B5EF4-FFF2-40B4-BE49-F238E27FC236}">
                          <a16:creationId xmlns:a16="http://schemas.microsoft.com/office/drawing/2014/main" id="{17323A99-ADB2-4569-B370-4B9EC8A8628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528" name="Rechthoek 527">
                <a:extLst>
                  <a:ext uri="{FF2B5EF4-FFF2-40B4-BE49-F238E27FC236}">
                    <a16:creationId xmlns:a16="http://schemas.microsoft.com/office/drawing/2014/main" id="{9DEBA480-A268-458E-A91B-20554E3A8398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529" name="Rechthoek 528">
                <a:extLst>
                  <a:ext uri="{FF2B5EF4-FFF2-40B4-BE49-F238E27FC236}">
                    <a16:creationId xmlns:a16="http://schemas.microsoft.com/office/drawing/2014/main" id="{E671AAD2-8F14-4399-B87C-CCF48C9B9636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98" name="Rechte verbindingslijn 497">
              <a:extLst>
                <a:ext uri="{FF2B5EF4-FFF2-40B4-BE49-F238E27FC236}">
                  <a16:creationId xmlns:a16="http://schemas.microsoft.com/office/drawing/2014/main" id="{62D9F226-4833-467F-AA48-21586CB625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99" name="Rechthoek 498">
              <a:extLst>
                <a:ext uri="{FF2B5EF4-FFF2-40B4-BE49-F238E27FC236}">
                  <a16:creationId xmlns:a16="http://schemas.microsoft.com/office/drawing/2014/main" id="{B2052562-67BF-4C90-994A-224E7780EBC0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500" name="Rechthoek 499">
              <a:extLst>
                <a:ext uri="{FF2B5EF4-FFF2-40B4-BE49-F238E27FC236}">
                  <a16:creationId xmlns:a16="http://schemas.microsoft.com/office/drawing/2014/main" id="{5D684ACB-2AE2-4663-B021-A418A07E6F50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501" name="Ovaal 500">
              <a:extLst>
                <a:ext uri="{FF2B5EF4-FFF2-40B4-BE49-F238E27FC236}">
                  <a16:creationId xmlns:a16="http://schemas.microsoft.com/office/drawing/2014/main" id="{C7E6E845-6680-4F40-9DC5-D1F73DC120C0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502" name="Ovaal 501">
              <a:extLst>
                <a:ext uri="{FF2B5EF4-FFF2-40B4-BE49-F238E27FC236}">
                  <a16:creationId xmlns:a16="http://schemas.microsoft.com/office/drawing/2014/main" id="{203CE02B-568B-4C6A-8248-AB43FCFD773E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503" name="Ovaal 502">
              <a:extLst>
                <a:ext uri="{FF2B5EF4-FFF2-40B4-BE49-F238E27FC236}">
                  <a16:creationId xmlns:a16="http://schemas.microsoft.com/office/drawing/2014/main" id="{FA0261E2-8767-48C3-B580-7C36D49778FA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504" name="Ovaal 503">
              <a:extLst>
                <a:ext uri="{FF2B5EF4-FFF2-40B4-BE49-F238E27FC236}">
                  <a16:creationId xmlns:a16="http://schemas.microsoft.com/office/drawing/2014/main" id="{3E5A73FF-0248-49E2-94D1-8CD54B91B141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505" name="Ovaal 504">
              <a:extLst>
                <a:ext uri="{FF2B5EF4-FFF2-40B4-BE49-F238E27FC236}">
                  <a16:creationId xmlns:a16="http://schemas.microsoft.com/office/drawing/2014/main" id="{537440A8-0113-449D-9CFD-2660D630208C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506" name="Ovaal 505">
              <a:extLst>
                <a:ext uri="{FF2B5EF4-FFF2-40B4-BE49-F238E27FC236}">
                  <a16:creationId xmlns:a16="http://schemas.microsoft.com/office/drawing/2014/main" id="{C99EDADB-621E-40CA-A2C4-C8789A5B014F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507" name="Ovaal 506">
              <a:extLst>
                <a:ext uri="{FF2B5EF4-FFF2-40B4-BE49-F238E27FC236}">
                  <a16:creationId xmlns:a16="http://schemas.microsoft.com/office/drawing/2014/main" id="{9CC42890-D835-4D22-AFF3-C834C12A3389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508" name="Ovaal 507">
              <a:extLst>
                <a:ext uri="{FF2B5EF4-FFF2-40B4-BE49-F238E27FC236}">
                  <a16:creationId xmlns:a16="http://schemas.microsoft.com/office/drawing/2014/main" id="{E6D92D94-DD7B-408F-97D8-CC34163914D9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509" name="Ovaal 508">
              <a:extLst>
                <a:ext uri="{FF2B5EF4-FFF2-40B4-BE49-F238E27FC236}">
                  <a16:creationId xmlns:a16="http://schemas.microsoft.com/office/drawing/2014/main" id="{AC61DB45-4A95-4BE7-B951-2E9E4265F781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510" name="Rechthoek 509">
              <a:extLst>
                <a:ext uri="{FF2B5EF4-FFF2-40B4-BE49-F238E27FC236}">
                  <a16:creationId xmlns:a16="http://schemas.microsoft.com/office/drawing/2014/main" id="{439C7B3A-4FAB-426C-B65C-6E19130BB5B0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511" name="Rechthoek 510">
              <a:extLst>
                <a:ext uri="{FF2B5EF4-FFF2-40B4-BE49-F238E27FC236}">
                  <a16:creationId xmlns:a16="http://schemas.microsoft.com/office/drawing/2014/main" id="{3468DE0F-CED6-4578-9CD8-97DDD4BF774B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512" name="Rechthoek 511">
              <a:extLst>
                <a:ext uri="{FF2B5EF4-FFF2-40B4-BE49-F238E27FC236}">
                  <a16:creationId xmlns:a16="http://schemas.microsoft.com/office/drawing/2014/main" id="{E8AC4F2E-C520-4A7B-B181-0ADCC9ECC78A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513" name="Rechthoek 512">
              <a:extLst>
                <a:ext uri="{FF2B5EF4-FFF2-40B4-BE49-F238E27FC236}">
                  <a16:creationId xmlns:a16="http://schemas.microsoft.com/office/drawing/2014/main" id="{DCD64F17-5956-40F0-A908-716CAB94926D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514" name="Rechthoek 513">
              <a:extLst>
                <a:ext uri="{FF2B5EF4-FFF2-40B4-BE49-F238E27FC236}">
                  <a16:creationId xmlns:a16="http://schemas.microsoft.com/office/drawing/2014/main" id="{09888456-15B6-4D5F-9973-A83358BEB386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515" name="Rechthoek 514">
              <a:extLst>
                <a:ext uri="{FF2B5EF4-FFF2-40B4-BE49-F238E27FC236}">
                  <a16:creationId xmlns:a16="http://schemas.microsoft.com/office/drawing/2014/main" id="{E6C69CB9-7795-41EF-857F-9D2DC68E6001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516" name="Rechthoek 515">
              <a:extLst>
                <a:ext uri="{FF2B5EF4-FFF2-40B4-BE49-F238E27FC236}">
                  <a16:creationId xmlns:a16="http://schemas.microsoft.com/office/drawing/2014/main" id="{855E5AFD-B2BC-49D3-82D9-8407AE72C74B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517" name="Rechthoek 516">
              <a:extLst>
                <a:ext uri="{FF2B5EF4-FFF2-40B4-BE49-F238E27FC236}">
                  <a16:creationId xmlns:a16="http://schemas.microsoft.com/office/drawing/2014/main" id="{A00676E3-B5AA-4F00-9C02-C462E9ADC542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00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D (lic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>
            <a:extLst>
              <a:ext uri="{FF2B5EF4-FFF2-40B4-BE49-F238E27FC236}">
                <a16:creationId xmlns:a16="http://schemas.microsoft.com/office/drawing/2014/main" id="{4930E5ED-BBA7-470A-8E6A-DE5FA1C68D2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D (licht)</a:t>
            </a:r>
          </a:p>
        </p:txBody>
      </p:sp>
      <p:grpSp>
        <p:nvGrpSpPr>
          <p:cNvPr id="140" name="INSTRUCTIES">
            <a:extLst>
              <a:ext uri="{FF2B5EF4-FFF2-40B4-BE49-F238E27FC236}">
                <a16:creationId xmlns:a16="http://schemas.microsoft.com/office/drawing/2014/main" id="{7B42A9A1-8C82-456F-BD51-46908B4F1096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377ABF98-8091-4CDD-A304-B5DAACF9659D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42" name="Rechthoek: afgeronde hoeken 141">
              <a:extLst>
                <a:ext uri="{FF2B5EF4-FFF2-40B4-BE49-F238E27FC236}">
                  <a16:creationId xmlns:a16="http://schemas.microsoft.com/office/drawing/2014/main" id="{DBA4B810-82C1-4944-89C2-6248EA4231E8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238F9F83-B592-4878-958B-6096EAA5FA20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FCCD7548-B9DD-44D6-9C0D-4C00CEC48B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5" name="Rechthoek 144">
              <a:extLst>
                <a:ext uri="{FF2B5EF4-FFF2-40B4-BE49-F238E27FC236}">
                  <a16:creationId xmlns:a16="http://schemas.microsoft.com/office/drawing/2014/main" id="{62C5E9A3-F606-41CA-9C23-604409C1FF76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C2C346A6-E1F1-4C5B-86E7-5BFC016E9D18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A12005AB-C32F-47C7-933B-21CB7DC1D21D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67D848C0-9FD8-4E1E-BCE1-A4F2F3B9BB1F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CE7C0811-92F6-42AC-9F70-4615FC9E88EF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0" name="Rechte verbindingslijn 149">
              <a:extLst>
                <a:ext uri="{FF2B5EF4-FFF2-40B4-BE49-F238E27FC236}">
                  <a16:creationId xmlns:a16="http://schemas.microsoft.com/office/drawing/2014/main" id="{960DCEE9-B8FD-498B-B0FF-63D1FB5AE4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42CB7735-C85B-4A5B-AF06-EE05525A7F1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84" name="Rechthoek 283">
                <a:extLst>
                  <a:ext uri="{FF2B5EF4-FFF2-40B4-BE49-F238E27FC236}">
                    <a16:creationId xmlns:a16="http://schemas.microsoft.com/office/drawing/2014/main" id="{94284851-84E6-4D5F-A542-E976E73C4D0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A713394A-853A-4635-9619-AF12E605094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6" name="Gelijkbenige driehoek 285">
                <a:extLst>
                  <a:ext uri="{FF2B5EF4-FFF2-40B4-BE49-F238E27FC236}">
                    <a16:creationId xmlns:a16="http://schemas.microsoft.com/office/drawing/2014/main" id="{C016F005-AABB-4FE5-B672-34617B5D320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ep 151">
              <a:extLst>
                <a:ext uri="{FF2B5EF4-FFF2-40B4-BE49-F238E27FC236}">
                  <a16:creationId xmlns:a16="http://schemas.microsoft.com/office/drawing/2014/main" id="{349AC093-2A2C-40C3-B683-8E8872A87AC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E95EC5EA-5BB3-4E6E-BC06-1BFB9FE71047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5A541FB2-FEFE-480E-88EC-8D3A64EED3D4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BE9CEFE3-9E59-4328-B52F-7544B2C2A61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81" name="Rechthoek 280">
                      <a:extLst>
                        <a:ext uri="{FF2B5EF4-FFF2-40B4-BE49-F238E27FC236}">
                          <a16:creationId xmlns:a16="http://schemas.microsoft.com/office/drawing/2014/main" id="{F38F5928-1458-4FD3-B749-40C6B9E423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9374686F-5292-423E-9292-56EE2388BF3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3" name="Ovaal 282">
                      <a:extLst>
                        <a:ext uri="{FF2B5EF4-FFF2-40B4-BE49-F238E27FC236}">
                          <a16:creationId xmlns:a16="http://schemas.microsoft.com/office/drawing/2014/main" id="{2C01A09B-C23D-4377-A1C9-454793FAA1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9" name="Afbeelding 188">
                    <a:extLst>
                      <a:ext uri="{FF2B5EF4-FFF2-40B4-BE49-F238E27FC236}">
                        <a16:creationId xmlns:a16="http://schemas.microsoft.com/office/drawing/2014/main" id="{3936A25B-DEA3-4DA5-8276-B34D411C353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Afbeelding 189">
                    <a:extLst>
                      <a:ext uri="{FF2B5EF4-FFF2-40B4-BE49-F238E27FC236}">
                        <a16:creationId xmlns:a16="http://schemas.microsoft.com/office/drawing/2014/main" id="{D4B53B68-76D9-4B93-8147-EB33EB674B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ep 181">
                  <a:extLst>
                    <a:ext uri="{FF2B5EF4-FFF2-40B4-BE49-F238E27FC236}">
                      <a16:creationId xmlns:a16="http://schemas.microsoft.com/office/drawing/2014/main" id="{87743EF8-FD1A-415B-AA5F-1A5A13DC46B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6" name="Rechthoek 185">
                    <a:extLst>
                      <a:ext uri="{FF2B5EF4-FFF2-40B4-BE49-F238E27FC236}">
                        <a16:creationId xmlns:a16="http://schemas.microsoft.com/office/drawing/2014/main" id="{66546BBE-FC38-4EB4-B35A-FE746D5B93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517B5B4C-CD72-4FF8-AF03-911A3D50397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B66FDE07-24DE-4EB9-82AD-972B40672B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EB7982D2-BC3E-47EC-BE3D-06735899A9F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F9BE382F-3483-45F1-B72E-B3E425A7A98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359F81EB-66A6-475B-BD4A-8E9DFDB837FE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8AC54925-DE14-4A96-ABF4-5547A03FE4C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48D1A285-5559-44B4-87D3-6F17B0AFA58F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60329CAC-FE0A-4A37-BD8B-C4F12E33E42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Ovaal 172">
                <a:extLst>
                  <a:ext uri="{FF2B5EF4-FFF2-40B4-BE49-F238E27FC236}">
                    <a16:creationId xmlns:a16="http://schemas.microsoft.com/office/drawing/2014/main" id="{C5817C3E-0E4C-4E13-931A-1132D43A9DA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Vrije vorm: vorm 173">
                <a:extLst>
                  <a:ext uri="{FF2B5EF4-FFF2-40B4-BE49-F238E27FC236}">
                    <a16:creationId xmlns:a16="http://schemas.microsoft.com/office/drawing/2014/main" id="{CFD6CFB1-6FF0-4907-9CB2-807064C9F2D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hthoek: afgeronde hoeken 174">
                <a:extLst>
                  <a:ext uri="{FF2B5EF4-FFF2-40B4-BE49-F238E27FC236}">
                    <a16:creationId xmlns:a16="http://schemas.microsoft.com/office/drawing/2014/main" id="{E8AE4DA2-1C49-4F06-BBC1-128CA953ECEF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53FE2138-3A72-45EB-8A57-46FA3EBE3B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Rechte verbindingslijn 176">
                <a:extLst>
                  <a:ext uri="{FF2B5EF4-FFF2-40B4-BE49-F238E27FC236}">
                    <a16:creationId xmlns:a16="http://schemas.microsoft.com/office/drawing/2014/main" id="{B3731BB8-976F-4107-8B2E-90C108779106}"/>
                  </a:ext>
                </a:extLst>
              </p:cNvPr>
              <p:cNvCxnSpPr>
                <a:cxnSpLocks/>
                <a:stCxn id="1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4" name="Ovaal 153">
              <a:extLst>
                <a:ext uri="{FF2B5EF4-FFF2-40B4-BE49-F238E27FC236}">
                  <a16:creationId xmlns:a16="http://schemas.microsoft.com/office/drawing/2014/main" id="{B5283D0A-3487-4D74-999F-0D1D07F5C125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A1DEDA95-5D52-46F1-9F8D-69611DFA72E7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49E99EBD-921B-43E0-8DCD-9267E418108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7" name="Groep 156">
              <a:extLst>
                <a:ext uri="{FF2B5EF4-FFF2-40B4-BE49-F238E27FC236}">
                  <a16:creationId xmlns:a16="http://schemas.microsoft.com/office/drawing/2014/main" id="{D24F3FAC-4F1B-4543-A98B-FBCBDC10344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FBCBEC46-0D6B-4291-9DD6-7D83A6C2940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hthoek 158">
                <a:extLst>
                  <a:ext uri="{FF2B5EF4-FFF2-40B4-BE49-F238E27FC236}">
                    <a16:creationId xmlns:a16="http://schemas.microsoft.com/office/drawing/2014/main" id="{89A99FC7-8CF3-40FD-B1E6-9B2C071B268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kstvak 159">
                <a:extLst>
                  <a:ext uri="{FF2B5EF4-FFF2-40B4-BE49-F238E27FC236}">
                    <a16:creationId xmlns:a16="http://schemas.microsoft.com/office/drawing/2014/main" id="{387BE51F-A2F7-4D48-A685-B036ED00879F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1" name="Tekstvak 160">
                <a:extLst>
                  <a:ext uri="{FF2B5EF4-FFF2-40B4-BE49-F238E27FC236}">
                    <a16:creationId xmlns:a16="http://schemas.microsoft.com/office/drawing/2014/main" id="{6E5E11A9-9227-4634-BFF0-05B3290967B1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2" name="Picture 3">
                <a:extLst>
                  <a:ext uri="{FF2B5EF4-FFF2-40B4-BE49-F238E27FC236}">
                    <a16:creationId xmlns:a16="http://schemas.microsoft.com/office/drawing/2014/main" id="{A5D3D6CA-E755-48E9-B4CC-6D2BA291359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" name="Gelijkbenige driehoek 162">
                <a:extLst>
                  <a:ext uri="{FF2B5EF4-FFF2-40B4-BE49-F238E27FC236}">
                    <a16:creationId xmlns:a16="http://schemas.microsoft.com/office/drawing/2014/main" id="{3B6529C0-D409-40D3-B6D8-4C2BF3DF0D0B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4" name="Groep 163">
                <a:extLst>
                  <a:ext uri="{FF2B5EF4-FFF2-40B4-BE49-F238E27FC236}">
                    <a16:creationId xmlns:a16="http://schemas.microsoft.com/office/drawing/2014/main" id="{7EA2E298-39DB-4674-9750-7062E4052BD9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9" name="Rechthoek 168">
                  <a:extLst>
                    <a:ext uri="{FF2B5EF4-FFF2-40B4-BE49-F238E27FC236}">
                      <a16:creationId xmlns:a16="http://schemas.microsoft.com/office/drawing/2014/main" id="{1F6858FD-7B76-4359-AFF0-0556AE5B740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0" name="Rechthoek 169">
                  <a:extLst>
                    <a:ext uri="{FF2B5EF4-FFF2-40B4-BE49-F238E27FC236}">
                      <a16:creationId xmlns:a16="http://schemas.microsoft.com/office/drawing/2014/main" id="{B49DCA70-1E06-43F9-9D23-CA7D0B62040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1FB165A2-584A-4185-87CA-82544F83DA3D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5" name="Groep 164">
                <a:extLst>
                  <a:ext uri="{FF2B5EF4-FFF2-40B4-BE49-F238E27FC236}">
                    <a16:creationId xmlns:a16="http://schemas.microsoft.com/office/drawing/2014/main" id="{D7DB7727-0184-4367-A6FC-E96FCEF74D7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C7CA369C-7DFB-4097-A90F-D4C890D4FF9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566AACC9-B015-4A04-ABA2-123979862E2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AFAFE6BD-4E84-4675-9600-526BE6379A1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594F4B5F-E671-4FA9-B1D5-F450A793C52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2400" y="0"/>
            <a:ext cx="12196800" cy="6753894"/>
          </a:xfrm>
          <a:noFill/>
        </p:spPr>
        <p:txBody>
          <a:bodyPr anchor="ctr"/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E8FC4434-C485-453E-88D7-155C3BEF4B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0800000">
            <a:off x="-132634" y="3111073"/>
            <a:ext cx="12457265" cy="3843179"/>
          </a:xfrm>
          <a:gradFill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FB092D54-D91F-418A-B96B-1D3AD34B09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-2046884" y="2012596"/>
            <a:ext cx="6926578" cy="2832809"/>
          </a:xfrm>
          <a:gradFill>
            <a:gsLst>
              <a:gs pos="0">
                <a:schemeClr val="tx2">
                  <a:lumMod val="50000"/>
                  <a:alpha val="3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94AB233E-47DD-4DE4-A537-84DDA56587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3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196" name="Tijdelijke aanduiding voor tekst 6">
            <a:extLst>
              <a:ext uri="{FF2B5EF4-FFF2-40B4-BE49-F238E27FC236}">
                <a16:creationId xmlns:a16="http://schemas.microsoft.com/office/drawing/2014/main" id="{B0011EF7-034B-4A7C-AE5C-C9EFC3FE59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-1562171" y="209330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7" name="Tijdelijke aanduiding voor tekst 18">
            <a:extLst>
              <a:ext uri="{FF2B5EF4-FFF2-40B4-BE49-F238E27FC236}">
                <a16:creationId xmlns:a16="http://schemas.microsoft.com/office/drawing/2014/main" id="{6F22CDD0-7CD0-485C-97C1-71066C203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8" name="Tijdelijke aanduiding voor tekst 17">
            <a:extLst>
              <a:ext uri="{FF2B5EF4-FFF2-40B4-BE49-F238E27FC236}">
                <a16:creationId xmlns:a16="http://schemas.microsoft.com/office/drawing/2014/main" id="{72C7F5B7-1BF1-466F-937D-3F14C865E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160387" y="4906762"/>
            <a:ext cx="336558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9" name="Tijdelijke aanduiding voor tekst 6">
            <a:extLst>
              <a:ext uri="{FF2B5EF4-FFF2-40B4-BE49-F238E27FC236}">
                <a16:creationId xmlns:a16="http://schemas.microsoft.com/office/drawing/2014/main" id="{490492B7-1F98-4C1D-A197-8FF4BB14B6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3769643" y="-1312788"/>
            <a:ext cx="1494825" cy="2394843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70CAA04-8BB5-4128-A16F-044A90E869D5}" type="datetime10">
              <a:rPr lang="nl-NL" smtClean="0"/>
              <a:t>14:31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0" name="Tijdelijke aanduiding voor verticale tekst 2">
            <a:extLst>
              <a:ext uri="{FF2B5EF4-FFF2-40B4-BE49-F238E27FC236}">
                <a16:creationId xmlns:a16="http://schemas.microsoft.com/office/drawing/2014/main" id="{8A52BF65-5E1C-4344-B4BC-822C5800EA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 anchor="b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6pPr>
            <a:lvl7pPr>
              <a:defRPr>
                <a:solidFill>
                  <a:schemeClr val="bg1"/>
                </a:solidFill>
                <a:effectLst/>
              </a:defRPr>
            </a:lvl7pPr>
            <a:lvl8pPr>
              <a:defRPr>
                <a:solidFill>
                  <a:schemeClr val="bg1"/>
                </a:solidFill>
                <a:effectLst/>
              </a:defRPr>
            </a:lvl8pPr>
            <a:lvl9pPr>
              <a:defRPr>
                <a:solidFill>
                  <a:schemeClr val="bg1"/>
                </a:solidFill>
                <a:effectLst/>
              </a:defRPr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EFA862EF-D353-485B-BA64-D5D69F7B8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11340E42-53F9-49A7-BF2A-087953742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1E280FCC-861C-49E6-BEEE-F6B65313DF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83994A55-D046-43F5-BC44-03C7E0C19A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00" name="Tijdelijke aanduiding voor tekst 82">
            <a:extLst>
              <a:ext uri="{FF2B5EF4-FFF2-40B4-BE49-F238E27FC236}">
                <a16:creationId xmlns:a16="http://schemas.microsoft.com/office/drawing/2014/main" id="{82660038-2C0B-4103-B9F3-E93439FB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AC66C99F-907D-4B64-AE98-7744F698C1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287" name="Rechthoek 286">
            <a:extLst>
              <a:ext uri="{FF2B5EF4-FFF2-40B4-BE49-F238E27FC236}">
                <a16:creationId xmlns:a16="http://schemas.microsoft.com/office/drawing/2014/main" id="{9FDBCF73-3593-4CB4-8C4C-9948D52AA7CA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D (licht)</a:t>
            </a:r>
          </a:p>
        </p:txBody>
      </p:sp>
      <p:grpSp>
        <p:nvGrpSpPr>
          <p:cNvPr id="288" name="INSTRUCTIES">
            <a:extLst>
              <a:ext uri="{FF2B5EF4-FFF2-40B4-BE49-F238E27FC236}">
                <a16:creationId xmlns:a16="http://schemas.microsoft.com/office/drawing/2014/main" id="{A72D64A5-E746-4306-8D81-EBFF1DB46FF5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9" name="Rechthoek: afgeronde hoeken 288">
              <a:extLst>
                <a:ext uri="{FF2B5EF4-FFF2-40B4-BE49-F238E27FC236}">
                  <a16:creationId xmlns:a16="http://schemas.microsoft.com/office/drawing/2014/main" id="{30DC8CAD-F086-4BA9-ACCE-E34F8BE535B8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90" name="Rechthoek: afgeronde hoeken 289">
              <a:extLst>
                <a:ext uri="{FF2B5EF4-FFF2-40B4-BE49-F238E27FC236}">
                  <a16:creationId xmlns:a16="http://schemas.microsoft.com/office/drawing/2014/main" id="{F3E57D10-B6A5-417B-A4EB-B1FB0E07F313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6B732FF8-0F01-4EF6-94E7-CED978C9A757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92" name="Rechte verbindingslijn 291">
              <a:extLst>
                <a:ext uri="{FF2B5EF4-FFF2-40B4-BE49-F238E27FC236}">
                  <a16:creationId xmlns:a16="http://schemas.microsoft.com/office/drawing/2014/main" id="{EB745822-F0DF-4558-A06D-57C383B6F1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93" name="Rechthoek 292">
              <a:extLst>
                <a:ext uri="{FF2B5EF4-FFF2-40B4-BE49-F238E27FC236}">
                  <a16:creationId xmlns:a16="http://schemas.microsoft.com/office/drawing/2014/main" id="{319966ED-42B8-4142-AE9B-3FF6FBEEEEA2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D2893722-92FB-4E90-B2A5-A4B69D5358C4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5" name="Rechthoek 294">
              <a:extLst>
                <a:ext uri="{FF2B5EF4-FFF2-40B4-BE49-F238E27FC236}">
                  <a16:creationId xmlns:a16="http://schemas.microsoft.com/office/drawing/2014/main" id="{E458FB1D-D509-4766-86DB-A132344A9B7E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7D40D298-9406-42EB-9A62-69AA08025E34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7" name="Rechthoek 296">
              <a:extLst>
                <a:ext uri="{FF2B5EF4-FFF2-40B4-BE49-F238E27FC236}">
                  <a16:creationId xmlns:a16="http://schemas.microsoft.com/office/drawing/2014/main" id="{F5FB7231-8751-42F3-9C41-533B902012F7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8" name="Rechte verbindingslijn 297">
              <a:extLst>
                <a:ext uri="{FF2B5EF4-FFF2-40B4-BE49-F238E27FC236}">
                  <a16:creationId xmlns:a16="http://schemas.microsoft.com/office/drawing/2014/main" id="{D7C7046F-6436-4833-BA8C-53821205AA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970CC07A-3941-4286-920E-E11CAD86CBE8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42" name="Rechthoek 341">
                <a:extLst>
                  <a:ext uri="{FF2B5EF4-FFF2-40B4-BE49-F238E27FC236}">
                    <a16:creationId xmlns:a16="http://schemas.microsoft.com/office/drawing/2014/main" id="{A4BDDF50-9DD9-42BF-A714-C11F0096F1A4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43" name="Rechte verbindingslijn 342">
                <a:extLst>
                  <a:ext uri="{FF2B5EF4-FFF2-40B4-BE49-F238E27FC236}">
                    <a16:creationId xmlns:a16="http://schemas.microsoft.com/office/drawing/2014/main" id="{3A7F7892-B382-4073-B23B-1881D7602AB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44" name="Gelijkbenige driehoek 343">
                <a:extLst>
                  <a:ext uri="{FF2B5EF4-FFF2-40B4-BE49-F238E27FC236}">
                    <a16:creationId xmlns:a16="http://schemas.microsoft.com/office/drawing/2014/main" id="{5EC40271-4B0F-4D25-A135-9C73C937A4C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ep 299">
              <a:extLst>
                <a:ext uri="{FF2B5EF4-FFF2-40B4-BE49-F238E27FC236}">
                  <a16:creationId xmlns:a16="http://schemas.microsoft.com/office/drawing/2014/main" id="{14586AE5-E464-4915-B264-B84C51331524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6" name="Groep 325">
                <a:extLst>
                  <a:ext uri="{FF2B5EF4-FFF2-40B4-BE49-F238E27FC236}">
                    <a16:creationId xmlns:a16="http://schemas.microsoft.com/office/drawing/2014/main" id="{EB544889-E143-4B37-9970-45A156F67C2F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9" name="Groep 328">
                  <a:extLst>
                    <a:ext uri="{FF2B5EF4-FFF2-40B4-BE49-F238E27FC236}">
                      <a16:creationId xmlns:a16="http://schemas.microsoft.com/office/drawing/2014/main" id="{F10841A3-016C-4DF8-A96F-DBF48DA5E796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6" name="Groep 335">
                    <a:extLst>
                      <a:ext uri="{FF2B5EF4-FFF2-40B4-BE49-F238E27FC236}">
                        <a16:creationId xmlns:a16="http://schemas.microsoft.com/office/drawing/2014/main" id="{8FCBA7AF-07D4-48A3-A7C8-F55CA598301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9" name="Rechthoek 338">
                      <a:extLst>
                        <a:ext uri="{FF2B5EF4-FFF2-40B4-BE49-F238E27FC236}">
                          <a16:creationId xmlns:a16="http://schemas.microsoft.com/office/drawing/2014/main" id="{BA56BD5F-BA8A-497D-8D8D-A8F9D11BA41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0" name="Rechthoek 339">
                      <a:extLst>
                        <a:ext uri="{FF2B5EF4-FFF2-40B4-BE49-F238E27FC236}">
                          <a16:creationId xmlns:a16="http://schemas.microsoft.com/office/drawing/2014/main" id="{94EC8A9A-8894-4F7E-A250-7BBBDF5415B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1" name="Ovaal 340">
                      <a:extLst>
                        <a:ext uri="{FF2B5EF4-FFF2-40B4-BE49-F238E27FC236}">
                          <a16:creationId xmlns:a16="http://schemas.microsoft.com/office/drawing/2014/main" id="{B754BAF9-2F73-4EF4-A459-FB0F34570ED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7" name="Afbeelding 336">
                    <a:extLst>
                      <a:ext uri="{FF2B5EF4-FFF2-40B4-BE49-F238E27FC236}">
                        <a16:creationId xmlns:a16="http://schemas.microsoft.com/office/drawing/2014/main" id="{946CBBC6-DBC8-4FF2-A1D8-AE4507E4384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8" name="Afbeelding 337">
                    <a:extLst>
                      <a:ext uri="{FF2B5EF4-FFF2-40B4-BE49-F238E27FC236}">
                        <a16:creationId xmlns:a16="http://schemas.microsoft.com/office/drawing/2014/main" id="{1276B502-FA40-46D2-B6B2-842C2C926A5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FE451A32-D4CB-4EB9-9625-726784378632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C6545FBB-55E2-449E-AB7E-6A4EA438E0B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5" name="Rechthoek 334">
                    <a:extLst>
                      <a:ext uri="{FF2B5EF4-FFF2-40B4-BE49-F238E27FC236}">
                        <a16:creationId xmlns:a16="http://schemas.microsoft.com/office/drawing/2014/main" id="{9AB140B4-5D24-4FCB-9671-3F2D66A867E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1" name="Groep 330">
                  <a:extLst>
                    <a:ext uri="{FF2B5EF4-FFF2-40B4-BE49-F238E27FC236}">
                      <a16:creationId xmlns:a16="http://schemas.microsoft.com/office/drawing/2014/main" id="{71F53BEF-DB0C-4C88-ACBA-E9143895779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2" name="Rechthoek 331">
                    <a:extLst>
                      <a:ext uri="{FF2B5EF4-FFF2-40B4-BE49-F238E27FC236}">
                        <a16:creationId xmlns:a16="http://schemas.microsoft.com/office/drawing/2014/main" id="{F7B81122-71CC-4B02-B916-B2759E6D128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3" name="Rechthoek 332">
                    <a:extLst>
                      <a:ext uri="{FF2B5EF4-FFF2-40B4-BE49-F238E27FC236}">
                        <a16:creationId xmlns:a16="http://schemas.microsoft.com/office/drawing/2014/main" id="{AA71FEA6-854E-474D-8E2F-D8899C31936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7" name="Rechthoek 326">
                <a:extLst>
                  <a:ext uri="{FF2B5EF4-FFF2-40B4-BE49-F238E27FC236}">
                    <a16:creationId xmlns:a16="http://schemas.microsoft.com/office/drawing/2014/main" id="{82B6E567-62F8-4F1F-9950-837D15A5360F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8" name="Gelijkbenige driehoek 327">
                <a:extLst>
                  <a:ext uri="{FF2B5EF4-FFF2-40B4-BE49-F238E27FC236}">
                    <a16:creationId xmlns:a16="http://schemas.microsoft.com/office/drawing/2014/main" id="{69338A09-A9C0-472E-B037-43F01ADE239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Groep 300">
              <a:extLst>
                <a:ext uri="{FF2B5EF4-FFF2-40B4-BE49-F238E27FC236}">
                  <a16:creationId xmlns:a16="http://schemas.microsoft.com/office/drawing/2014/main" id="{E281E81D-6351-40A9-8D4C-40C04F75C12A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20" name="Rechthoek 319">
                <a:extLst>
                  <a:ext uri="{FF2B5EF4-FFF2-40B4-BE49-F238E27FC236}">
                    <a16:creationId xmlns:a16="http://schemas.microsoft.com/office/drawing/2014/main" id="{24A50139-7F5B-49A1-AE4F-6ED82CEBB34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Ovaal 320">
                <a:extLst>
                  <a:ext uri="{FF2B5EF4-FFF2-40B4-BE49-F238E27FC236}">
                    <a16:creationId xmlns:a16="http://schemas.microsoft.com/office/drawing/2014/main" id="{7E2282E9-D8AC-4102-9B17-34770D730AD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Vrije vorm: vorm 321">
                <a:extLst>
                  <a:ext uri="{FF2B5EF4-FFF2-40B4-BE49-F238E27FC236}">
                    <a16:creationId xmlns:a16="http://schemas.microsoft.com/office/drawing/2014/main" id="{134E5210-A159-48A5-B991-C3CF1060987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Rechthoek: afgeronde hoeken 322">
                <a:extLst>
                  <a:ext uri="{FF2B5EF4-FFF2-40B4-BE49-F238E27FC236}">
                    <a16:creationId xmlns:a16="http://schemas.microsoft.com/office/drawing/2014/main" id="{2A16CC52-35D4-4190-BDC4-602C336D82D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4" name="Rechte verbindingslijn 323">
                <a:extLst>
                  <a:ext uri="{FF2B5EF4-FFF2-40B4-BE49-F238E27FC236}">
                    <a16:creationId xmlns:a16="http://schemas.microsoft.com/office/drawing/2014/main" id="{ED7B3910-AB8C-42DA-A2AD-37574CF9C0C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5" name="Rechte verbindingslijn 324">
                <a:extLst>
                  <a:ext uri="{FF2B5EF4-FFF2-40B4-BE49-F238E27FC236}">
                    <a16:creationId xmlns:a16="http://schemas.microsoft.com/office/drawing/2014/main" id="{5FEA81E2-7B4F-41E5-A14B-2F8E38C41146}"/>
                  </a:ext>
                </a:extLst>
              </p:cNvPr>
              <p:cNvCxnSpPr>
                <a:cxnSpLocks/>
                <a:stCxn id="1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2" name="Ovaal 301">
              <a:extLst>
                <a:ext uri="{FF2B5EF4-FFF2-40B4-BE49-F238E27FC236}">
                  <a16:creationId xmlns:a16="http://schemas.microsoft.com/office/drawing/2014/main" id="{6C306974-8451-448C-8FD0-5CCE3FEF0324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693AC681-C996-4496-A5B9-FE40B38C3CBD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04" name="Rechte verbindingslijn 303">
              <a:extLst>
                <a:ext uri="{FF2B5EF4-FFF2-40B4-BE49-F238E27FC236}">
                  <a16:creationId xmlns:a16="http://schemas.microsoft.com/office/drawing/2014/main" id="{07C870E0-A1D4-48CE-BCE1-BADD8F2632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05" name="Groep 304">
              <a:extLst>
                <a:ext uri="{FF2B5EF4-FFF2-40B4-BE49-F238E27FC236}">
                  <a16:creationId xmlns:a16="http://schemas.microsoft.com/office/drawing/2014/main" id="{078073F7-40DA-45AC-8003-B9238742A89D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E7E58FEE-7E02-489B-A1A2-D080174A201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" name="Rechthoek 306">
                <a:extLst>
                  <a:ext uri="{FF2B5EF4-FFF2-40B4-BE49-F238E27FC236}">
                    <a16:creationId xmlns:a16="http://schemas.microsoft.com/office/drawing/2014/main" id="{335CA0E6-AB00-45F7-B815-7D339BD1DEA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Tekstvak 307">
                <a:extLst>
                  <a:ext uri="{FF2B5EF4-FFF2-40B4-BE49-F238E27FC236}">
                    <a16:creationId xmlns:a16="http://schemas.microsoft.com/office/drawing/2014/main" id="{E19C8C17-10B9-4CC8-B1BD-994A4F35651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9" name="Tekstvak 308">
                <a:extLst>
                  <a:ext uri="{FF2B5EF4-FFF2-40B4-BE49-F238E27FC236}">
                    <a16:creationId xmlns:a16="http://schemas.microsoft.com/office/drawing/2014/main" id="{D13EC5BF-DA35-41E3-999B-501A2CEEF8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10" name="Picture 3">
                <a:extLst>
                  <a:ext uri="{FF2B5EF4-FFF2-40B4-BE49-F238E27FC236}">
                    <a16:creationId xmlns:a16="http://schemas.microsoft.com/office/drawing/2014/main" id="{14167E49-57E2-4C96-88F0-DE444496A0D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1" name="Gelijkbenige driehoek 310">
                <a:extLst>
                  <a:ext uri="{FF2B5EF4-FFF2-40B4-BE49-F238E27FC236}">
                    <a16:creationId xmlns:a16="http://schemas.microsoft.com/office/drawing/2014/main" id="{00F94419-57AE-4D23-A6AC-9B160427AD01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2" name="Groep 311">
                <a:extLst>
                  <a:ext uri="{FF2B5EF4-FFF2-40B4-BE49-F238E27FC236}">
                    <a16:creationId xmlns:a16="http://schemas.microsoft.com/office/drawing/2014/main" id="{41248E05-5827-450C-93A8-12460E2DFA26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7" name="Rechthoek 316">
                  <a:extLst>
                    <a:ext uri="{FF2B5EF4-FFF2-40B4-BE49-F238E27FC236}">
                      <a16:creationId xmlns:a16="http://schemas.microsoft.com/office/drawing/2014/main" id="{107F71B7-4EA2-4911-BF88-FBD0CCC5537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680DB98E-D1EC-4CCA-83A1-DFEBB85A7F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9" name="Rechthoek 318">
                  <a:extLst>
                    <a:ext uri="{FF2B5EF4-FFF2-40B4-BE49-F238E27FC236}">
                      <a16:creationId xmlns:a16="http://schemas.microsoft.com/office/drawing/2014/main" id="{B121A9BD-6D12-42C7-9567-820631F9BF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13" name="Groep 312">
                <a:extLst>
                  <a:ext uri="{FF2B5EF4-FFF2-40B4-BE49-F238E27FC236}">
                    <a16:creationId xmlns:a16="http://schemas.microsoft.com/office/drawing/2014/main" id="{B38F713E-0935-447C-A274-F4E7153A4E3C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4" name="Rechthoek 313">
                  <a:extLst>
                    <a:ext uri="{FF2B5EF4-FFF2-40B4-BE49-F238E27FC236}">
                      <a16:creationId xmlns:a16="http://schemas.microsoft.com/office/drawing/2014/main" id="{B2ADC441-FEF2-4E48-BB3B-289B095EE78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5" name="Rechthoek 314">
                  <a:extLst>
                    <a:ext uri="{FF2B5EF4-FFF2-40B4-BE49-F238E27FC236}">
                      <a16:creationId xmlns:a16="http://schemas.microsoft.com/office/drawing/2014/main" id="{DA3BA9BB-EE97-418C-81F6-9DAA19EB783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6" name="Rechthoek 315">
                  <a:extLst>
                    <a:ext uri="{FF2B5EF4-FFF2-40B4-BE49-F238E27FC236}">
                      <a16:creationId xmlns:a16="http://schemas.microsoft.com/office/drawing/2014/main" id="{DD7C230D-3C1E-4523-936F-FF1A883C1C5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423" name="TEKSTINSTRUCTIES">
            <a:extLst>
              <a:ext uri="{FF2B5EF4-FFF2-40B4-BE49-F238E27FC236}">
                <a16:creationId xmlns:a16="http://schemas.microsoft.com/office/drawing/2014/main" id="{663B2C2E-B4F4-44FA-B953-0FAADFBA7458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24" name="Rechthoek: afgeronde hoeken 423">
              <a:extLst>
                <a:ext uri="{FF2B5EF4-FFF2-40B4-BE49-F238E27FC236}">
                  <a16:creationId xmlns:a16="http://schemas.microsoft.com/office/drawing/2014/main" id="{90386AFF-41F2-46BD-86E1-F86BE7C28827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25" name="Rechthoek: afgeronde hoeken 424">
              <a:extLst>
                <a:ext uri="{FF2B5EF4-FFF2-40B4-BE49-F238E27FC236}">
                  <a16:creationId xmlns:a16="http://schemas.microsoft.com/office/drawing/2014/main" id="{DB5D8003-AF74-44AE-A2DC-7C633719FF50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426" name="Rechthoek: afgeronde hoeken 425">
              <a:extLst>
                <a:ext uri="{FF2B5EF4-FFF2-40B4-BE49-F238E27FC236}">
                  <a16:creationId xmlns:a16="http://schemas.microsoft.com/office/drawing/2014/main" id="{F52C1196-76D5-49B3-AAEC-C8361DABBE0B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27" name="Rechte verbindingslijn 426">
              <a:extLst>
                <a:ext uri="{FF2B5EF4-FFF2-40B4-BE49-F238E27FC236}">
                  <a16:creationId xmlns:a16="http://schemas.microsoft.com/office/drawing/2014/main" id="{62D4525A-B666-4D0C-BD24-958CC511E3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28" name="Groep 427">
              <a:extLst>
                <a:ext uri="{FF2B5EF4-FFF2-40B4-BE49-F238E27FC236}">
                  <a16:creationId xmlns:a16="http://schemas.microsoft.com/office/drawing/2014/main" id="{91E417EE-A5B4-4915-96A6-15CE255FD841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49" name="Rechthoek 448">
                <a:extLst>
                  <a:ext uri="{FF2B5EF4-FFF2-40B4-BE49-F238E27FC236}">
                    <a16:creationId xmlns:a16="http://schemas.microsoft.com/office/drawing/2014/main" id="{1CE21D98-9125-4E91-AD5E-1FB2DD233FA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50" name="Rechte verbindingslijn 449">
                <a:extLst>
                  <a:ext uri="{FF2B5EF4-FFF2-40B4-BE49-F238E27FC236}">
                    <a16:creationId xmlns:a16="http://schemas.microsoft.com/office/drawing/2014/main" id="{A244AF6B-7D6A-43B3-852B-FACB644A26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Rechte verbindingslijn 450">
                <a:extLst>
                  <a:ext uri="{FF2B5EF4-FFF2-40B4-BE49-F238E27FC236}">
                    <a16:creationId xmlns:a16="http://schemas.microsoft.com/office/drawing/2014/main" id="{53E0CF64-B49F-42A4-880C-347F9F1821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2" name="Rechthoek 451">
                <a:extLst>
                  <a:ext uri="{FF2B5EF4-FFF2-40B4-BE49-F238E27FC236}">
                    <a16:creationId xmlns:a16="http://schemas.microsoft.com/office/drawing/2014/main" id="{785E0E84-5B7F-406B-B492-FA5E1976DA01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3" name="Groep 452">
                <a:extLst>
                  <a:ext uri="{FF2B5EF4-FFF2-40B4-BE49-F238E27FC236}">
                    <a16:creationId xmlns:a16="http://schemas.microsoft.com/office/drawing/2014/main" id="{EC823F74-2CCF-4E86-9ED7-E2F5031FC28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92" name="Groep 491">
                  <a:extLst>
                    <a:ext uri="{FF2B5EF4-FFF2-40B4-BE49-F238E27FC236}">
                      <a16:creationId xmlns:a16="http://schemas.microsoft.com/office/drawing/2014/main" id="{00FC03AE-ADFF-4EAD-B64E-A8E8674A0EF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96" name="Rechte verbindingslijn 495">
                    <a:extLst>
                      <a:ext uri="{FF2B5EF4-FFF2-40B4-BE49-F238E27FC236}">
                        <a16:creationId xmlns:a16="http://schemas.microsoft.com/office/drawing/2014/main" id="{6A929300-8273-4B9C-875F-08CD3F9184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7" name="Rechte verbindingslijn 496">
                    <a:extLst>
                      <a:ext uri="{FF2B5EF4-FFF2-40B4-BE49-F238E27FC236}">
                        <a16:creationId xmlns:a16="http://schemas.microsoft.com/office/drawing/2014/main" id="{E70359E9-5F50-4C4C-B363-3B66CD866DA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8" name="Rechte verbindingslijn 497">
                    <a:extLst>
                      <a:ext uri="{FF2B5EF4-FFF2-40B4-BE49-F238E27FC236}">
                        <a16:creationId xmlns:a16="http://schemas.microsoft.com/office/drawing/2014/main" id="{CE4C8502-EBEC-40D2-890C-13D566E516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9" name="Rechte verbindingslijn 498">
                    <a:extLst>
                      <a:ext uri="{FF2B5EF4-FFF2-40B4-BE49-F238E27FC236}">
                        <a16:creationId xmlns:a16="http://schemas.microsoft.com/office/drawing/2014/main" id="{823948FF-BB8B-45E9-A3EF-1FDE87E69D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0" name="Rechte verbindingslijn 499">
                    <a:extLst>
                      <a:ext uri="{FF2B5EF4-FFF2-40B4-BE49-F238E27FC236}">
                        <a16:creationId xmlns:a16="http://schemas.microsoft.com/office/drawing/2014/main" id="{86922DA0-65BB-41FE-9E67-1BDB10DC74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93" name="Groep 492">
                  <a:extLst>
                    <a:ext uri="{FF2B5EF4-FFF2-40B4-BE49-F238E27FC236}">
                      <a16:creationId xmlns:a16="http://schemas.microsoft.com/office/drawing/2014/main" id="{73DFAEBA-D6E7-4AEB-939A-D04E29FECB5C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94" name="Rechthoek 493">
                    <a:extLst>
                      <a:ext uri="{FF2B5EF4-FFF2-40B4-BE49-F238E27FC236}">
                        <a16:creationId xmlns:a16="http://schemas.microsoft.com/office/drawing/2014/main" id="{F6EFB0C9-AD6A-4EB1-95E5-B6D50A50820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5" name="Pijl: punthaak 494">
                    <a:extLst>
                      <a:ext uri="{FF2B5EF4-FFF2-40B4-BE49-F238E27FC236}">
                        <a16:creationId xmlns:a16="http://schemas.microsoft.com/office/drawing/2014/main" id="{C7D33926-9DC7-4202-90F2-E630F270A230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54" name="Groep 453">
                <a:extLst>
                  <a:ext uri="{FF2B5EF4-FFF2-40B4-BE49-F238E27FC236}">
                    <a16:creationId xmlns:a16="http://schemas.microsoft.com/office/drawing/2014/main" id="{0D8966AD-F922-45EE-B510-9D0E391919EA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83" name="Groep 482">
                  <a:extLst>
                    <a:ext uri="{FF2B5EF4-FFF2-40B4-BE49-F238E27FC236}">
                      <a16:creationId xmlns:a16="http://schemas.microsoft.com/office/drawing/2014/main" id="{56E20A97-BA9B-4641-9EB8-98D5F6846739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87" name="Rechte verbindingslijn 486">
                    <a:extLst>
                      <a:ext uri="{FF2B5EF4-FFF2-40B4-BE49-F238E27FC236}">
                        <a16:creationId xmlns:a16="http://schemas.microsoft.com/office/drawing/2014/main" id="{5CD3437C-3ABE-4123-92D2-C396A15450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8" name="Rechte verbindingslijn 487">
                    <a:extLst>
                      <a:ext uri="{FF2B5EF4-FFF2-40B4-BE49-F238E27FC236}">
                        <a16:creationId xmlns:a16="http://schemas.microsoft.com/office/drawing/2014/main" id="{F62D4A81-51B4-4BD0-9F94-1B4AAA7155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9" name="Rechte verbindingslijn 488">
                    <a:extLst>
                      <a:ext uri="{FF2B5EF4-FFF2-40B4-BE49-F238E27FC236}">
                        <a16:creationId xmlns:a16="http://schemas.microsoft.com/office/drawing/2014/main" id="{35855F2B-67DC-4D41-BFD6-5DCF5157E8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0" name="Rechte verbindingslijn 489">
                    <a:extLst>
                      <a:ext uri="{FF2B5EF4-FFF2-40B4-BE49-F238E27FC236}">
                        <a16:creationId xmlns:a16="http://schemas.microsoft.com/office/drawing/2014/main" id="{0CBC2C54-7059-4ED2-B1C1-D839EDD477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1" name="Rechte verbindingslijn 490">
                    <a:extLst>
                      <a:ext uri="{FF2B5EF4-FFF2-40B4-BE49-F238E27FC236}">
                        <a16:creationId xmlns:a16="http://schemas.microsoft.com/office/drawing/2014/main" id="{B8D6B1FC-E1EE-45CA-B0BD-D46232D4F9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84" name="Groep 483">
                  <a:extLst>
                    <a:ext uri="{FF2B5EF4-FFF2-40B4-BE49-F238E27FC236}">
                      <a16:creationId xmlns:a16="http://schemas.microsoft.com/office/drawing/2014/main" id="{6FC4731F-4A6D-405B-B731-E25E2026909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85" name="Rechthoek 484">
                    <a:extLst>
                      <a:ext uri="{FF2B5EF4-FFF2-40B4-BE49-F238E27FC236}">
                        <a16:creationId xmlns:a16="http://schemas.microsoft.com/office/drawing/2014/main" id="{92C127FC-099A-4C4A-ADE4-61F8F46DCDA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6" name="Pijl: punthaak 485">
                    <a:extLst>
                      <a:ext uri="{FF2B5EF4-FFF2-40B4-BE49-F238E27FC236}">
                        <a16:creationId xmlns:a16="http://schemas.microsoft.com/office/drawing/2014/main" id="{2D5A88D1-95D0-43E9-9B41-381C12FFAFB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55" name="Rechte verbindingslijn 454">
                <a:extLst>
                  <a:ext uri="{FF2B5EF4-FFF2-40B4-BE49-F238E27FC236}">
                    <a16:creationId xmlns:a16="http://schemas.microsoft.com/office/drawing/2014/main" id="{6DD54F2C-63B0-46E1-987A-832516A55E8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6" name="Rechte verbindingslijn 455">
                <a:extLst>
                  <a:ext uri="{FF2B5EF4-FFF2-40B4-BE49-F238E27FC236}">
                    <a16:creationId xmlns:a16="http://schemas.microsoft.com/office/drawing/2014/main" id="{217FBB0D-7457-4E5E-A8E4-33A3B1CADBE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57" name="Groep 456">
                <a:extLst>
                  <a:ext uri="{FF2B5EF4-FFF2-40B4-BE49-F238E27FC236}">
                    <a16:creationId xmlns:a16="http://schemas.microsoft.com/office/drawing/2014/main" id="{95087EE8-465D-4FBA-9941-C156E1CF75A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72" name="Rechthoek 471">
                  <a:extLst>
                    <a:ext uri="{FF2B5EF4-FFF2-40B4-BE49-F238E27FC236}">
                      <a16:creationId xmlns:a16="http://schemas.microsoft.com/office/drawing/2014/main" id="{8A091F26-A3E5-4177-8402-0B6CC8B42A4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73" name="Groep 472">
                  <a:extLst>
                    <a:ext uri="{FF2B5EF4-FFF2-40B4-BE49-F238E27FC236}">
                      <a16:creationId xmlns:a16="http://schemas.microsoft.com/office/drawing/2014/main" id="{2D9987BB-C877-4936-A50F-33EFF9D499F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74" name="Groep 473">
                    <a:extLst>
                      <a:ext uri="{FF2B5EF4-FFF2-40B4-BE49-F238E27FC236}">
                        <a16:creationId xmlns:a16="http://schemas.microsoft.com/office/drawing/2014/main" id="{BE28E8AE-9051-4923-AD28-02DA74FBCDA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78" name="Rechte verbindingslijn 477">
                      <a:extLst>
                        <a:ext uri="{FF2B5EF4-FFF2-40B4-BE49-F238E27FC236}">
                          <a16:creationId xmlns:a16="http://schemas.microsoft.com/office/drawing/2014/main" id="{11C5B757-C55C-4683-8779-1F388DAD37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9" name="Rechte verbindingslijn 478">
                      <a:extLst>
                        <a:ext uri="{FF2B5EF4-FFF2-40B4-BE49-F238E27FC236}">
                          <a16:creationId xmlns:a16="http://schemas.microsoft.com/office/drawing/2014/main" id="{ED759902-8DCA-4C18-923D-8055CBBDB0F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0" name="Rechte verbindingslijn 479">
                      <a:extLst>
                        <a:ext uri="{FF2B5EF4-FFF2-40B4-BE49-F238E27FC236}">
                          <a16:creationId xmlns:a16="http://schemas.microsoft.com/office/drawing/2014/main" id="{C713992F-4FA6-4973-8CCD-7DEC8FE69C0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1" name="Rechte verbindingslijn 480">
                      <a:extLst>
                        <a:ext uri="{FF2B5EF4-FFF2-40B4-BE49-F238E27FC236}">
                          <a16:creationId xmlns:a16="http://schemas.microsoft.com/office/drawing/2014/main" id="{D70B8AE2-48F9-4B11-B108-4745CAA1FC2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2" name="Rechte verbindingslijn 481">
                      <a:extLst>
                        <a:ext uri="{FF2B5EF4-FFF2-40B4-BE49-F238E27FC236}">
                          <a16:creationId xmlns:a16="http://schemas.microsoft.com/office/drawing/2014/main" id="{38E6507D-7DDD-4E3D-A874-DE1552329C8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75" name="Groep 474">
                    <a:extLst>
                      <a:ext uri="{FF2B5EF4-FFF2-40B4-BE49-F238E27FC236}">
                        <a16:creationId xmlns:a16="http://schemas.microsoft.com/office/drawing/2014/main" id="{56F35057-C08E-4299-B00F-73163BD3D36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76" name="Rechthoek 475">
                      <a:extLst>
                        <a:ext uri="{FF2B5EF4-FFF2-40B4-BE49-F238E27FC236}">
                          <a16:creationId xmlns:a16="http://schemas.microsoft.com/office/drawing/2014/main" id="{8C480D4A-5980-47E9-AB0E-0DFDD87C779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7" name="Pijl: punthaak 476">
                      <a:extLst>
                        <a:ext uri="{FF2B5EF4-FFF2-40B4-BE49-F238E27FC236}">
                          <a16:creationId xmlns:a16="http://schemas.microsoft.com/office/drawing/2014/main" id="{828CC6EE-ECD2-4790-ACB1-AD5DF56735D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58" name="Groep 457">
                <a:extLst>
                  <a:ext uri="{FF2B5EF4-FFF2-40B4-BE49-F238E27FC236}">
                    <a16:creationId xmlns:a16="http://schemas.microsoft.com/office/drawing/2014/main" id="{85EAB4DE-8FA5-483F-9CDC-27D51F43576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61" name="Rechthoek 460">
                  <a:extLst>
                    <a:ext uri="{FF2B5EF4-FFF2-40B4-BE49-F238E27FC236}">
                      <a16:creationId xmlns:a16="http://schemas.microsoft.com/office/drawing/2014/main" id="{FAD27CB0-8F27-493C-8375-73EB575E50C5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2" name="Groep 461">
                  <a:extLst>
                    <a:ext uri="{FF2B5EF4-FFF2-40B4-BE49-F238E27FC236}">
                      <a16:creationId xmlns:a16="http://schemas.microsoft.com/office/drawing/2014/main" id="{7BF8D3C5-5C0F-4D48-86DF-4A0038995D8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63" name="Groep 462">
                    <a:extLst>
                      <a:ext uri="{FF2B5EF4-FFF2-40B4-BE49-F238E27FC236}">
                        <a16:creationId xmlns:a16="http://schemas.microsoft.com/office/drawing/2014/main" id="{07544277-5886-47ED-9919-B1A93407A1F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67" name="Rechte verbindingslijn 466">
                      <a:extLst>
                        <a:ext uri="{FF2B5EF4-FFF2-40B4-BE49-F238E27FC236}">
                          <a16:creationId xmlns:a16="http://schemas.microsoft.com/office/drawing/2014/main" id="{D3670215-276D-4221-A268-FCA2BA02F3D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8" name="Rechte verbindingslijn 467">
                      <a:extLst>
                        <a:ext uri="{FF2B5EF4-FFF2-40B4-BE49-F238E27FC236}">
                          <a16:creationId xmlns:a16="http://schemas.microsoft.com/office/drawing/2014/main" id="{E10B1DED-12C2-4E8A-88DD-9B9DBA8BF6C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9" name="Rechte verbindingslijn 468">
                      <a:extLst>
                        <a:ext uri="{FF2B5EF4-FFF2-40B4-BE49-F238E27FC236}">
                          <a16:creationId xmlns:a16="http://schemas.microsoft.com/office/drawing/2014/main" id="{26A2476D-4A73-4BE9-A3D4-3D6DDD5ADAF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0" name="Rechte verbindingslijn 469">
                      <a:extLst>
                        <a:ext uri="{FF2B5EF4-FFF2-40B4-BE49-F238E27FC236}">
                          <a16:creationId xmlns:a16="http://schemas.microsoft.com/office/drawing/2014/main" id="{4A078776-5071-4E63-9798-90E774ECA1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1" name="Rechte verbindingslijn 470">
                      <a:extLst>
                        <a:ext uri="{FF2B5EF4-FFF2-40B4-BE49-F238E27FC236}">
                          <a16:creationId xmlns:a16="http://schemas.microsoft.com/office/drawing/2014/main" id="{21640990-0FC4-41CE-818F-3193009292D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64" name="Groep 463">
                    <a:extLst>
                      <a:ext uri="{FF2B5EF4-FFF2-40B4-BE49-F238E27FC236}">
                        <a16:creationId xmlns:a16="http://schemas.microsoft.com/office/drawing/2014/main" id="{718E547F-A82E-4DCB-84B2-5776EE1A28B8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65" name="Rechthoek 464">
                      <a:extLst>
                        <a:ext uri="{FF2B5EF4-FFF2-40B4-BE49-F238E27FC236}">
                          <a16:creationId xmlns:a16="http://schemas.microsoft.com/office/drawing/2014/main" id="{DB6C3070-274B-4FFB-8BD2-3EBBC005EE1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66" name="Pijl: punthaak 465">
                      <a:extLst>
                        <a:ext uri="{FF2B5EF4-FFF2-40B4-BE49-F238E27FC236}">
                          <a16:creationId xmlns:a16="http://schemas.microsoft.com/office/drawing/2014/main" id="{834A88F9-418B-44BD-A05E-573A111F0ED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59" name="Rechthoek 458">
                <a:extLst>
                  <a:ext uri="{FF2B5EF4-FFF2-40B4-BE49-F238E27FC236}">
                    <a16:creationId xmlns:a16="http://schemas.microsoft.com/office/drawing/2014/main" id="{F7710F52-194A-41DD-BBF3-CDCFBF2DA0E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60" name="Rechthoek 459">
                <a:extLst>
                  <a:ext uri="{FF2B5EF4-FFF2-40B4-BE49-F238E27FC236}">
                    <a16:creationId xmlns:a16="http://schemas.microsoft.com/office/drawing/2014/main" id="{496B5337-751B-460E-9E34-3F0A3E4C339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29" name="Rechte verbindingslijn 428">
              <a:extLst>
                <a:ext uri="{FF2B5EF4-FFF2-40B4-BE49-F238E27FC236}">
                  <a16:creationId xmlns:a16="http://schemas.microsoft.com/office/drawing/2014/main" id="{242DD2E8-B767-4A9A-925F-B648323384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30" name="Rechthoek 429">
              <a:extLst>
                <a:ext uri="{FF2B5EF4-FFF2-40B4-BE49-F238E27FC236}">
                  <a16:creationId xmlns:a16="http://schemas.microsoft.com/office/drawing/2014/main" id="{6C7CE108-84D3-45B2-A6F6-0BFC132F9DD4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31" name="Rechthoek 430">
              <a:extLst>
                <a:ext uri="{FF2B5EF4-FFF2-40B4-BE49-F238E27FC236}">
                  <a16:creationId xmlns:a16="http://schemas.microsoft.com/office/drawing/2014/main" id="{32350B9C-FE3E-4CC6-BF7B-9DFCB32366BE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32" name="Ovaal 431">
              <a:extLst>
                <a:ext uri="{FF2B5EF4-FFF2-40B4-BE49-F238E27FC236}">
                  <a16:creationId xmlns:a16="http://schemas.microsoft.com/office/drawing/2014/main" id="{89B3FF8C-202A-42BE-8248-813D29DA8413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33" name="Ovaal 432">
              <a:extLst>
                <a:ext uri="{FF2B5EF4-FFF2-40B4-BE49-F238E27FC236}">
                  <a16:creationId xmlns:a16="http://schemas.microsoft.com/office/drawing/2014/main" id="{A69AF881-8EEB-43CA-B4D8-BDA424D92EB3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34" name="Ovaal 433">
              <a:extLst>
                <a:ext uri="{FF2B5EF4-FFF2-40B4-BE49-F238E27FC236}">
                  <a16:creationId xmlns:a16="http://schemas.microsoft.com/office/drawing/2014/main" id="{E9016DC6-2AC3-48DD-9D26-D1A4A3DA2E29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35" name="Ovaal 434">
              <a:extLst>
                <a:ext uri="{FF2B5EF4-FFF2-40B4-BE49-F238E27FC236}">
                  <a16:creationId xmlns:a16="http://schemas.microsoft.com/office/drawing/2014/main" id="{084379B8-7038-467C-8096-B913D7558182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326162FE-112A-4D30-A933-3CB4CFD55241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37" name="Ovaal 436">
              <a:extLst>
                <a:ext uri="{FF2B5EF4-FFF2-40B4-BE49-F238E27FC236}">
                  <a16:creationId xmlns:a16="http://schemas.microsoft.com/office/drawing/2014/main" id="{C29A68E7-8801-4923-A78F-4C8FA51C6B42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38" name="Ovaal 437">
              <a:extLst>
                <a:ext uri="{FF2B5EF4-FFF2-40B4-BE49-F238E27FC236}">
                  <a16:creationId xmlns:a16="http://schemas.microsoft.com/office/drawing/2014/main" id="{FCC7DE6B-9A7F-4C14-8444-86752D48D4C2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39" name="Ovaal 438">
              <a:extLst>
                <a:ext uri="{FF2B5EF4-FFF2-40B4-BE49-F238E27FC236}">
                  <a16:creationId xmlns:a16="http://schemas.microsoft.com/office/drawing/2014/main" id="{786998FC-507D-42F3-BE00-057969BCD540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40" name="Ovaal 439">
              <a:extLst>
                <a:ext uri="{FF2B5EF4-FFF2-40B4-BE49-F238E27FC236}">
                  <a16:creationId xmlns:a16="http://schemas.microsoft.com/office/drawing/2014/main" id="{74423082-F390-425B-89D6-77D835D890E3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41" name="Rechthoek 440">
              <a:extLst>
                <a:ext uri="{FF2B5EF4-FFF2-40B4-BE49-F238E27FC236}">
                  <a16:creationId xmlns:a16="http://schemas.microsoft.com/office/drawing/2014/main" id="{7FF1221B-FA87-4099-B7FE-2D08F392AAE1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42" name="Rechthoek 441">
              <a:extLst>
                <a:ext uri="{FF2B5EF4-FFF2-40B4-BE49-F238E27FC236}">
                  <a16:creationId xmlns:a16="http://schemas.microsoft.com/office/drawing/2014/main" id="{84608972-89AD-4A6F-9892-7D2A4C806ED2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43" name="Rechthoek 442">
              <a:extLst>
                <a:ext uri="{FF2B5EF4-FFF2-40B4-BE49-F238E27FC236}">
                  <a16:creationId xmlns:a16="http://schemas.microsoft.com/office/drawing/2014/main" id="{9CD8CCFA-A357-463B-BF03-7643AFFB6F36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44" name="Rechthoek 443">
              <a:extLst>
                <a:ext uri="{FF2B5EF4-FFF2-40B4-BE49-F238E27FC236}">
                  <a16:creationId xmlns:a16="http://schemas.microsoft.com/office/drawing/2014/main" id="{1A6D1ECC-A27F-4859-B9D5-9EB8425B8D46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45" name="Rechthoek 444">
              <a:extLst>
                <a:ext uri="{FF2B5EF4-FFF2-40B4-BE49-F238E27FC236}">
                  <a16:creationId xmlns:a16="http://schemas.microsoft.com/office/drawing/2014/main" id="{A5145193-9576-4492-8C4B-DD796D6DAFBD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46" name="Rechthoek 445">
              <a:extLst>
                <a:ext uri="{FF2B5EF4-FFF2-40B4-BE49-F238E27FC236}">
                  <a16:creationId xmlns:a16="http://schemas.microsoft.com/office/drawing/2014/main" id="{999CC4B2-CC40-4DF7-9579-31B18039788E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47" name="Rechthoek 446">
              <a:extLst>
                <a:ext uri="{FF2B5EF4-FFF2-40B4-BE49-F238E27FC236}">
                  <a16:creationId xmlns:a16="http://schemas.microsoft.com/office/drawing/2014/main" id="{19E31A2B-44E3-4EDE-807C-10496AB6D333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48" name="Rechthoek 447">
              <a:extLst>
                <a:ext uri="{FF2B5EF4-FFF2-40B4-BE49-F238E27FC236}">
                  <a16:creationId xmlns:a16="http://schemas.microsoft.com/office/drawing/2014/main" id="{27A63CD4-FC58-4113-8B9A-D81EA4DE7DB2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47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D (don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>
            <a:extLst>
              <a:ext uri="{FF2B5EF4-FFF2-40B4-BE49-F238E27FC236}">
                <a16:creationId xmlns:a16="http://schemas.microsoft.com/office/drawing/2014/main" id="{4930E5ED-BBA7-470A-8E6A-DE5FA1C68D2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D (donker)</a:t>
            </a:r>
          </a:p>
        </p:txBody>
      </p:sp>
      <p:grpSp>
        <p:nvGrpSpPr>
          <p:cNvPr id="287" name="INSTRUCTIES">
            <a:extLst>
              <a:ext uri="{FF2B5EF4-FFF2-40B4-BE49-F238E27FC236}">
                <a16:creationId xmlns:a16="http://schemas.microsoft.com/office/drawing/2014/main" id="{D5B354D2-6EB9-466B-9F11-91435F5319AF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8" name="Rechthoek: afgeronde hoeken 287">
              <a:extLst>
                <a:ext uri="{FF2B5EF4-FFF2-40B4-BE49-F238E27FC236}">
                  <a16:creationId xmlns:a16="http://schemas.microsoft.com/office/drawing/2014/main" id="{B1E1BEF4-3676-4EC1-BB63-6707582043B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89" name="Rechthoek: afgeronde hoeken 288">
              <a:extLst>
                <a:ext uri="{FF2B5EF4-FFF2-40B4-BE49-F238E27FC236}">
                  <a16:creationId xmlns:a16="http://schemas.microsoft.com/office/drawing/2014/main" id="{0207E7C9-94E0-423F-9344-80399C2D97D0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B7DBB0E0-2D2A-4217-9F64-79A59B92B71B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91" name="Rechte verbindingslijn 290">
              <a:extLst>
                <a:ext uri="{FF2B5EF4-FFF2-40B4-BE49-F238E27FC236}">
                  <a16:creationId xmlns:a16="http://schemas.microsoft.com/office/drawing/2014/main" id="{5BAFC214-92CB-4E71-A526-932B58322B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92" name="Rechthoek 291">
              <a:extLst>
                <a:ext uri="{FF2B5EF4-FFF2-40B4-BE49-F238E27FC236}">
                  <a16:creationId xmlns:a16="http://schemas.microsoft.com/office/drawing/2014/main" id="{C7B568C1-04BF-46C7-B4D4-05F0C3E26FF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5EDBA0BF-8321-42E4-8AFC-59D8DB3A142D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4" name="Rechthoek 293">
              <a:extLst>
                <a:ext uri="{FF2B5EF4-FFF2-40B4-BE49-F238E27FC236}">
                  <a16:creationId xmlns:a16="http://schemas.microsoft.com/office/drawing/2014/main" id="{74DC1400-C68C-42F8-979F-D98A20668C72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3C7B652A-C4E9-41A8-A43C-D5EA05780E32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6" name="Rechthoek 295">
              <a:extLst>
                <a:ext uri="{FF2B5EF4-FFF2-40B4-BE49-F238E27FC236}">
                  <a16:creationId xmlns:a16="http://schemas.microsoft.com/office/drawing/2014/main" id="{EF5D96B4-9A92-4E83-BA4D-6561CEFFD1C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7" name="Rechte verbindingslijn 296">
              <a:extLst>
                <a:ext uri="{FF2B5EF4-FFF2-40B4-BE49-F238E27FC236}">
                  <a16:creationId xmlns:a16="http://schemas.microsoft.com/office/drawing/2014/main" id="{A815D2AE-A3CA-4461-9E58-A8FB072EB5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8" name="Groep 297">
              <a:extLst>
                <a:ext uri="{FF2B5EF4-FFF2-40B4-BE49-F238E27FC236}">
                  <a16:creationId xmlns:a16="http://schemas.microsoft.com/office/drawing/2014/main" id="{7B044052-FC72-430F-9D48-9ADBFEF403F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41" name="Rechthoek 340">
                <a:extLst>
                  <a:ext uri="{FF2B5EF4-FFF2-40B4-BE49-F238E27FC236}">
                    <a16:creationId xmlns:a16="http://schemas.microsoft.com/office/drawing/2014/main" id="{1A945BC0-F50F-4681-BDB9-5A36C6A18C9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42" name="Rechte verbindingslijn 341">
                <a:extLst>
                  <a:ext uri="{FF2B5EF4-FFF2-40B4-BE49-F238E27FC236}">
                    <a16:creationId xmlns:a16="http://schemas.microsoft.com/office/drawing/2014/main" id="{1C7A1EA4-4197-46AD-AB8A-2A254C13948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43" name="Gelijkbenige driehoek 342">
                <a:extLst>
                  <a:ext uri="{FF2B5EF4-FFF2-40B4-BE49-F238E27FC236}">
                    <a16:creationId xmlns:a16="http://schemas.microsoft.com/office/drawing/2014/main" id="{91857568-7866-4F27-9A0D-7A0658FF909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7451187E-49A0-4B89-86C8-75D1D444A91C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5" name="Groep 324">
                <a:extLst>
                  <a:ext uri="{FF2B5EF4-FFF2-40B4-BE49-F238E27FC236}">
                    <a16:creationId xmlns:a16="http://schemas.microsoft.com/office/drawing/2014/main" id="{C945090E-250A-40B1-AC7C-EDE64B80417C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8" name="Groep 327">
                  <a:extLst>
                    <a:ext uri="{FF2B5EF4-FFF2-40B4-BE49-F238E27FC236}">
                      <a16:creationId xmlns:a16="http://schemas.microsoft.com/office/drawing/2014/main" id="{0343EEBA-4C18-44BF-AFB6-ACAA6B79D0DE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5" name="Groep 334">
                    <a:extLst>
                      <a:ext uri="{FF2B5EF4-FFF2-40B4-BE49-F238E27FC236}">
                        <a16:creationId xmlns:a16="http://schemas.microsoft.com/office/drawing/2014/main" id="{E90F9060-8A5C-47CE-A2B5-5CD474C6017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8" name="Rechthoek 337">
                      <a:extLst>
                        <a:ext uri="{FF2B5EF4-FFF2-40B4-BE49-F238E27FC236}">
                          <a16:creationId xmlns:a16="http://schemas.microsoft.com/office/drawing/2014/main" id="{29CDAA7D-660C-496F-978E-647E92D0933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9" name="Rechthoek 338">
                      <a:extLst>
                        <a:ext uri="{FF2B5EF4-FFF2-40B4-BE49-F238E27FC236}">
                          <a16:creationId xmlns:a16="http://schemas.microsoft.com/office/drawing/2014/main" id="{102E9A03-441D-42AF-9049-A08C79650D3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0" name="Ovaal 339">
                      <a:extLst>
                        <a:ext uri="{FF2B5EF4-FFF2-40B4-BE49-F238E27FC236}">
                          <a16:creationId xmlns:a16="http://schemas.microsoft.com/office/drawing/2014/main" id="{52096B09-3D09-4016-A36B-AA882F8DCC9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6" name="Afbeelding 335">
                    <a:extLst>
                      <a:ext uri="{FF2B5EF4-FFF2-40B4-BE49-F238E27FC236}">
                        <a16:creationId xmlns:a16="http://schemas.microsoft.com/office/drawing/2014/main" id="{8933ED9A-5DBD-42EA-B6D0-4F82440A879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7" name="Afbeelding 336">
                    <a:extLst>
                      <a:ext uri="{FF2B5EF4-FFF2-40B4-BE49-F238E27FC236}">
                        <a16:creationId xmlns:a16="http://schemas.microsoft.com/office/drawing/2014/main" id="{7A96617F-0677-45A2-A8E7-75F287B1DC1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9" name="Groep 328">
                  <a:extLst>
                    <a:ext uri="{FF2B5EF4-FFF2-40B4-BE49-F238E27FC236}">
                      <a16:creationId xmlns:a16="http://schemas.microsoft.com/office/drawing/2014/main" id="{007E9C66-8D23-42AF-9FA6-45247ACF6DE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3" name="Rechthoek 332">
                    <a:extLst>
                      <a:ext uri="{FF2B5EF4-FFF2-40B4-BE49-F238E27FC236}">
                        <a16:creationId xmlns:a16="http://schemas.microsoft.com/office/drawing/2014/main" id="{3A445FC5-267E-4C6A-9E31-03F776120D9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BCCFBD1E-8E78-4D74-9FD2-5DFE7733107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C3CF0B34-5290-48E9-B278-55F55C4F4B9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1" name="Rechthoek 330">
                    <a:extLst>
                      <a:ext uri="{FF2B5EF4-FFF2-40B4-BE49-F238E27FC236}">
                        <a16:creationId xmlns:a16="http://schemas.microsoft.com/office/drawing/2014/main" id="{44496151-49DB-4D5D-9E71-A7F82AF9716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2" name="Rechthoek 331">
                    <a:extLst>
                      <a:ext uri="{FF2B5EF4-FFF2-40B4-BE49-F238E27FC236}">
                        <a16:creationId xmlns:a16="http://schemas.microsoft.com/office/drawing/2014/main" id="{1A8148E0-ED07-42E5-84E2-7076E7CD5AB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6" name="Rechthoek 325">
                <a:extLst>
                  <a:ext uri="{FF2B5EF4-FFF2-40B4-BE49-F238E27FC236}">
                    <a16:creationId xmlns:a16="http://schemas.microsoft.com/office/drawing/2014/main" id="{02E56E86-AB14-4278-8EA8-CF1FB2B79AE9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7" name="Gelijkbenige driehoek 326">
                <a:extLst>
                  <a:ext uri="{FF2B5EF4-FFF2-40B4-BE49-F238E27FC236}">
                    <a16:creationId xmlns:a16="http://schemas.microsoft.com/office/drawing/2014/main" id="{04A25533-36A9-4563-AE37-E90C79B736A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ep 299">
              <a:extLst>
                <a:ext uri="{FF2B5EF4-FFF2-40B4-BE49-F238E27FC236}">
                  <a16:creationId xmlns:a16="http://schemas.microsoft.com/office/drawing/2014/main" id="{9AADF2BC-1E8F-440A-9730-EDAA84B8BC4D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19" name="Rechthoek 318">
                <a:extLst>
                  <a:ext uri="{FF2B5EF4-FFF2-40B4-BE49-F238E27FC236}">
                    <a16:creationId xmlns:a16="http://schemas.microsoft.com/office/drawing/2014/main" id="{F482F187-60DE-4ADA-93C1-DC6171BDDC97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Ovaal 319">
                <a:extLst>
                  <a:ext uri="{FF2B5EF4-FFF2-40B4-BE49-F238E27FC236}">
                    <a16:creationId xmlns:a16="http://schemas.microsoft.com/office/drawing/2014/main" id="{665148C7-7B8D-4FBD-BA12-C9BA1C4CCC4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Vrije vorm: vorm 320">
                <a:extLst>
                  <a:ext uri="{FF2B5EF4-FFF2-40B4-BE49-F238E27FC236}">
                    <a16:creationId xmlns:a16="http://schemas.microsoft.com/office/drawing/2014/main" id="{539990FA-9F5B-4916-BD70-D16D4FD22AD3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Rechthoek: afgeronde hoeken 321">
                <a:extLst>
                  <a:ext uri="{FF2B5EF4-FFF2-40B4-BE49-F238E27FC236}">
                    <a16:creationId xmlns:a16="http://schemas.microsoft.com/office/drawing/2014/main" id="{2CFD37B3-539E-4E11-8AB8-2F1597CCDC0F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3" name="Rechte verbindingslijn 322">
                <a:extLst>
                  <a:ext uri="{FF2B5EF4-FFF2-40B4-BE49-F238E27FC236}">
                    <a16:creationId xmlns:a16="http://schemas.microsoft.com/office/drawing/2014/main" id="{7FD84D43-288A-44EF-914C-DBD478DFD50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4" name="Rechte verbindingslijn 323">
                <a:extLst>
                  <a:ext uri="{FF2B5EF4-FFF2-40B4-BE49-F238E27FC236}">
                    <a16:creationId xmlns:a16="http://schemas.microsoft.com/office/drawing/2014/main" id="{A69C5849-A08D-4B60-AEAA-8DD5CDC36E27}"/>
                  </a:ext>
                </a:extLst>
              </p:cNvPr>
              <p:cNvCxnSpPr>
                <a:cxnSpLocks/>
                <a:stCxn id="32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1" name="Ovaal 300">
              <a:extLst>
                <a:ext uri="{FF2B5EF4-FFF2-40B4-BE49-F238E27FC236}">
                  <a16:creationId xmlns:a16="http://schemas.microsoft.com/office/drawing/2014/main" id="{96416152-FEA1-4BBA-8926-77A5B2FA31F2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A791FEB0-27F3-420D-B708-B3E431112FDC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03" name="Rechte verbindingslijn 302">
              <a:extLst>
                <a:ext uri="{FF2B5EF4-FFF2-40B4-BE49-F238E27FC236}">
                  <a16:creationId xmlns:a16="http://schemas.microsoft.com/office/drawing/2014/main" id="{88021937-7B41-4B58-BA4C-356B12E869A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04" name="Groep 303">
              <a:extLst>
                <a:ext uri="{FF2B5EF4-FFF2-40B4-BE49-F238E27FC236}">
                  <a16:creationId xmlns:a16="http://schemas.microsoft.com/office/drawing/2014/main" id="{7A2489B8-68A8-4CF3-B52C-24BC222B40A7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5" name="Rechthoek 304">
                <a:extLst>
                  <a:ext uri="{FF2B5EF4-FFF2-40B4-BE49-F238E27FC236}">
                    <a16:creationId xmlns:a16="http://schemas.microsoft.com/office/drawing/2014/main" id="{889AEDE8-E13D-47C7-81C8-EAF492E56F1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8EA807BD-8E44-4140-AEA0-8909D5ADB9B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Tekstvak 306">
                <a:extLst>
                  <a:ext uri="{FF2B5EF4-FFF2-40B4-BE49-F238E27FC236}">
                    <a16:creationId xmlns:a16="http://schemas.microsoft.com/office/drawing/2014/main" id="{0B16005A-990A-49CA-AB19-860AE15538AE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8" name="Tekstvak 307">
                <a:extLst>
                  <a:ext uri="{FF2B5EF4-FFF2-40B4-BE49-F238E27FC236}">
                    <a16:creationId xmlns:a16="http://schemas.microsoft.com/office/drawing/2014/main" id="{58E9E3FF-EE83-438A-95C3-05508F8E27FC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09" name="Picture 3">
                <a:extLst>
                  <a:ext uri="{FF2B5EF4-FFF2-40B4-BE49-F238E27FC236}">
                    <a16:creationId xmlns:a16="http://schemas.microsoft.com/office/drawing/2014/main" id="{E0836DEF-A19F-48A1-A9EA-5CF137984EF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0" name="Gelijkbenige driehoek 309">
                <a:extLst>
                  <a:ext uri="{FF2B5EF4-FFF2-40B4-BE49-F238E27FC236}">
                    <a16:creationId xmlns:a16="http://schemas.microsoft.com/office/drawing/2014/main" id="{DE00586F-9FC3-48B8-8BE4-0FC98912B055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16EBCF75-291C-47CC-B4F7-E0DA1A2821D4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6" name="Rechthoek 315">
                  <a:extLst>
                    <a:ext uri="{FF2B5EF4-FFF2-40B4-BE49-F238E27FC236}">
                      <a16:creationId xmlns:a16="http://schemas.microsoft.com/office/drawing/2014/main" id="{D2F80A01-9992-488F-A767-5A4B7E3C015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7" name="Rechthoek 316">
                  <a:extLst>
                    <a:ext uri="{FF2B5EF4-FFF2-40B4-BE49-F238E27FC236}">
                      <a16:creationId xmlns:a16="http://schemas.microsoft.com/office/drawing/2014/main" id="{C35890EE-0F9F-4D59-805F-02339C81EBA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E5F2FD5C-D50A-4B9A-B8F9-9E1C72F743E0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12" name="Groep 311">
                <a:extLst>
                  <a:ext uri="{FF2B5EF4-FFF2-40B4-BE49-F238E27FC236}">
                    <a16:creationId xmlns:a16="http://schemas.microsoft.com/office/drawing/2014/main" id="{C29ECD66-CB39-46C3-B37B-505C46136F2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3" name="Rechthoek 312">
                  <a:extLst>
                    <a:ext uri="{FF2B5EF4-FFF2-40B4-BE49-F238E27FC236}">
                      <a16:creationId xmlns:a16="http://schemas.microsoft.com/office/drawing/2014/main" id="{8F547972-DE61-4D44-8740-271B3051FE8D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4" name="Rechthoek 313">
                  <a:extLst>
                    <a:ext uri="{FF2B5EF4-FFF2-40B4-BE49-F238E27FC236}">
                      <a16:creationId xmlns:a16="http://schemas.microsoft.com/office/drawing/2014/main" id="{5E4E8B8D-57AE-4F27-82A3-BDB1D20C901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5" name="Rechthoek 314">
                  <a:extLst>
                    <a:ext uri="{FF2B5EF4-FFF2-40B4-BE49-F238E27FC236}">
                      <a16:creationId xmlns:a16="http://schemas.microsoft.com/office/drawing/2014/main" id="{AB0C6486-48DE-4404-9FC7-E9D9F388BE2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594F4B5F-E671-4FA9-B1D5-F450A793C52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2400" y="0"/>
            <a:ext cx="12196800" cy="6753894"/>
          </a:xfrm>
          <a:noFill/>
        </p:spPr>
        <p:txBody>
          <a:bodyPr anchor="ctr"/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E8FC4434-C485-453E-88D7-155C3BEF4B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0800000">
            <a:off x="-132633" y="1856956"/>
            <a:ext cx="12457265" cy="5097297"/>
          </a:xfrm>
          <a:gradFill>
            <a:gsLst>
              <a:gs pos="0">
                <a:schemeClr val="tx2">
                  <a:alpha val="85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FB092D54-D91F-418A-B96B-1D3AD34B09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-2046884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94AB233E-47DD-4DE4-A537-84DDA56587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196" name="Tijdelijke aanduiding voor tekst 6">
            <a:extLst>
              <a:ext uri="{FF2B5EF4-FFF2-40B4-BE49-F238E27FC236}">
                <a16:creationId xmlns:a16="http://schemas.microsoft.com/office/drawing/2014/main" id="{B0011EF7-034B-4A7C-AE5C-C9EFC3FE59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-1562171" y="209330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7" name="Tijdelijke aanduiding voor tekst 18">
            <a:extLst>
              <a:ext uri="{FF2B5EF4-FFF2-40B4-BE49-F238E27FC236}">
                <a16:creationId xmlns:a16="http://schemas.microsoft.com/office/drawing/2014/main" id="{6F22CDD0-7CD0-485C-97C1-71066C203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8" name="Tijdelijke aanduiding voor tekst 17">
            <a:extLst>
              <a:ext uri="{FF2B5EF4-FFF2-40B4-BE49-F238E27FC236}">
                <a16:creationId xmlns:a16="http://schemas.microsoft.com/office/drawing/2014/main" id="{72C7F5B7-1BF1-466F-937D-3F14C865E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160387" y="4906762"/>
            <a:ext cx="336558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9" name="Tijdelijke aanduiding voor tekst 6">
            <a:extLst>
              <a:ext uri="{FF2B5EF4-FFF2-40B4-BE49-F238E27FC236}">
                <a16:creationId xmlns:a16="http://schemas.microsoft.com/office/drawing/2014/main" id="{490492B7-1F98-4C1D-A197-8FF4BB14B6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3769643" y="-1312788"/>
            <a:ext cx="1494825" cy="2394843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20" name="Tijdelijke aanduiding voor verticale tekst 2">
            <a:extLst>
              <a:ext uri="{FF2B5EF4-FFF2-40B4-BE49-F238E27FC236}">
                <a16:creationId xmlns:a16="http://schemas.microsoft.com/office/drawing/2014/main" id="{8A52BF65-5E1C-4344-B4BC-822C5800EA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 anchor="b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6pPr>
            <a:lvl7pPr>
              <a:defRPr>
                <a:solidFill>
                  <a:schemeClr val="bg1"/>
                </a:solidFill>
                <a:effectLst/>
              </a:defRPr>
            </a:lvl7pPr>
            <a:lvl8pPr>
              <a:defRPr>
                <a:solidFill>
                  <a:schemeClr val="bg1"/>
                </a:solidFill>
                <a:effectLst/>
              </a:defRPr>
            </a:lvl8pPr>
            <a:lvl9pPr>
              <a:defRPr>
                <a:solidFill>
                  <a:schemeClr val="bg1"/>
                </a:solidFill>
                <a:effectLst/>
              </a:defRPr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F5211A8-090B-4847-9239-E10299489B3D}" type="datetime10">
              <a:rPr lang="nl-NL" smtClean="0"/>
              <a:t>14:31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EFA862EF-D353-485B-BA64-D5D69F7B8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11340E42-53F9-49A7-BF2A-087953742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1E280FCC-861C-49E6-BEEE-F6B65313DF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83994A55-D046-43F5-BC44-03C7E0C19A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00" name="Tijdelijke aanduiding voor tekst 82">
            <a:extLst>
              <a:ext uri="{FF2B5EF4-FFF2-40B4-BE49-F238E27FC236}">
                <a16:creationId xmlns:a16="http://schemas.microsoft.com/office/drawing/2014/main" id="{82660038-2C0B-4103-B9F3-E93439FB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AC66C99F-907D-4B64-AE98-7744F698C1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6A26E4C2-67D8-4582-A4F2-A3785E2D5067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D (donker)</a:t>
            </a:r>
          </a:p>
        </p:txBody>
      </p:sp>
      <p:grpSp>
        <p:nvGrpSpPr>
          <p:cNvPr id="158" name="INSTRUCTIES">
            <a:extLst>
              <a:ext uri="{FF2B5EF4-FFF2-40B4-BE49-F238E27FC236}">
                <a16:creationId xmlns:a16="http://schemas.microsoft.com/office/drawing/2014/main" id="{B991AD0C-E5AF-4172-B059-12E26B3DE599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59" name="Rechthoek: afgeronde hoeken 158">
              <a:extLst>
                <a:ext uri="{FF2B5EF4-FFF2-40B4-BE49-F238E27FC236}">
                  <a16:creationId xmlns:a16="http://schemas.microsoft.com/office/drawing/2014/main" id="{EA5AB12B-961E-432A-8D9C-B09E322A7DB5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60" name="Rechthoek: afgeronde hoeken 159">
              <a:extLst>
                <a:ext uri="{FF2B5EF4-FFF2-40B4-BE49-F238E27FC236}">
                  <a16:creationId xmlns:a16="http://schemas.microsoft.com/office/drawing/2014/main" id="{7EC2775A-95DD-463C-8330-F8407696CB66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20CDA216-229E-4334-AEF1-B0DD67C54EB9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2" name="Rechte verbindingslijn 161">
              <a:extLst>
                <a:ext uri="{FF2B5EF4-FFF2-40B4-BE49-F238E27FC236}">
                  <a16:creationId xmlns:a16="http://schemas.microsoft.com/office/drawing/2014/main" id="{718A04CD-63EE-4E9C-B11B-C6E698F922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99FE9BA3-79B3-4699-B82A-728D102F988F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FA3612A3-E60B-4239-A6F7-82CFC59AAA82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F9AEECB6-2378-4D7E-85C4-974E62801FD8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C3240AD2-3C3C-4F78-99A3-0F5275B1EE6C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8E81569B-D389-417E-B0A8-8DFD831FAAEE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8" name="Rechte verbindingslijn 167">
              <a:extLst>
                <a:ext uri="{FF2B5EF4-FFF2-40B4-BE49-F238E27FC236}">
                  <a16:creationId xmlns:a16="http://schemas.microsoft.com/office/drawing/2014/main" id="{C2FAB2B0-EA0D-4D16-B7F0-153A1A3682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9" name="Groep 168">
              <a:extLst>
                <a:ext uri="{FF2B5EF4-FFF2-40B4-BE49-F238E27FC236}">
                  <a16:creationId xmlns:a16="http://schemas.microsoft.com/office/drawing/2014/main" id="{88889ACE-48FC-4FA4-A485-2583437FB8C8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59" name="Rechthoek 358">
                <a:extLst>
                  <a:ext uri="{FF2B5EF4-FFF2-40B4-BE49-F238E27FC236}">
                    <a16:creationId xmlns:a16="http://schemas.microsoft.com/office/drawing/2014/main" id="{A3D263E7-8922-4107-90E7-A5F46870D98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60" name="Rechte verbindingslijn 359">
                <a:extLst>
                  <a:ext uri="{FF2B5EF4-FFF2-40B4-BE49-F238E27FC236}">
                    <a16:creationId xmlns:a16="http://schemas.microsoft.com/office/drawing/2014/main" id="{E0D67241-22A9-4180-97BD-C3841B37E66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1" name="Gelijkbenige driehoek 360">
                <a:extLst>
                  <a:ext uri="{FF2B5EF4-FFF2-40B4-BE49-F238E27FC236}">
                    <a16:creationId xmlns:a16="http://schemas.microsoft.com/office/drawing/2014/main" id="{1155CAEB-21FC-4176-B1DE-01FA366693B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0" name="Groep 169">
              <a:extLst>
                <a:ext uri="{FF2B5EF4-FFF2-40B4-BE49-F238E27FC236}">
                  <a16:creationId xmlns:a16="http://schemas.microsoft.com/office/drawing/2014/main" id="{AB76B17C-643B-4346-AA7D-053CE999E312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286" name="Groep 285">
                <a:extLst>
                  <a:ext uri="{FF2B5EF4-FFF2-40B4-BE49-F238E27FC236}">
                    <a16:creationId xmlns:a16="http://schemas.microsoft.com/office/drawing/2014/main" id="{590EABD5-A604-4BD2-9E84-AE7135719349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46" name="Groep 345">
                  <a:extLst>
                    <a:ext uri="{FF2B5EF4-FFF2-40B4-BE49-F238E27FC236}">
                      <a16:creationId xmlns:a16="http://schemas.microsoft.com/office/drawing/2014/main" id="{B9EEF1E2-EBAB-4453-8201-3FB44F612980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53" name="Groep 352">
                    <a:extLst>
                      <a:ext uri="{FF2B5EF4-FFF2-40B4-BE49-F238E27FC236}">
                        <a16:creationId xmlns:a16="http://schemas.microsoft.com/office/drawing/2014/main" id="{598BAA29-9813-41D8-A600-BDCA6ADB3C2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56" name="Rechthoek 355">
                      <a:extLst>
                        <a:ext uri="{FF2B5EF4-FFF2-40B4-BE49-F238E27FC236}">
                          <a16:creationId xmlns:a16="http://schemas.microsoft.com/office/drawing/2014/main" id="{90B399C4-D2D7-4DDB-ACCE-A94A95F613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7" name="Rechthoek 356">
                      <a:extLst>
                        <a:ext uri="{FF2B5EF4-FFF2-40B4-BE49-F238E27FC236}">
                          <a16:creationId xmlns:a16="http://schemas.microsoft.com/office/drawing/2014/main" id="{28EB151F-B3F7-41B2-8096-8DABE03789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8" name="Ovaal 357">
                      <a:extLst>
                        <a:ext uri="{FF2B5EF4-FFF2-40B4-BE49-F238E27FC236}">
                          <a16:creationId xmlns:a16="http://schemas.microsoft.com/office/drawing/2014/main" id="{D3A258DE-E0B2-4BF2-A36D-FED3FEB61D1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54" name="Afbeelding 353">
                    <a:extLst>
                      <a:ext uri="{FF2B5EF4-FFF2-40B4-BE49-F238E27FC236}">
                        <a16:creationId xmlns:a16="http://schemas.microsoft.com/office/drawing/2014/main" id="{348EB159-AD38-4A58-86B0-B4A4DDF7D1B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55" name="Afbeelding 354">
                    <a:extLst>
                      <a:ext uri="{FF2B5EF4-FFF2-40B4-BE49-F238E27FC236}">
                        <a16:creationId xmlns:a16="http://schemas.microsoft.com/office/drawing/2014/main" id="{174967CC-DDF5-4807-B18C-833150CDDC4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7" name="Groep 346">
                  <a:extLst>
                    <a:ext uri="{FF2B5EF4-FFF2-40B4-BE49-F238E27FC236}">
                      <a16:creationId xmlns:a16="http://schemas.microsoft.com/office/drawing/2014/main" id="{CF396AAE-16FD-45F6-90E6-05E1ECCB8B58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51" name="Rechthoek 350">
                    <a:extLst>
                      <a:ext uri="{FF2B5EF4-FFF2-40B4-BE49-F238E27FC236}">
                        <a16:creationId xmlns:a16="http://schemas.microsoft.com/office/drawing/2014/main" id="{8DE3E0CC-9C45-42B7-83ED-6FFA648C21E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Rechthoek 351">
                    <a:extLst>
                      <a:ext uri="{FF2B5EF4-FFF2-40B4-BE49-F238E27FC236}">
                        <a16:creationId xmlns:a16="http://schemas.microsoft.com/office/drawing/2014/main" id="{F72CBA3F-DEDF-4B5F-B31A-512D9B1C275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48" name="Groep 347">
                  <a:extLst>
                    <a:ext uri="{FF2B5EF4-FFF2-40B4-BE49-F238E27FC236}">
                      <a16:creationId xmlns:a16="http://schemas.microsoft.com/office/drawing/2014/main" id="{5C7A5DE8-A974-47BA-ACD1-FF8B9406596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9" name="Rechthoek 348">
                    <a:extLst>
                      <a:ext uri="{FF2B5EF4-FFF2-40B4-BE49-F238E27FC236}">
                        <a16:creationId xmlns:a16="http://schemas.microsoft.com/office/drawing/2014/main" id="{FDC2AA9A-9DAB-4161-98D6-641A5C5E6A5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0" name="Rechthoek 349">
                    <a:extLst>
                      <a:ext uri="{FF2B5EF4-FFF2-40B4-BE49-F238E27FC236}">
                        <a16:creationId xmlns:a16="http://schemas.microsoft.com/office/drawing/2014/main" id="{DF829EDF-B17B-4B61-B7B1-90E72D23C34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44" name="Rechthoek 343">
                <a:extLst>
                  <a:ext uri="{FF2B5EF4-FFF2-40B4-BE49-F238E27FC236}">
                    <a16:creationId xmlns:a16="http://schemas.microsoft.com/office/drawing/2014/main" id="{DE61AE46-D063-4DD6-82AB-D9178375AAF8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45" name="Gelijkbenige driehoek 344">
                <a:extLst>
                  <a:ext uri="{FF2B5EF4-FFF2-40B4-BE49-F238E27FC236}">
                    <a16:creationId xmlns:a16="http://schemas.microsoft.com/office/drawing/2014/main" id="{FB6819BC-6E90-4771-B1AE-44BF62D857C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1" name="Groep 170">
              <a:extLst>
                <a:ext uri="{FF2B5EF4-FFF2-40B4-BE49-F238E27FC236}">
                  <a16:creationId xmlns:a16="http://schemas.microsoft.com/office/drawing/2014/main" id="{FC945E95-6BF7-4A2F-AD1D-F5F4FCE66267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30477838-210F-4957-8E3D-9E3C5044343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Ovaal 280">
                <a:extLst>
                  <a:ext uri="{FF2B5EF4-FFF2-40B4-BE49-F238E27FC236}">
                    <a16:creationId xmlns:a16="http://schemas.microsoft.com/office/drawing/2014/main" id="{75789CB3-54E4-4072-8173-B7D981D7698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Vrije vorm: vorm 281">
                <a:extLst>
                  <a:ext uri="{FF2B5EF4-FFF2-40B4-BE49-F238E27FC236}">
                    <a16:creationId xmlns:a16="http://schemas.microsoft.com/office/drawing/2014/main" id="{1B93678F-F218-44DC-8910-7EE6ADCA4139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Rechthoek: afgeronde hoeken 282">
                <a:extLst>
                  <a:ext uri="{FF2B5EF4-FFF2-40B4-BE49-F238E27FC236}">
                    <a16:creationId xmlns:a16="http://schemas.microsoft.com/office/drawing/2014/main" id="{D0A40817-C80B-42A0-A5BA-BD3C410AA560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84" name="Rechte verbindingslijn 283">
                <a:extLst>
                  <a:ext uri="{FF2B5EF4-FFF2-40B4-BE49-F238E27FC236}">
                    <a16:creationId xmlns:a16="http://schemas.microsoft.com/office/drawing/2014/main" id="{6513A3FD-8D49-40C2-9BDB-209089C986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3CFC9A59-3785-4868-9728-FD6AA0258B9E}"/>
                  </a:ext>
                </a:extLst>
              </p:cNvPr>
              <p:cNvCxnSpPr>
                <a:cxnSpLocks/>
                <a:stCxn id="32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49655B74-C865-4413-9BDE-0768A0A74733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D7932FD4-2D14-4B4F-B941-03B604EFB5EB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4" name="Rechte verbindingslijn 173">
              <a:extLst>
                <a:ext uri="{FF2B5EF4-FFF2-40B4-BE49-F238E27FC236}">
                  <a16:creationId xmlns:a16="http://schemas.microsoft.com/office/drawing/2014/main" id="{05344D98-556E-4893-8186-6A9FD1DCEF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B8A16EBB-4C91-4A23-9873-3229A37EB2C2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CD256CD2-7A58-4AA1-860B-C0C6B71389C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15635321-9685-44C0-AC74-3570433D569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Tekstvak 177">
                <a:extLst>
                  <a:ext uri="{FF2B5EF4-FFF2-40B4-BE49-F238E27FC236}">
                    <a16:creationId xmlns:a16="http://schemas.microsoft.com/office/drawing/2014/main" id="{FE26935F-2245-44EB-82B8-5D7F1923AAFB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79" name="Tekstvak 178">
                <a:extLst>
                  <a:ext uri="{FF2B5EF4-FFF2-40B4-BE49-F238E27FC236}">
                    <a16:creationId xmlns:a16="http://schemas.microsoft.com/office/drawing/2014/main" id="{73A6B168-44D5-49C6-A475-2FDF6BDADC8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80" name="Picture 3">
                <a:extLst>
                  <a:ext uri="{FF2B5EF4-FFF2-40B4-BE49-F238E27FC236}">
                    <a16:creationId xmlns:a16="http://schemas.microsoft.com/office/drawing/2014/main" id="{7211D377-0EAE-48B5-B65D-D0CC5C0E436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1" name="Gelijkbenige driehoek 180">
                <a:extLst>
                  <a:ext uri="{FF2B5EF4-FFF2-40B4-BE49-F238E27FC236}">
                    <a16:creationId xmlns:a16="http://schemas.microsoft.com/office/drawing/2014/main" id="{64173D19-DE51-42A9-8A27-BD38058D7DBD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2" name="Groep 181">
                <a:extLst>
                  <a:ext uri="{FF2B5EF4-FFF2-40B4-BE49-F238E27FC236}">
                    <a16:creationId xmlns:a16="http://schemas.microsoft.com/office/drawing/2014/main" id="{DC27EE7F-DF06-46BE-B861-972B1995610B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87" name="Rechthoek 186">
                  <a:extLst>
                    <a:ext uri="{FF2B5EF4-FFF2-40B4-BE49-F238E27FC236}">
                      <a16:creationId xmlns:a16="http://schemas.microsoft.com/office/drawing/2014/main" id="{B2177623-54B3-4569-998E-EDD531FC50A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88" name="Rechthoek 187">
                  <a:extLst>
                    <a:ext uri="{FF2B5EF4-FFF2-40B4-BE49-F238E27FC236}">
                      <a16:creationId xmlns:a16="http://schemas.microsoft.com/office/drawing/2014/main" id="{1258FBD6-9862-42FA-8E60-0200A9D8ED7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89" name="Rechthoek 188">
                  <a:extLst>
                    <a:ext uri="{FF2B5EF4-FFF2-40B4-BE49-F238E27FC236}">
                      <a16:creationId xmlns:a16="http://schemas.microsoft.com/office/drawing/2014/main" id="{50F9F124-0D48-4B28-ACC9-50BB9E66448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83" name="Groep 182">
                <a:extLst>
                  <a:ext uri="{FF2B5EF4-FFF2-40B4-BE49-F238E27FC236}">
                    <a16:creationId xmlns:a16="http://schemas.microsoft.com/office/drawing/2014/main" id="{E481BAC6-1AEC-4EC6-92DD-42535CA2238D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84" name="Rechthoek 183">
                  <a:extLst>
                    <a:ext uri="{FF2B5EF4-FFF2-40B4-BE49-F238E27FC236}">
                      <a16:creationId xmlns:a16="http://schemas.microsoft.com/office/drawing/2014/main" id="{96C8A7B3-6052-402C-90F8-C7716B83502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85" name="Rechthoek 184">
                  <a:extLst>
                    <a:ext uri="{FF2B5EF4-FFF2-40B4-BE49-F238E27FC236}">
                      <a16:creationId xmlns:a16="http://schemas.microsoft.com/office/drawing/2014/main" id="{E02C7C4B-99E7-4A7E-AB62-58288FF9B62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86" name="Rechthoek 185">
                  <a:extLst>
                    <a:ext uri="{FF2B5EF4-FFF2-40B4-BE49-F238E27FC236}">
                      <a16:creationId xmlns:a16="http://schemas.microsoft.com/office/drawing/2014/main" id="{0809AD29-77F4-408F-9D54-8D4252251037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440" name="TEKSTINSTRUCTIES">
            <a:extLst>
              <a:ext uri="{FF2B5EF4-FFF2-40B4-BE49-F238E27FC236}">
                <a16:creationId xmlns:a16="http://schemas.microsoft.com/office/drawing/2014/main" id="{3417240D-B460-4157-B8D8-62704E248048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41" name="Rechthoek: afgeronde hoeken 440">
              <a:extLst>
                <a:ext uri="{FF2B5EF4-FFF2-40B4-BE49-F238E27FC236}">
                  <a16:creationId xmlns:a16="http://schemas.microsoft.com/office/drawing/2014/main" id="{F423C3D6-3102-4D8F-93A9-6A25B79A29C4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42" name="Rechthoek: afgeronde hoeken 441">
              <a:extLst>
                <a:ext uri="{FF2B5EF4-FFF2-40B4-BE49-F238E27FC236}">
                  <a16:creationId xmlns:a16="http://schemas.microsoft.com/office/drawing/2014/main" id="{15E924BA-AC15-4C96-BD26-7B5B03D0F399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443" name="Rechthoek: afgeronde hoeken 442">
              <a:extLst>
                <a:ext uri="{FF2B5EF4-FFF2-40B4-BE49-F238E27FC236}">
                  <a16:creationId xmlns:a16="http://schemas.microsoft.com/office/drawing/2014/main" id="{3391DEC6-5BBB-4CD5-A7A5-E3B67AF426B0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44" name="Rechte verbindingslijn 443">
              <a:extLst>
                <a:ext uri="{FF2B5EF4-FFF2-40B4-BE49-F238E27FC236}">
                  <a16:creationId xmlns:a16="http://schemas.microsoft.com/office/drawing/2014/main" id="{AF63BB2A-32CD-4E66-BEA7-F3D4120A79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45" name="Groep 444">
              <a:extLst>
                <a:ext uri="{FF2B5EF4-FFF2-40B4-BE49-F238E27FC236}">
                  <a16:creationId xmlns:a16="http://schemas.microsoft.com/office/drawing/2014/main" id="{DD036F79-6568-432A-9869-AB5D49356862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66" name="Rechthoek 465">
                <a:extLst>
                  <a:ext uri="{FF2B5EF4-FFF2-40B4-BE49-F238E27FC236}">
                    <a16:creationId xmlns:a16="http://schemas.microsoft.com/office/drawing/2014/main" id="{C74DD52A-9884-4242-A161-A35D2268F685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67" name="Rechte verbindingslijn 466">
                <a:extLst>
                  <a:ext uri="{FF2B5EF4-FFF2-40B4-BE49-F238E27FC236}">
                    <a16:creationId xmlns:a16="http://schemas.microsoft.com/office/drawing/2014/main" id="{3925276B-6D5E-4DDF-9E13-3D13F0F76C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Rechte verbindingslijn 467">
                <a:extLst>
                  <a:ext uri="{FF2B5EF4-FFF2-40B4-BE49-F238E27FC236}">
                    <a16:creationId xmlns:a16="http://schemas.microsoft.com/office/drawing/2014/main" id="{E285F507-A1E1-4F40-B778-E4AA5ABC91D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9" name="Rechthoek 468">
                <a:extLst>
                  <a:ext uri="{FF2B5EF4-FFF2-40B4-BE49-F238E27FC236}">
                    <a16:creationId xmlns:a16="http://schemas.microsoft.com/office/drawing/2014/main" id="{657CC257-3C7F-4075-992B-66971A6D967E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70" name="Groep 469">
                <a:extLst>
                  <a:ext uri="{FF2B5EF4-FFF2-40B4-BE49-F238E27FC236}">
                    <a16:creationId xmlns:a16="http://schemas.microsoft.com/office/drawing/2014/main" id="{ABBB792A-C3FF-4B66-97EE-4405B7E1348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509" name="Groep 508">
                  <a:extLst>
                    <a:ext uri="{FF2B5EF4-FFF2-40B4-BE49-F238E27FC236}">
                      <a16:creationId xmlns:a16="http://schemas.microsoft.com/office/drawing/2014/main" id="{E4E2CCDE-7CDF-44F1-A868-D0CBE3C5C0B8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513" name="Rechte verbindingslijn 512">
                    <a:extLst>
                      <a:ext uri="{FF2B5EF4-FFF2-40B4-BE49-F238E27FC236}">
                        <a16:creationId xmlns:a16="http://schemas.microsoft.com/office/drawing/2014/main" id="{4267D3E3-0980-4E9C-9ADF-B064D86DCB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4" name="Rechte verbindingslijn 513">
                    <a:extLst>
                      <a:ext uri="{FF2B5EF4-FFF2-40B4-BE49-F238E27FC236}">
                        <a16:creationId xmlns:a16="http://schemas.microsoft.com/office/drawing/2014/main" id="{F9AB1D69-73F9-4C47-A46C-D510776DCE8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5" name="Rechte verbindingslijn 514">
                    <a:extLst>
                      <a:ext uri="{FF2B5EF4-FFF2-40B4-BE49-F238E27FC236}">
                        <a16:creationId xmlns:a16="http://schemas.microsoft.com/office/drawing/2014/main" id="{F317414D-CE43-4420-9DD0-F405D64FEA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6" name="Rechte verbindingslijn 515">
                    <a:extLst>
                      <a:ext uri="{FF2B5EF4-FFF2-40B4-BE49-F238E27FC236}">
                        <a16:creationId xmlns:a16="http://schemas.microsoft.com/office/drawing/2014/main" id="{EA223FA0-2A70-4CDF-BB57-E168511D65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7" name="Rechte verbindingslijn 516">
                    <a:extLst>
                      <a:ext uri="{FF2B5EF4-FFF2-40B4-BE49-F238E27FC236}">
                        <a16:creationId xmlns:a16="http://schemas.microsoft.com/office/drawing/2014/main" id="{9BD761B1-1DA1-46DF-BEB8-76AC88B7B71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510" name="Groep 509">
                  <a:extLst>
                    <a:ext uri="{FF2B5EF4-FFF2-40B4-BE49-F238E27FC236}">
                      <a16:creationId xmlns:a16="http://schemas.microsoft.com/office/drawing/2014/main" id="{D42E4FAB-80FA-4363-8458-3A269F8C3E5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511" name="Rechthoek 510">
                    <a:extLst>
                      <a:ext uri="{FF2B5EF4-FFF2-40B4-BE49-F238E27FC236}">
                        <a16:creationId xmlns:a16="http://schemas.microsoft.com/office/drawing/2014/main" id="{3BEF8F82-4E0A-4730-939F-B72816014C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2" name="Pijl: punthaak 511">
                    <a:extLst>
                      <a:ext uri="{FF2B5EF4-FFF2-40B4-BE49-F238E27FC236}">
                        <a16:creationId xmlns:a16="http://schemas.microsoft.com/office/drawing/2014/main" id="{83305CAE-43E3-40E9-B771-77521CF0F1D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71" name="Groep 470">
                <a:extLst>
                  <a:ext uri="{FF2B5EF4-FFF2-40B4-BE49-F238E27FC236}">
                    <a16:creationId xmlns:a16="http://schemas.microsoft.com/office/drawing/2014/main" id="{DC303B63-86F3-4F2A-B387-619B872CE87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500" name="Groep 499">
                  <a:extLst>
                    <a:ext uri="{FF2B5EF4-FFF2-40B4-BE49-F238E27FC236}">
                      <a16:creationId xmlns:a16="http://schemas.microsoft.com/office/drawing/2014/main" id="{C0BC503B-6CFD-4937-8D73-C2D863229028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504" name="Rechte verbindingslijn 503">
                    <a:extLst>
                      <a:ext uri="{FF2B5EF4-FFF2-40B4-BE49-F238E27FC236}">
                        <a16:creationId xmlns:a16="http://schemas.microsoft.com/office/drawing/2014/main" id="{F2D26657-D0BC-4569-88AE-C6330EDAB4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5" name="Rechte verbindingslijn 504">
                    <a:extLst>
                      <a:ext uri="{FF2B5EF4-FFF2-40B4-BE49-F238E27FC236}">
                        <a16:creationId xmlns:a16="http://schemas.microsoft.com/office/drawing/2014/main" id="{C5E48F8B-C65C-478B-B47D-7D121BDE1D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6" name="Rechte verbindingslijn 505">
                    <a:extLst>
                      <a:ext uri="{FF2B5EF4-FFF2-40B4-BE49-F238E27FC236}">
                        <a16:creationId xmlns:a16="http://schemas.microsoft.com/office/drawing/2014/main" id="{96B60BC1-D9DE-4D1C-BAA2-ED9834B2A6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7" name="Rechte verbindingslijn 506">
                    <a:extLst>
                      <a:ext uri="{FF2B5EF4-FFF2-40B4-BE49-F238E27FC236}">
                        <a16:creationId xmlns:a16="http://schemas.microsoft.com/office/drawing/2014/main" id="{2C6E96A5-FEDC-45E6-B1C0-81201FB54D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8" name="Rechte verbindingslijn 507">
                    <a:extLst>
                      <a:ext uri="{FF2B5EF4-FFF2-40B4-BE49-F238E27FC236}">
                        <a16:creationId xmlns:a16="http://schemas.microsoft.com/office/drawing/2014/main" id="{D5F0FD07-5BCC-4AA5-BA19-B5A3B2FD83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501" name="Groep 500">
                  <a:extLst>
                    <a:ext uri="{FF2B5EF4-FFF2-40B4-BE49-F238E27FC236}">
                      <a16:creationId xmlns:a16="http://schemas.microsoft.com/office/drawing/2014/main" id="{430CCC30-B625-4C6E-8EA3-49C86BAEB61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502" name="Rechthoek 501">
                    <a:extLst>
                      <a:ext uri="{FF2B5EF4-FFF2-40B4-BE49-F238E27FC236}">
                        <a16:creationId xmlns:a16="http://schemas.microsoft.com/office/drawing/2014/main" id="{3CED3172-1D1A-4DBA-851D-0105F72F45A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3" name="Pijl: punthaak 502">
                    <a:extLst>
                      <a:ext uri="{FF2B5EF4-FFF2-40B4-BE49-F238E27FC236}">
                        <a16:creationId xmlns:a16="http://schemas.microsoft.com/office/drawing/2014/main" id="{0A897811-5F00-428C-B420-D33A50C4CDA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72" name="Rechte verbindingslijn 471">
                <a:extLst>
                  <a:ext uri="{FF2B5EF4-FFF2-40B4-BE49-F238E27FC236}">
                    <a16:creationId xmlns:a16="http://schemas.microsoft.com/office/drawing/2014/main" id="{2D456EB4-1339-4C12-8675-4CA2275BF7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DD8C852B-37FE-4189-9A7E-B485CAE7A5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74" name="Groep 473">
                <a:extLst>
                  <a:ext uri="{FF2B5EF4-FFF2-40B4-BE49-F238E27FC236}">
                    <a16:creationId xmlns:a16="http://schemas.microsoft.com/office/drawing/2014/main" id="{E6B26427-B66F-4EB2-AF49-8ED081334BCD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89" name="Rechthoek 488">
                  <a:extLst>
                    <a:ext uri="{FF2B5EF4-FFF2-40B4-BE49-F238E27FC236}">
                      <a16:creationId xmlns:a16="http://schemas.microsoft.com/office/drawing/2014/main" id="{5162E870-4D34-4C2A-83D3-2BD2A67116C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90" name="Groep 489">
                  <a:extLst>
                    <a:ext uri="{FF2B5EF4-FFF2-40B4-BE49-F238E27FC236}">
                      <a16:creationId xmlns:a16="http://schemas.microsoft.com/office/drawing/2014/main" id="{A0E76A61-8BA6-4C63-B3F5-A08AF344A29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91" name="Groep 490">
                    <a:extLst>
                      <a:ext uri="{FF2B5EF4-FFF2-40B4-BE49-F238E27FC236}">
                        <a16:creationId xmlns:a16="http://schemas.microsoft.com/office/drawing/2014/main" id="{7B6FFCC6-9911-4C07-B483-EE57F6E3DF3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95" name="Rechte verbindingslijn 494">
                      <a:extLst>
                        <a:ext uri="{FF2B5EF4-FFF2-40B4-BE49-F238E27FC236}">
                          <a16:creationId xmlns:a16="http://schemas.microsoft.com/office/drawing/2014/main" id="{E151931B-FCB7-4346-B9CC-F43297D474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96" name="Rechte verbindingslijn 495">
                      <a:extLst>
                        <a:ext uri="{FF2B5EF4-FFF2-40B4-BE49-F238E27FC236}">
                          <a16:creationId xmlns:a16="http://schemas.microsoft.com/office/drawing/2014/main" id="{313C5293-E568-4FE5-931A-6373331442E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97" name="Rechte verbindingslijn 496">
                      <a:extLst>
                        <a:ext uri="{FF2B5EF4-FFF2-40B4-BE49-F238E27FC236}">
                          <a16:creationId xmlns:a16="http://schemas.microsoft.com/office/drawing/2014/main" id="{AC3FEBCB-060E-44E2-9ED9-DD0C980B022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98" name="Rechte verbindingslijn 497">
                      <a:extLst>
                        <a:ext uri="{FF2B5EF4-FFF2-40B4-BE49-F238E27FC236}">
                          <a16:creationId xmlns:a16="http://schemas.microsoft.com/office/drawing/2014/main" id="{EB8197DE-38FB-48B9-A774-6570DFE35C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99" name="Rechte verbindingslijn 498">
                      <a:extLst>
                        <a:ext uri="{FF2B5EF4-FFF2-40B4-BE49-F238E27FC236}">
                          <a16:creationId xmlns:a16="http://schemas.microsoft.com/office/drawing/2014/main" id="{769A3669-F6B4-4AE4-962E-3B0F3DCB798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92" name="Groep 491">
                    <a:extLst>
                      <a:ext uri="{FF2B5EF4-FFF2-40B4-BE49-F238E27FC236}">
                        <a16:creationId xmlns:a16="http://schemas.microsoft.com/office/drawing/2014/main" id="{E65935FD-CBD9-448B-850B-50D2AC1A661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93" name="Rechthoek 492">
                      <a:extLst>
                        <a:ext uri="{FF2B5EF4-FFF2-40B4-BE49-F238E27FC236}">
                          <a16:creationId xmlns:a16="http://schemas.microsoft.com/office/drawing/2014/main" id="{0BCB9A7A-8AA8-4BDA-9731-6EDC4CA7C08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94" name="Pijl: punthaak 493">
                      <a:extLst>
                        <a:ext uri="{FF2B5EF4-FFF2-40B4-BE49-F238E27FC236}">
                          <a16:creationId xmlns:a16="http://schemas.microsoft.com/office/drawing/2014/main" id="{F713E47C-6606-44EC-8443-F8F6704146F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75" name="Groep 474">
                <a:extLst>
                  <a:ext uri="{FF2B5EF4-FFF2-40B4-BE49-F238E27FC236}">
                    <a16:creationId xmlns:a16="http://schemas.microsoft.com/office/drawing/2014/main" id="{EE2B3F5E-89B1-4A4A-8449-98AFC306526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78" name="Rechthoek 477">
                  <a:extLst>
                    <a:ext uri="{FF2B5EF4-FFF2-40B4-BE49-F238E27FC236}">
                      <a16:creationId xmlns:a16="http://schemas.microsoft.com/office/drawing/2014/main" id="{43E67D99-D906-448A-9120-333BD8FBDDC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79" name="Groep 478">
                  <a:extLst>
                    <a:ext uri="{FF2B5EF4-FFF2-40B4-BE49-F238E27FC236}">
                      <a16:creationId xmlns:a16="http://schemas.microsoft.com/office/drawing/2014/main" id="{5CFA6E06-C696-45BC-A7DB-85DE74D548B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80" name="Groep 479">
                    <a:extLst>
                      <a:ext uri="{FF2B5EF4-FFF2-40B4-BE49-F238E27FC236}">
                        <a16:creationId xmlns:a16="http://schemas.microsoft.com/office/drawing/2014/main" id="{33A22063-AE18-44A4-887E-D384D89F2D9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84" name="Rechte verbindingslijn 483">
                      <a:extLst>
                        <a:ext uri="{FF2B5EF4-FFF2-40B4-BE49-F238E27FC236}">
                          <a16:creationId xmlns:a16="http://schemas.microsoft.com/office/drawing/2014/main" id="{B099F902-BAB2-4516-93BC-FCCFDAF61E2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5" name="Rechte verbindingslijn 484">
                      <a:extLst>
                        <a:ext uri="{FF2B5EF4-FFF2-40B4-BE49-F238E27FC236}">
                          <a16:creationId xmlns:a16="http://schemas.microsoft.com/office/drawing/2014/main" id="{8979626E-3342-4015-9601-A4A81CD360D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6" name="Rechte verbindingslijn 485">
                      <a:extLst>
                        <a:ext uri="{FF2B5EF4-FFF2-40B4-BE49-F238E27FC236}">
                          <a16:creationId xmlns:a16="http://schemas.microsoft.com/office/drawing/2014/main" id="{F264DB68-2FDE-4A4C-ADDC-89DE1D0040C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7" name="Rechte verbindingslijn 486">
                      <a:extLst>
                        <a:ext uri="{FF2B5EF4-FFF2-40B4-BE49-F238E27FC236}">
                          <a16:creationId xmlns:a16="http://schemas.microsoft.com/office/drawing/2014/main" id="{4070B4E6-C19D-4A54-AA81-7E50AEBE48B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8" name="Rechte verbindingslijn 487">
                      <a:extLst>
                        <a:ext uri="{FF2B5EF4-FFF2-40B4-BE49-F238E27FC236}">
                          <a16:creationId xmlns:a16="http://schemas.microsoft.com/office/drawing/2014/main" id="{9EC6C2EF-7CA7-455A-8FC8-BDD87714D4F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81" name="Groep 480">
                    <a:extLst>
                      <a:ext uri="{FF2B5EF4-FFF2-40B4-BE49-F238E27FC236}">
                        <a16:creationId xmlns:a16="http://schemas.microsoft.com/office/drawing/2014/main" id="{C8F3791D-7EF9-47B5-A650-E1F807A2344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82" name="Rechthoek 481">
                      <a:extLst>
                        <a:ext uri="{FF2B5EF4-FFF2-40B4-BE49-F238E27FC236}">
                          <a16:creationId xmlns:a16="http://schemas.microsoft.com/office/drawing/2014/main" id="{86D6C1F6-0270-4B0E-91CB-75F8C479BAB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3" name="Pijl: punthaak 482">
                      <a:extLst>
                        <a:ext uri="{FF2B5EF4-FFF2-40B4-BE49-F238E27FC236}">
                          <a16:creationId xmlns:a16="http://schemas.microsoft.com/office/drawing/2014/main" id="{C69FAD85-37A9-41C6-BBD0-BFA3A780FB2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76" name="Rechthoek 475">
                <a:extLst>
                  <a:ext uri="{FF2B5EF4-FFF2-40B4-BE49-F238E27FC236}">
                    <a16:creationId xmlns:a16="http://schemas.microsoft.com/office/drawing/2014/main" id="{ACE190F9-A5BE-4E08-B760-5D5E32EA3A82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77" name="Rechthoek 476">
                <a:extLst>
                  <a:ext uri="{FF2B5EF4-FFF2-40B4-BE49-F238E27FC236}">
                    <a16:creationId xmlns:a16="http://schemas.microsoft.com/office/drawing/2014/main" id="{9D08F807-4CF0-42C2-A181-1B42D3197C2A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46" name="Rechte verbindingslijn 445">
              <a:extLst>
                <a:ext uri="{FF2B5EF4-FFF2-40B4-BE49-F238E27FC236}">
                  <a16:creationId xmlns:a16="http://schemas.microsoft.com/office/drawing/2014/main" id="{D8C39643-956C-4B28-86F8-FD10ED8744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47" name="Rechthoek 446">
              <a:extLst>
                <a:ext uri="{FF2B5EF4-FFF2-40B4-BE49-F238E27FC236}">
                  <a16:creationId xmlns:a16="http://schemas.microsoft.com/office/drawing/2014/main" id="{8A36F17B-5B67-447D-AFC9-EAC291F2BC89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48" name="Rechthoek 447">
              <a:extLst>
                <a:ext uri="{FF2B5EF4-FFF2-40B4-BE49-F238E27FC236}">
                  <a16:creationId xmlns:a16="http://schemas.microsoft.com/office/drawing/2014/main" id="{00156FF9-2A87-4D73-BEAD-032A9879C92A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49" name="Ovaal 448">
              <a:extLst>
                <a:ext uri="{FF2B5EF4-FFF2-40B4-BE49-F238E27FC236}">
                  <a16:creationId xmlns:a16="http://schemas.microsoft.com/office/drawing/2014/main" id="{C26EC21B-0BC2-4010-9617-24F88F8E1771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50" name="Ovaal 449">
              <a:extLst>
                <a:ext uri="{FF2B5EF4-FFF2-40B4-BE49-F238E27FC236}">
                  <a16:creationId xmlns:a16="http://schemas.microsoft.com/office/drawing/2014/main" id="{5CDC0368-7A9C-4EBE-B7BE-DCFEF14339A5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51" name="Ovaal 450">
              <a:extLst>
                <a:ext uri="{FF2B5EF4-FFF2-40B4-BE49-F238E27FC236}">
                  <a16:creationId xmlns:a16="http://schemas.microsoft.com/office/drawing/2014/main" id="{9BF0A85F-C072-40C8-A2E2-0A80F2619A0C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52" name="Ovaal 451">
              <a:extLst>
                <a:ext uri="{FF2B5EF4-FFF2-40B4-BE49-F238E27FC236}">
                  <a16:creationId xmlns:a16="http://schemas.microsoft.com/office/drawing/2014/main" id="{C63AF880-73CE-41CA-BD3B-FA25F018313D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53" name="Ovaal 452">
              <a:extLst>
                <a:ext uri="{FF2B5EF4-FFF2-40B4-BE49-F238E27FC236}">
                  <a16:creationId xmlns:a16="http://schemas.microsoft.com/office/drawing/2014/main" id="{9F06433A-130A-4ADD-A30D-E9875A60B440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54" name="Ovaal 453">
              <a:extLst>
                <a:ext uri="{FF2B5EF4-FFF2-40B4-BE49-F238E27FC236}">
                  <a16:creationId xmlns:a16="http://schemas.microsoft.com/office/drawing/2014/main" id="{081AFA92-D6C4-47E6-90C4-BAF9610ABBDD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55" name="Ovaal 454">
              <a:extLst>
                <a:ext uri="{FF2B5EF4-FFF2-40B4-BE49-F238E27FC236}">
                  <a16:creationId xmlns:a16="http://schemas.microsoft.com/office/drawing/2014/main" id="{E24BF7FD-0EA7-43C1-8D67-2D1CE1C39097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56" name="Ovaal 455">
              <a:extLst>
                <a:ext uri="{FF2B5EF4-FFF2-40B4-BE49-F238E27FC236}">
                  <a16:creationId xmlns:a16="http://schemas.microsoft.com/office/drawing/2014/main" id="{72B6438B-CF07-42F3-867D-5E7DE2869E49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57" name="Ovaal 456">
              <a:extLst>
                <a:ext uri="{FF2B5EF4-FFF2-40B4-BE49-F238E27FC236}">
                  <a16:creationId xmlns:a16="http://schemas.microsoft.com/office/drawing/2014/main" id="{15836226-441A-42B1-BBFB-28A5A805049B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58" name="Rechthoek 457">
              <a:extLst>
                <a:ext uri="{FF2B5EF4-FFF2-40B4-BE49-F238E27FC236}">
                  <a16:creationId xmlns:a16="http://schemas.microsoft.com/office/drawing/2014/main" id="{A93F46B0-F937-4355-A32B-5E374B7D8053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59" name="Rechthoek 458">
              <a:extLst>
                <a:ext uri="{FF2B5EF4-FFF2-40B4-BE49-F238E27FC236}">
                  <a16:creationId xmlns:a16="http://schemas.microsoft.com/office/drawing/2014/main" id="{1402468B-0EFB-48C3-9B80-DBACBA2CE3BA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60" name="Rechthoek 459">
              <a:extLst>
                <a:ext uri="{FF2B5EF4-FFF2-40B4-BE49-F238E27FC236}">
                  <a16:creationId xmlns:a16="http://schemas.microsoft.com/office/drawing/2014/main" id="{1CAD1E25-BADF-486A-8A6A-1267D79C28F3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61" name="Rechthoek 460">
              <a:extLst>
                <a:ext uri="{FF2B5EF4-FFF2-40B4-BE49-F238E27FC236}">
                  <a16:creationId xmlns:a16="http://schemas.microsoft.com/office/drawing/2014/main" id="{A1FBFF6D-0414-4EE6-9972-C1ED07A5F02D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62" name="Rechthoek 461">
              <a:extLst>
                <a:ext uri="{FF2B5EF4-FFF2-40B4-BE49-F238E27FC236}">
                  <a16:creationId xmlns:a16="http://schemas.microsoft.com/office/drawing/2014/main" id="{39BCA1BE-6AB7-44C1-9F55-FC20C2E81933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63" name="Rechthoek 462">
              <a:extLst>
                <a:ext uri="{FF2B5EF4-FFF2-40B4-BE49-F238E27FC236}">
                  <a16:creationId xmlns:a16="http://schemas.microsoft.com/office/drawing/2014/main" id="{107E5669-8174-4E8A-B6C1-C5CCAECF1496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64" name="Rechthoek 463">
              <a:extLst>
                <a:ext uri="{FF2B5EF4-FFF2-40B4-BE49-F238E27FC236}">
                  <a16:creationId xmlns:a16="http://schemas.microsoft.com/office/drawing/2014/main" id="{2457EDF0-BEA4-47BC-8F4F-61F486D769C2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65" name="Rechthoek 464">
              <a:extLst>
                <a:ext uri="{FF2B5EF4-FFF2-40B4-BE49-F238E27FC236}">
                  <a16:creationId xmlns:a16="http://schemas.microsoft.com/office/drawing/2014/main" id="{E7840D3C-BD2F-47DC-B0C5-5A0489EB515E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3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D (half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>
            <a:extLst>
              <a:ext uri="{FF2B5EF4-FFF2-40B4-BE49-F238E27FC236}">
                <a16:creationId xmlns:a16="http://schemas.microsoft.com/office/drawing/2014/main" id="{4930E5ED-BBA7-470A-8E6A-DE5FA1C68D2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D (half)</a:t>
            </a:r>
          </a:p>
        </p:txBody>
      </p:sp>
      <p:grpSp>
        <p:nvGrpSpPr>
          <p:cNvPr id="140" name="INSTRUCTIES">
            <a:extLst>
              <a:ext uri="{FF2B5EF4-FFF2-40B4-BE49-F238E27FC236}">
                <a16:creationId xmlns:a16="http://schemas.microsoft.com/office/drawing/2014/main" id="{DAD3A2C6-2471-4742-9F88-8155730279D5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3BE4871B-E67F-4B76-9B28-14B7DA5F9507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42" name="Rechthoek: afgeronde hoeken 141">
              <a:extLst>
                <a:ext uri="{FF2B5EF4-FFF2-40B4-BE49-F238E27FC236}">
                  <a16:creationId xmlns:a16="http://schemas.microsoft.com/office/drawing/2014/main" id="{0D40772E-F5C1-4991-8B95-D71C757473E4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7249A02E-51B7-401C-9608-0EEE51668824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9ACE2CEC-A736-4A71-9614-707C2FB007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5" name="Rechthoek 144">
              <a:extLst>
                <a:ext uri="{FF2B5EF4-FFF2-40B4-BE49-F238E27FC236}">
                  <a16:creationId xmlns:a16="http://schemas.microsoft.com/office/drawing/2014/main" id="{37F518FD-7F72-4DC9-8F3E-4C1B9FCB66EB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4ED71210-9AEA-4CFC-9D79-843B3697972E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F6720A97-C479-4F72-8DA0-868C1A1EA0DB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1F619FE6-5BC4-40C9-A204-4A5CAB7DA0E3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83E6003-EF8D-42CF-85BB-BE983C201BA3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0" name="Rechte verbindingslijn 149">
              <a:extLst>
                <a:ext uri="{FF2B5EF4-FFF2-40B4-BE49-F238E27FC236}">
                  <a16:creationId xmlns:a16="http://schemas.microsoft.com/office/drawing/2014/main" id="{EFD00300-CF92-4BBA-B8BE-BEC9DF9D4E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F8E2988A-B67D-416E-8FC5-27CE461671E4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84" name="Rechthoek 283">
                <a:extLst>
                  <a:ext uri="{FF2B5EF4-FFF2-40B4-BE49-F238E27FC236}">
                    <a16:creationId xmlns:a16="http://schemas.microsoft.com/office/drawing/2014/main" id="{C6546B19-31CB-4833-83AE-3FE1434A0B8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021886F6-4FDC-4ED9-91CC-58F21DB1CC9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6" name="Gelijkbenige driehoek 285">
                <a:extLst>
                  <a:ext uri="{FF2B5EF4-FFF2-40B4-BE49-F238E27FC236}">
                    <a16:creationId xmlns:a16="http://schemas.microsoft.com/office/drawing/2014/main" id="{BA16F168-972C-4AA7-9978-5162D6679A21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ep 151">
              <a:extLst>
                <a:ext uri="{FF2B5EF4-FFF2-40B4-BE49-F238E27FC236}">
                  <a16:creationId xmlns:a16="http://schemas.microsoft.com/office/drawing/2014/main" id="{C2077502-86DE-4340-87EC-24D9AF814721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360A67C0-F7DE-426B-9FD5-D516407BDD0E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FF02F2C3-13AF-4A32-BD52-CFDBF7717F56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5A22EAC4-DAE4-4C4A-9FB4-763D7A7FB3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81" name="Rechthoek 280">
                      <a:extLst>
                        <a:ext uri="{FF2B5EF4-FFF2-40B4-BE49-F238E27FC236}">
                          <a16:creationId xmlns:a16="http://schemas.microsoft.com/office/drawing/2014/main" id="{AF237C36-DD8B-4022-9858-2D9AFF055C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ABA2D252-3FFE-4EC9-982E-23D0C45423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3" name="Ovaal 282">
                      <a:extLst>
                        <a:ext uri="{FF2B5EF4-FFF2-40B4-BE49-F238E27FC236}">
                          <a16:creationId xmlns:a16="http://schemas.microsoft.com/office/drawing/2014/main" id="{E11BBE35-1BA8-4BD4-99AE-9E2F0E1D6E0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9" name="Afbeelding 188">
                    <a:extLst>
                      <a:ext uri="{FF2B5EF4-FFF2-40B4-BE49-F238E27FC236}">
                        <a16:creationId xmlns:a16="http://schemas.microsoft.com/office/drawing/2014/main" id="{35B13A12-8833-434A-AB99-46C3BDBC010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Afbeelding 189">
                    <a:extLst>
                      <a:ext uri="{FF2B5EF4-FFF2-40B4-BE49-F238E27FC236}">
                        <a16:creationId xmlns:a16="http://schemas.microsoft.com/office/drawing/2014/main" id="{5D746682-E39D-41A9-9304-248A39E0292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ep 181">
                  <a:extLst>
                    <a:ext uri="{FF2B5EF4-FFF2-40B4-BE49-F238E27FC236}">
                      <a16:creationId xmlns:a16="http://schemas.microsoft.com/office/drawing/2014/main" id="{3BE1AD92-8431-4824-A991-24344404DFD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6" name="Rechthoek 185">
                    <a:extLst>
                      <a:ext uri="{FF2B5EF4-FFF2-40B4-BE49-F238E27FC236}">
                        <a16:creationId xmlns:a16="http://schemas.microsoft.com/office/drawing/2014/main" id="{4DFB1839-E501-4077-A4B3-E7C8016860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5CEAC11D-6044-48A9-A1C7-03DADCAD4B0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922ADC9A-9E15-420F-916B-29C53D5ABCAF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87E881D2-B5A0-4492-A8E9-A89D9791C2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382CFEA4-4773-4D79-8F74-90150D40C52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0899AE42-9666-4B77-8836-18AA3C672711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3802E106-1DA8-4CEF-BA39-6F13ADB8CF6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29997A9A-3B16-4BD0-9381-5ADCB221D7A4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3E799C09-3B46-431B-B4E1-5A7B10CECB5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Ovaal 172">
                <a:extLst>
                  <a:ext uri="{FF2B5EF4-FFF2-40B4-BE49-F238E27FC236}">
                    <a16:creationId xmlns:a16="http://schemas.microsoft.com/office/drawing/2014/main" id="{A985437C-1508-4AB2-AB6B-BE5F1D73C28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Vrije vorm: vorm 173">
                <a:extLst>
                  <a:ext uri="{FF2B5EF4-FFF2-40B4-BE49-F238E27FC236}">
                    <a16:creationId xmlns:a16="http://schemas.microsoft.com/office/drawing/2014/main" id="{50A3EC82-DD82-4B1A-A055-384A7FE0C75C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hthoek: afgeronde hoeken 174">
                <a:extLst>
                  <a:ext uri="{FF2B5EF4-FFF2-40B4-BE49-F238E27FC236}">
                    <a16:creationId xmlns:a16="http://schemas.microsoft.com/office/drawing/2014/main" id="{20F33D21-C6B8-4F6E-A919-609AC914A1B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92F39FC6-F479-4635-AC23-F5F9AF81516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Rechte verbindingslijn 176">
                <a:extLst>
                  <a:ext uri="{FF2B5EF4-FFF2-40B4-BE49-F238E27FC236}">
                    <a16:creationId xmlns:a16="http://schemas.microsoft.com/office/drawing/2014/main" id="{D70FC36A-8CBD-4F91-BFAF-53FCE49BADC7}"/>
                  </a:ext>
                </a:extLst>
              </p:cNvPr>
              <p:cNvCxnSpPr>
                <a:cxnSpLocks/>
                <a:stCxn id="1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4" name="Ovaal 153">
              <a:extLst>
                <a:ext uri="{FF2B5EF4-FFF2-40B4-BE49-F238E27FC236}">
                  <a16:creationId xmlns:a16="http://schemas.microsoft.com/office/drawing/2014/main" id="{BEE8FACB-8552-405D-A168-3E573490F689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32D9F635-E167-4138-AFE4-0170E08DA82A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B144BFEF-BEAA-4C2E-8A56-8B872F3404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7" name="Groep 156">
              <a:extLst>
                <a:ext uri="{FF2B5EF4-FFF2-40B4-BE49-F238E27FC236}">
                  <a16:creationId xmlns:a16="http://schemas.microsoft.com/office/drawing/2014/main" id="{D2633151-8E60-4D36-97F7-608AC303CACC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8A8B332C-88CC-46A5-A077-2AD4E8D31C9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hthoek 158">
                <a:extLst>
                  <a:ext uri="{FF2B5EF4-FFF2-40B4-BE49-F238E27FC236}">
                    <a16:creationId xmlns:a16="http://schemas.microsoft.com/office/drawing/2014/main" id="{FAB93088-A393-4849-A058-C29F1C6BF60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kstvak 159">
                <a:extLst>
                  <a:ext uri="{FF2B5EF4-FFF2-40B4-BE49-F238E27FC236}">
                    <a16:creationId xmlns:a16="http://schemas.microsoft.com/office/drawing/2014/main" id="{812AEFF2-A452-4FDD-8DEC-DB608A8CE13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1" name="Tekstvak 160">
                <a:extLst>
                  <a:ext uri="{FF2B5EF4-FFF2-40B4-BE49-F238E27FC236}">
                    <a16:creationId xmlns:a16="http://schemas.microsoft.com/office/drawing/2014/main" id="{F1C86866-6E37-4C2F-B598-E59315D8F6EC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2" name="Picture 3">
                <a:extLst>
                  <a:ext uri="{FF2B5EF4-FFF2-40B4-BE49-F238E27FC236}">
                    <a16:creationId xmlns:a16="http://schemas.microsoft.com/office/drawing/2014/main" id="{02A46622-B58A-477E-93D3-F4B5389D731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" name="Gelijkbenige driehoek 162">
                <a:extLst>
                  <a:ext uri="{FF2B5EF4-FFF2-40B4-BE49-F238E27FC236}">
                    <a16:creationId xmlns:a16="http://schemas.microsoft.com/office/drawing/2014/main" id="{9875B2A9-FF13-41C4-81EB-CAF5B10673E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4" name="Groep 163">
                <a:extLst>
                  <a:ext uri="{FF2B5EF4-FFF2-40B4-BE49-F238E27FC236}">
                    <a16:creationId xmlns:a16="http://schemas.microsoft.com/office/drawing/2014/main" id="{0579242A-0732-4436-8B6C-605B13E6A5E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9" name="Rechthoek 168">
                  <a:extLst>
                    <a:ext uri="{FF2B5EF4-FFF2-40B4-BE49-F238E27FC236}">
                      <a16:creationId xmlns:a16="http://schemas.microsoft.com/office/drawing/2014/main" id="{94F91048-0EC7-4BC1-9C51-D637490C3E5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0" name="Rechthoek 169">
                  <a:extLst>
                    <a:ext uri="{FF2B5EF4-FFF2-40B4-BE49-F238E27FC236}">
                      <a16:creationId xmlns:a16="http://schemas.microsoft.com/office/drawing/2014/main" id="{FCA6A2C2-EDD8-486D-B3B5-69DB21463C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77D55BB6-6102-4D9D-A1B2-BDE90F241B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5" name="Groep 164">
                <a:extLst>
                  <a:ext uri="{FF2B5EF4-FFF2-40B4-BE49-F238E27FC236}">
                    <a16:creationId xmlns:a16="http://schemas.microsoft.com/office/drawing/2014/main" id="{47B02EC5-30EE-4944-823F-9685D42F3B5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2C28DBAE-ADE4-4EBD-BDF9-979411180B72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E55A7C59-8239-4938-AA1D-1C6D45A42B8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CE167015-CF8E-4925-ACF2-1A6B59B407A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594F4B5F-E671-4FA9-B1D5-F450A793C52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2400" y="0"/>
            <a:ext cx="12196800" cy="6753894"/>
          </a:xfrm>
          <a:noFill/>
        </p:spPr>
        <p:txBody>
          <a:bodyPr anchor="ctr"/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E8FC4434-C485-453E-88D7-155C3BEF4B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0800000">
            <a:off x="-132634" y="3833865"/>
            <a:ext cx="12457265" cy="3120387"/>
          </a:xfrm>
          <a:gradFill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vert="horz" wrap="none" lIns="0" tIns="0" rIns="0" bIns="0" rtlCol="0" anchor="ctr">
            <a:noAutofit/>
          </a:bodyPr>
          <a:lstStyle>
            <a:lvl1pPr>
              <a:defRPr lang="nl-NL" sz="800" dirty="0"/>
            </a:lvl1pPr>
          </a:lstStyle>
          <a:p>
            <a:pPr marL="0" lvl="0" indent="0" algn="ctr">
              <a:buNone/>
            </a:pPr>
            <a:r>
              <a:rPr lang="nl-NL"/>
              <a:t>Verloop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FB092D54-D91F-418A-B96B-1D3AD34B09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-2046884" y="2012596"/>
            <a:ext cx="6926578" cy="2832809"/>
          </a:xfrm>
          <a:gradFill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vert="horz" wrap="none" lIns="0" tIns="0" rIns="0" bIns="0" rtlCol="0" anchor="ctr">
            <a:noAutofit/>
          </a:bodyPr>
          <a:lstStyle>
            <a:lvl1pPr>
              <a:defRPr lang="nl-NL" sz="800" dirty="0"/>
            </a:lvl1pPr>
          </a:lstStyle>
          <a:p>
            <a:pPr marL="0" lvl="0" indent="0" algn="ctr">
              <a:buNone/>
            </a:pPr>
            <a:r>
              <a:rPr lang="nl-NL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94AB233E-47DD-4DE4-A537-84DDA56587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6251251" y="879349"/>
            <a:ext cx="6926578" cy="5099303"/>
          </a:xfrm>
          <a:gradFill>
            <a:gsLst>
              <a:gs pos="0">
                <a:srgbClr val="F2F8FB"/>
              </a:gs>
              <a:gs pos="100000">
                <a:srgbClr val="F2F8FB">
                  <a:alpha val="85000"/>
                </a:srgb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Verloop</a:t>
            </a:r>
          </a:p>
        </p:txBody>
      </p:sp>
      <p:sp>
        <p:nvSpPr>
          <p:cNvPr id="196" name="Tijdelijke aanduiding voor tekst 6">
            <a:extLst>
              <a:ext uri="{FF2B5EF4-FFF2-40B4-BE49-F238E27FC236}">
                <a16:creationId xmlns:a16="http://schemas.microsoft.com/office/drawing/2014/main" id="{B0011EF7-034B-4A7C-AE5C-C9EFC3FE59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-1562171" y="209330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7" name="Tijdelijke aanduiding voor tekst 18">
            <a:extLst>
              <a:ext uri="{FF2B5EF4-FFF2-40B4-BE49-F238E27FC236}">
                <a16:creationId xmlns:a16="http://schemas.microsoft.com/office/drawing/2014/main" id="{6F22CDD0-7CD0-485C-97C1-71066C203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2">
                <a:alpha val="10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8" name="Tijdelijke aanduiding voor tekst 17">
            <a:extLst>
              <a:ext uri="{FF2B5EF4-FFF2-40B4-BE49-F238E27FC236}">
                <a16:creationId xmlns:a16="http://schemas.microsoft.com/office/drawing/2014/main" id="{72C7F5B7-1BF1-466F-937D-3F14C865E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160387" y="4906762"/>
            <a:ext cx="336558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2">
                <a:alpha val="10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199" name="Tijdelijke aanduiding voor tekst 6">
            <a:extLst>
              <a:ext uri="{FF2B5EF4-FFF2-40B4-BE49-F238E27FC236}">
                <a16:creationId xmlns:a16="http://schemas.microsoft.com/office/drawing/2014/main" id="{490492B7-1F98-4C1D-A197-8FF4BB14B6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3769643" y="-1312788"/>
            <a:ext cx="1494825" cy="2394843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Perceelvlakken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20" name="Tijdelijke aanduiding voor verticale tekst 2">
            <a:extLst>
              <a:ext uri="{FF2B5EF4-FFF2-40B4-BE49-F238E27FC236}">
                <a16:creationId xmlns:a16="http://schemas.microsoft.com/office/drawing/2014/main" id="{8A52BF65-5E1C-4344-B4BC-822C5800EA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 anchor="b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6pPr>
            <a:lvl7pPr>
              <a:defRPr>
                <a:solidFill>
                  <a:schemeClr val="bg1"/>
                </a:solidFill>
                <a:effectLst/>
              </a:defRPr>
            </a:lvl7pPr>
            <a:lvl8pPr>
              <a:defRPr>
                <a:solidFill>
                  <a:schemeClr val="bg1"/>
                </a:solidFill>
                <a:effectLst/>
              </a:defRPr>
            </a:lvl8pPr>
            <a:lvl9pPr>
              <a:defRPr>
                <a:solidFill>
                  <a:schemeClr val="bg1"/>
                </a:solidFill>
                <a:effectLst/>
              </a:defRPr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62AF229-3A8F-44CF-A5A8-3C0EDE33D707}" type="datetime10">
              <a:rPr lang="nl-NL" smtClean="0"/>
              <a:t>14:31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EFA862EF-D353-485B-BA64-D5D69F7B8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11340E42-53F9-49A7-BF2A-087953742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1E280FCC-861C-49E6-BEEE-F6B65313DF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83994A55-D046-43F5-BC44-03C7E0C19A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00" name="Tijdelijke aanduiding voor tekst 82">
            <a:extLst>
              <a:ext uri="{FF2B5EF4-FFF2-40B4-BE49-F238E27FC236}">
                <a16:creationId xmlns:a16="http://schemas.microsoft.com/office/drawing/2014/main" id="{82660038-2C0B-4103-B9F3-E93439FB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AC66C99F-907D-4B64-AE98-7744F698C1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287" name="Rechthoek 286">
            <a:extLst>
              <a:ext uri="{FF2B5EF4-FFF2-40B4-BE49-F238E27FC236}">
                <a16:creationId xmlns:a16="http://schemas.microsoft.com/office/drawing/2014/main" id="{9B336FA8-3978-4AB9-83C3-693CABF4C159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beeld D (half)</a:t>
            </a:r>
          </a:p>
        </p:txBody>
      </p:sp>
      <p:grpSp>
        <p:nvGrpSpPr>
          <p:cNvPr id="288" name="INSTRUCTIES">
            <a:extLst>
              <a:ext uri="{FF2B5EF4-FFF2-40B4-BE49-F238E27FC236}">
                <a16:creationId xmlns:a16="http://schemas.microsoft.com/office/drawing/2014/main" id="{EADE7A48-9A5F-4E6F-984D-74030451BB1B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9" name="Rechthoek: afgeronde hoeken 288">
              <a:extLst>
                <a:ext uri="{FF2B5EF4-FFF2-40B4-BE49-F238E27FC236}">
                  <a16:creationId xmlns:a16="http://schemas.microsoft.com/office/drawing/2014/main" id="{129A9F85-4E1A-4D39-88DE-7430FE6D5043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90" name="Rechthoek: afgeronde hoeken 289">
              <a:extLst>
                <a:ext uri="{FF2B5EF4-FFF2-40B4-BE49-F238E27FC236}">
                  <a16:creationId xmlns:a16="http://schemas.microsoft.com/office/drawing/2014/main" id="{F4961C79-6CDA-4F9E-8F0E-CACD857BDBD6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7DC3CED5-00CD-4F21-BBEC-D420A38C17C3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92" name="Rechte verbindingslijn 291">
              <a:extLst>
                <a:ext uri="{FF2B5EF4-FFF2-40B4-BE49-F238E27FC236}">
                  <a16:creationId xmlns:a16="http://schemas.microsoft.com/office/drawing/2014/main" id="{C869A419-5D5A-465F-B29A-90556B178A3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93" name="Rechthoek 292">
              <a:extLst>
                <a:ext uri="{FF2B5EF4-FFF2-40B4-BE49-F238E27FC236}">
                  <a16:creationId xmlns:a16="http://schemas.microsoft.com/office/drawing/2014/main" id="{B85DBE24-45D6-41F1-8525-69033D9BA902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ABCC5649-1EF9-43A9-B196-12EBBE1C0DAA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5" name="Rechthoek 294">
              <a:extLst>
                <a:ext uri="{FF2B5EF4-FFF2-40B4-BE49-F238E27FC236}">
                  <a16:creationId xmlns:a16="http://schemas.microsoft.com/office/drawing/2014/main" id="{2A45AFB3-AF08-4E0A-A5C7-535AB44E8D40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AA3CFA8C-CB6F-4C99-A8B6-BB7841E8E21B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7" name="Rechthoek 296">
              <a:extLst>
                <a:ext uri="{FF2B5EF4-FFF2-40B4-BE49-F238E27FC236}">
                  <a16:creationId xmlns:a16="http://schemas.microsoft.com/office/drawing/2014/main" id="{A7000A5B-5815-4833-AB10-D6587E7C2C4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8" name="Rechte verbindingslijn 297">
              <a:extLst>
                <a:ext uri="{FF2B5EF4-FFF2-40B4-BE49-F238E27FC236}">
                  <a16:creationId xmlns:a16="http://schemas.microsoft.com/office/drawing/2014/main" id="{8EEBA5CF-38A9-412D-B0F1-DD88A1B322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F9B7CB89-1962-45CD-A5A7-57B9E0CA1112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42" name="Rechthoek 341">
                <a:extLst>
                  <a:ext uri="{FF2B5EF4-FFF2-40B4-BE49-F238E27FC236}">
                    <a16:creationId xmlns:a16="http://schemas.microsoft.com/office/drawing/2014/main" id="{A466D862-A094-444C-A46B-C8230F1ADDD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43" name="Rechte verbindingslijn 342">
                <a:extLst>
                  <a:ext uri="{FF2B5EF4-FFF2-40B4-BE49-F238E27FC236}">
                    <a16:creationId xmlns:a16="http://schemas.microsoft.com/office/drawing/2014/main" id="{C5293B60-5007-456F-B6BD-79E25DF3281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44" name="Gelijkbenige driehoek 343">
                <a:extLst>
                  <a:ext uri="{FF2B5EF4-FFF2-40B4-BE49-F238E27FC236}">
                    <a16:creationId xmlns:a16="http://schemas.microsoft.com/office/drawing/2014/main" id="{3C13443B-F454-449D-B09D-576FD977E81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ep 299">
              <a:extLst>
                <a:ext uri="{FF2B5EF4-FFF2-40B4-BE49-F238E27FC236}">
                  <a16:creationId xmlns:a16="http://schemas.microsoft.com/office/drawing/2014/main" id="{DCB76D7A-D6FC-41D8-B002-283C795C5A11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6" name="Groep 325">
                <a:extLst>
                  <a:ext uri="{FF2B5EF4-FFF2-40B4-BE49-F238E27FC236}">
                    <a16:creationId xmlns:a16="http://schemas.microsoft.com/office/drawing/2014/main" id="{F6ABE712-4850-4A4E-AF44-641D8DA623DB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9" name="Groep 328">
                  <a:extLst>
                    <a:ext uri="{FF2B5EF4-FFF2-40B4-BE49-F238E27FC236}">
                      <a16:creationId xmlns:a16="http://schemas.microsoft.com/office/drawing/2014/main" id="{BB54D7D2-D33C-4E2C-A890-49C602F33F4A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6" name="Groep 335">
                    <a:extLst>
                      <a:ext uri="{FF2B5EF4-FFF2-40B4-BE49-F238E27FC236}">
                        <a16:creationId xmlns:a16="http://schemas.microsoft.com/office/drawing/2014/main" id="{E46410CD-E3D3-4085-80D5-B706BB6E8D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9" name="Rechthoek 338">
                      <a:extLst>
                        <a:ext uri="{FF2B5EF4-FFF2-40B4-BE49-F238E27FC236}">
                          <a16:creationId xmlns:a16="http://schemas.microsoft.com/office/drawing/2014/main" id="{FBE3C66B-B7CC-4567-BD38-402B76BBD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0" name="Rechthoek 339">
                      <a:extLst>
                        <a:ext uri="{FF2B5EF4-FFF2-40B4-BE49-F238E27FC236}">
                          <a16:creationId xmlns:a16="http://schemas.microsoft.com/office/drawing/2014/main" id="{CE37A4DB-D0A5-40D7-9E20-BDCD8BCFC00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1" name="Ovaal 340">
                      <a:extLst>
                        <a:ext uri="{FF2B5EF4-FFF2-40B4-BE49-F238E27FC236}">
                          <a16:creationId xmlns:a16="http://schemas.microsoft.com/office/drawing/2014/main" id="{EF711AB8-A770-4938-BC77-5B52BECC4AA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7" name="Afbeelding 336">
                    <a:extLst>
                      <a:ext uri="{FF2B5EF4-FFF2-40B4-BE49-F238E27FC236}">
                        <a16:creationId xmlns:a16="http://schemas.microsoft.com/office/drawing/2014/main" id="{8732AFD9-B299-4D27-846A-07309574AAC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8" name="Afbeelding 337">
                    <a:extLst>
                      <a:ext uri="{FF2B5EF4-FFF2-40B4-BE49-F238E27FC236}">
                        <a16:creationId xmlns:a16="http://schemas.microsoft.com/office/drawing/2014/main" id="{E53F4B40-90DF-4092-B957-EDE1FEF21DC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0495A808-E54F-4DFD-84A2-83A738A52412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C2C61162-1198-4EFD-A215-30071AD29D3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5" name="Rechthoek 334">
                    <a:extLst>
                      <a:ext uri="{FF2B5EF4-FFF2-40B4-BE49-F238E27FC236}">
                        <a16:creationId xmlns:a16="http://schemas.microsoft.com/office/drawing/2014/main" id="{E3BAF3CB-3B98-402F-86EE-916B8F2D52C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1" name="Groep 330">
                  <a:extLst>
                    <a:ext uri="{FF2B5EF4-FFF2-40B4-BE49-F238E27FC236}">
                      <a16:creationId xmlns:a16="http://schemas.microsoft.com/office/drawing/2014/main" id="{28DA3BFE-3D78-41D1-8DF5-BC7607ED1CE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2" name="Rechthoek 331">
                    <a:extLst>
                      <a:ext uri="{FF2B5EF4-FFF2-40B4-BE49-F238E27FC236}">
                        <a16:creationId xmlns:a16="http://schemas.microsoft.com/office/drawing/2014/main" id="{404B86E5-4787-4230-A3A6-A71428FDF0F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3" name="Rechthoek 332">
                    <a:extLst>
                      <a:ext uri="{FF2B5EF4-FFF2-40B4-BE49-F238E27FC236}">
                        <a16:creationId xmlns:a16="http://schemas.microsoft.com/office/drawing/2014/main" id="{2256C96D-F3D8-4D8E-A07C-D1F9108CF7D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7" name="Rechthoek 326">
                <a:extLst>
                  <a:ext uri="{FF2B5EF4-FFF2-40B4-BE49-F238E27FC236}">
                    <a16:creationId xmlns:a16="http://schemas.microsoft.com/office/drawing/2014/main" id="{F6D9E058-9C23-4ABC-8E80-D7D7BD8FDA06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8" name="Gelijkbenige driehoek 327">
                <a:extLst>
                  <a:ext uri="{FF2B5EF4-FFF2-40B4-BE49-F238E27FC236}">
                    <a16:creationId xmlns:a16="http://schemas.microsoft.com/office/drawing/2014/main" id="{C1470C23-0418-4623-94A7-AEC6543C215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Groep 300">
              <a:extLst>
                <a:ext uri="{FF2B5EF4-FFF2-40B4-BE49-F238E27FC236}">
                  <a16:creationId xmlns:a16="http://schemas.microsoft.com/office/drawing/2014/main" id="{ABD48C5C-3952-4870-B354-0533F725E5A7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20" name="Rechthoek 319">
                <a:extLst>
                  <a:ext uri="{FF2B5EF4-FFF2-40B4-BE49-F238E27FC236}">
                    <a16:creationId xmlns:a16="http://schemas.microsoft.com/office/drawing/2014/main" id="{16C35D11-A1DE-41B9-8C63-F1D79322FFC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Ovaal 320">
                <a:extLst>
                  <a:ext uri="{FF2B5EF4-FFF2-40B4-BE49-F238E27FC236}">
                    <a16:creationId xmlns:a16="http://schemas.microsoft.com/office/drawing/2014/main" id="{E1275DCA-C4E9-4E63-B43F-A4681F41D1C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Vrije vorm: vorm 321">
                <a:extLst>
                  <a:ext uri="{FF2B5EF4-FFF2-40B4-BE49-F238E27FC236}">
                    <a16:creationId xmlns:a16="http://schemas.microsoft.com/office/drawing/2014/main" id="{96A32E99-C00F-4609-93DE-7DBB5E168A8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Rechthoek: afgeronde hoeken 322">
                <a:extLst>
                  <a:ext uri="{FF2B5EF4-FFF2-40B4-BE49-F238E27FC236}">
                    <a16:creationId xmlns:a16="http://schemas.microsoft.com/office/drawing/2014/main" id="{96F356BD-7F38-4FA2-822B-36D7932570D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4" name="Rechte verbindingslijn 323">
                <a:extLst>
                  <a:ext uri="{FF2B5EF4-FFF2-40B4-BE49-F238E27FC236}">
                    <a16:creationId xmlns:a16="http://schemas.microsoft.com/office/drawing/2014/main" id="{689ACD84-F571-44F2-A610-16A5716630E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5" name="Rechte verbindingslijn 324">
                <a:extLst>
                  <a:ext uri="{FF2B5EF4-FFF2-40B4-BE49-F238E27FC236}">
                    <a16:creationId xmlns:a16="http://schemas.microsoft.com/office/drawing/2014/main" id="{8887F908-3A43-43C8-8FE9-4B71B8D292D1}"/>
                  </a:ext>
                </a:extLst>
              </p:cNvPr>
              <p:cNvCxnSpPr>
                <a:cxnSpLocks/>
                <a:stCxn id="1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2" name="Ovaal 301">
              <a:extLst>
                <a:ext uri="{FF2B5EF4-FFF2-40B4-BE49-F238E27FC236}">
                  <a16:creationId xmlns:a16="http://schemas.microsoft.com/office/drawing/2014/main" id="{25528928-51C5-42BE-9775-3B20A37FAE77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581F9D80-EE16-408F-BD30-97A0E05239E9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04" name="Rechte verbindingslijn 303">
              <a:extLst>
                <a:ext uri="{FF2B5EF4-FFF2-40B4-BE49-F238E27FC236}">
                  <a16:creationId xmlns:a16="http://schemas.microsoft.com/office/drawing/2014/main" id="{5A21FDA9-C8B8-4ED5-9885-F8C054F603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05" name="Groep 304">
              <a:extLst>
                <a:ext uri="{FF2B5EF4-FFF2-40B4-BE49-F238E27FC236}">
                  <a16:creationId xmlns:a16="http://schemas.microsoft.com/office/drawing/2014/main" id="{BF0D7EDD-06B8-481B-810C-5BE628698285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EE7280A7-D610-4196-806B-A55A08666AA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" name="Rechthoek 306">
                <a:extLst>
                  <a:ext uri="{FF2B5EF4-FFF2-40B4-BE49-F238E27FC236}">
                    <a16:creationId xmlns:a16="http://schemas.microsoft.com/office/drawing/2014/main" id="{1853A4FC-3DA9-42C3-9460-4F9EEF30C5EB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Tekstvak 307">
                <a:extLst>
                  <a:ext uri="{FF2B5EF4-FFF2-40B4-BE49-F238E27FC236}">
                    <a16:creationId xmlns:a16="http://schemas.microsoft.com/office/drawing/2014/main" id="{37B3FD43-7EEB-46A8-870E-F36C5ACE2B28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9" name="Tekstvak 308">
                <a:extLst>
                  <a:ext uri="{FF2B5EF4-FFF2-40B4-BE49-F238E27FC236}">
                    <a16:creationId xmlns:a16="http://schemas.microsoft.com/office/drawing/2014/main" id="{474485CE-0033-4FD8-90D1-09E9CCBE0F5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10" name="Picture 3">
                <a:extLst>
                  <a:ext uri="{FF2B5EF4-FFF2-40B4-BE49-F238E27FC236}">
                    <a16:creationId xmlns:a16="http://schemas.microsoft.com/office/drawing/2014/main" id="{FCAC81D1-6122-440A-B998-66445C17CF1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1" name="Gelijkbenige driehoek 310">
                <a:extLst>
                  <a:ext uri="{FF2B5EF4-FFF2-40B4-BE49-F238E27FC236}">
                    <a16:creationId xmlns:a16="http://schemas.microsoft.com/office/drawing/2014/main" id="{41219527-A963-4586-960B-A7618FC01898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2" name="Groep 311">
                <a:extLst>
                  <a:ext uri="{FF2B5EF4-FFF2-40B4-BE49-F238E27FC236}">
                    <a16:creationId xmlns:a16="http://schemas.microsoft.com/office/drawing/2014/main" id="{F4B77B03-0F3A-4DE6-93FA-43A72742CBBF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7" name="Rechthoek 316">
                  <a:extLst>
                    <a:ext uri="{FF2B5EF4-FFF2-40B4-BE49-F238E27FC236}">
                      <a16:creationId xmlns:a16="http://schemas.microsoft.com/office/drawing/2014/main" id="{A33C04DE-29E6-40CE-AFE2-F767F3C8BB0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17947A96-888E-4EB1-BB54-B9403BEB39D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9" name="Rechthoek 318">
                  <a:extLst>
                    <a:ext uri="{FF2B5EF4-FFF2-40B4-BE49-F238E27FC236}">
                      <a16:creationId xmlns:a16="http://schemas.microsoft.com/office/drawing/2014/main" id="{71FFF368-F9F3-4115-8C23-848524C2CFA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13" name="Groep 312">
                <a:extLst>
                  <a:ext uri="{FF2B5EF4-FFF2-40B4-BE49-F238E27FC236}">
                    <a16:creationId xmlns:a16="http://schemas.microsoft.com/office/drawing/2014/main" id="{36EDB678-C424-4C9D-87ED-CC27E7050B2C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4" name="Rechthoek 313">
                  <a:extLst>
                    <a:ext uri="{FF2B5EF4-FFF2-40B4-BE49-F238E27FC236}">
                      <a16:creationId xmlns:a16="http://schemas.microsoft.com/office/drawing/2014/main" id="{29458C5D-540B-4365-996B-45322111AFB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5" name="Rechthoek 314">
                  <a:extLst>
                    <a:ext uri="{FF2B5EF4-FFF2-40B4-BE49-F238E27FC236}">
                      <a16:creationId xmlns:a16="http://schemas.microsoft.com/office/drawing/2014/main" id="{1F82496E-BB67-4E8A-AC75-9CA25F15F8B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6" name="Rechthoek 315">
                  <a:extLst>
                    <a:ext uri="{FF2B5EF4-FFF2-40B4-BE49-F238E27FC236}">
                      <a16:creationId xmlns:a16="http://schemas.microsoft.com/office/drawing/2014/main" id="{1727AAE6-06A4-403C-BED8-D849604E2A1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423" name="TEKSTINSTRUCTIES">
            <a:extLst>
              <a:ext uri="{FF2B5EF4-FFF2-40B4-BE49-F238E27FC236}">
                <a16:creationId xmlns:a16="http://schemas.microsoft.com/office/drawing/2014/main" id="{9451E216-B9A2-4A65-8A7E-E3EF559B3A8D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24" name="Rechthoek: afgeronde hoeken 423">
              <a:extLst>
                <a:ext uri="{FF2B5EF4-FFF2-40B4-BE49-F238E27FC236}">
                  <a16:creationId xmlns:a16="http://schemas.microsoft.com/office/drawing/2014/main" id="{8D975D7B-BE25-4F3D-BE9D-FDB1B57BB0BE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25" name="Rechthoek: afgeronde hoeken 424">
              <a:extLst>
                <a:ext uri="{FF2B5EF4-FFF2-40B4-BE49-F238E27FC236}">
                  <a16:creationId xmlns:a16="http://schemas.microsoft.com/office/drawing/2014/main" id="{8C63DDE6-1FFB-4E9B-9F53-4C700D3E769A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426" name="Rechthoek: afgeronde hoeken 425">
              <a:extLst>
                <a:ext uri="{FF2B5EF4-FFF2-40B4-BE49-F238E27FC236}">
                  <a16:creationId xmlns:a16="http://schemas.microsoft.com/office/drawing/2014/main" id="{9498BBD6-516E-4E22-9254-F144F11A0E4E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27" name="Rechte verbindingslijn 426">
              <a:extLst>
                <a:ext uri="{FF2B5EF4-FFF2-40B4-BE49-F238E27FC236}">
                  <a16:creationId xmlns:a16="http://schemas.microsoft.com/office/drawing/2014/main" id="{DCEBBB45-4E73-4ABE-A896-4ABF128474A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28" name="Groep 427">
              <a:extLst>
                <a:ext uri="{FF2B5EF4-FFF2-40B4-BE49-F238E27FC236}">
                  <a16:creationId xmlns:a16="http://schemas.microsoft.com/office/drawing/2014/main" id="{ED32EDC8-838F-4164-89DD-E3A3DFB9A7D9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49" name="Rechthoek 448">
                <a:extLst>
                  <a:ext uri="{FF2B5EF4-FFF2-40B4-BE49-F238E27FC236}">
                    <a16:creationId xmlns:a16="http://schemas.microsoft.com/office/drawing/2014/main" id="{B4E03898-9561-47C9-9D68-8908A26E08D0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50" name="Rechte verbindingslijn 449">
                <a:extLst>
                  <a:ext uri="{FF2B5EF4-FFF2-40B4-BE49-F238E27FC236}">
                    <a16:creationId xmlns:a16="http://schemas.microsoft.com/office/drawing/2014/main" id="{546BE49D-F1D0-414E-9C24-5D7C6B6153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Rechte verbindingslijn 450">
                <a:extLst>
                  <a:ext uri="{FF2B5EF4-FFF2-40B4-BE49-F238E27FC236}">
                    <a16:creationId xmlns:a16="http://schemas.microsoft.com/office/drawing/2014/main" id="{7DAC40DB-616E-4310-AED1-13C171A78C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2" name="Rechthoek 451">
                <a:extLst>
                  <a:ext uri="{FF2B5EF4-FFF2-40B4-BE49-F238E27FC236}">
                    <a16:creationId xmlns:a16="http://schemas.microsoft.com/office/drawing/2014/main" id="{03A68E76-911C-4C29-B4F9-6270E6052F96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3" name="Groep 452">
                <a:extLst>
                  <a:ext uri="{FF2B5EF4-FFF2-40B4-BE49-F238E27FC236}">
                    <a16:creationId xmlns:a16="http://schemas.microsoft.com/office/drawing/2014/main" id="{D20F70C3-7745-45BE-9BD9-B0CD8EEFD28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92" name="Groep 491">
                  <a:extLst>
                    <a:ext uri="{FF2B5EF4-FFF2-40B4-BE49-F238E27FC236}">
                      <a16:creationId xmlns:a16="http://schemas.microsoft.com/office/drawing/2014/main" id="{72148451-23B3-4D13-B73E-26BCDFD1932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96" name="Rechte verbindingslijn 495">
                    <a:extLst>
                      <a:ext uri="{FF2B5EF4-FFF2-40B4-BE49-F238E27FC236}">
                        <a16:creationId xmlns:a16="http://schemas.microsoft.com/office/drawing/2014/main" id="{5951D8D0-EA56-4203-92BF-1A4913BF74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7" name="Rechte verbindingslijn 496">
                    <a:extLst>
                      <a:ext uri="{FF2B5EF4-FFF2-40B4-BE49-F238E27FC236}">
                        <a16:creationId xmlns:a16="http://schemas.microsoft.com/office/drawing/2014/main" id="{1ED870BD-7845-4CA5-ADC5-31E7BACBC2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8" name="Rechte verbindingslijn 497">
                    <a:extLst>
                      <a:ext uri="{FF2B5EF4-FFF2-40B4-BE49-F238E27FC236}">
                        <a16:creationId xmlns:a16="http://schemas.microsoft.com/office/drawing/2014/main" id="{D65C6A43-C9FD-409E-889B-BF23E4B29C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9" name="Rechte verbindingslijn 498">
                    <a:extLst>
                      <a:ext uri="{FF2B5EF4-FFF2-40B4-BE49-F238E27FC236}">
                        <a16:creationId xmlns:a16="http://schemas.microsoft.com/office/drawing/2014/main" id="{89DFEE5B-362F-4BA8-915C-B910DBC086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0" name="Rechte verbindingslijn 499">
                    <a:extLst>
                      <a:ext uri="{FF2B5EF4-FFF2-40B4-BE49-F238E27FC236}">
                        <a16:creationId xmlns:a16="http://schemas.microsoft.com/office/drawing/2014/main" id="{4A56022E-22FE-4ACE-8642-564D54488B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93" name="Groep 492">
                  <a:extLst>
                    <a:ext uri="{FF2B5EF4-FFF2-40B4-BE49-F238E27FC236}">
                      <a16:creationId xmlns:a16="http://schemas.microsoft.com/office/drawing/2014/main" id="{B05A614A-03E0-4CDE-9152-870AF1DC609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94" name="Rechthoek 493">
                    <a:extLst>
                      <a:ext uri="{FF2B5EF4-FFF2-40B4-BE49-F238E27FC236}">
                        <a16:creationId xmlns:a16="http://schemas.microsoft.com/office/drawing/2014/main" id="{922A08CC-C289-414A-BB7C-8574DC8489F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5" name="Pijl: punthaak 494">
                    <a:extLst>
                      <a:ext uri="{FF2B5EF4-FFF2-40B4-BE49-F238E27FC236}">
                        <a16:creationId xmlns:a16="http://schemas.microsoft.com/office/drawing/2014/main" id="{C82A2FF7-6E50-4981-9803-AB591F1B068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54" name="Groep 453">
                <a:extLst>
                  <a:ext uri="{FF2B5EF4-FFF2-40B4-BE49-F238E27FC236}">
                    <a16:creationId xmlns:a16="http://schemas.microsoft.com/office/drawing/2014/main" id="{0DE8358C-2434-4F4B-8899-6E0B68BFED4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83" name="Groep 482">
                  <a:extLst>
                    <a:ext uri="{FF2B5EF4-FFF2-40B4-BE49-F238E27FC236}">
                      <a16:creationId xmlns:a16="http://schemas.microsoft.com/office/drawing/2014/main" id="{AF2FB526-6370-4EA3-A78F-D842B9E590A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87" name="Rechte verbindingslijn 486">
                    <a:extLst>
                      <a:ext uri="{FF2B5EF4-FFF2-40B4-BE49-F238E27FC236}">
                        <a16:creationId xmlns:a16="http://schemas.microsoft.com/office/drawing/2014/main" id="{39B8A337-68D7-4FA7-BB66-DE87476F06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8" name="Rechte verbindingslijn 487">
                    <a:extLst>
                      <a:ext uri="{FF2B5EF4-FFF2-40B4-BE49-F238E27FC236}">
                        <a16:creationId xmlns:a16="http://schemas.microsoft.com/office/drawing/2014/main" id="{3958F509-A94D-46B0-B571-4580A02A27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9" name="Rechte verbindingslijn 488">
                    <a:extLst>
                      <a:ext uri="{FF2B5EF4-FFF2-40B4-BE49-F238E27FC236}">
                        <a16:creationId xmlns:a16="http://schemas.microsoft.com/office/drawing/2014/main" id="{455DC0AC-0A07-46FE-9F71-44923BDCAC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0" name="Rechte verbindingslijn 489">
                    <a:extLst>
                      <a:ext uri="{FF2B5EF4-FFF2-40B4-BE49-F238E27FC236}">
                        <a16:creationId xmlns:a16="http://schemas.microsoft.com/office/drawing/2014/main" id="{4FAABBEF-8D88-41F7-80E4-D26999BB59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1" name="Rechte verbindingslijn 490">
                    <a:extLst>
                      <a:ext uri="{FF2B5EF4-FFF2-40B4-BE49-F238E27FC236}">
                        <a16:creationId xmlns:a16="http://schemas.microsoft.com/office/drawing/2014/main" id="{A931E97D-37FB-463D-BF5B-7FD3CBAB98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84" name="Groep 483">
                  <a:extLst>
                    <a:ext uri="{FF2B5EF4-FFF2-40B4-BE49-F238E27FC236}">
                      <a16:creationId xmlns:a16="http://schemas.microsoft.com/office/drawing/2014/main" id="{929EC114-3325-4EC8-A3A4-FA8E6BD0322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85" name="Rechthoek 484">
                    <a:extLst>
                      <a:ext uri="{FF2B5EF4-FFF2-40B4-BE49-F238E27FC236}">
                        <a16:creationId xmlns:a16="http://schemas.microsoft.com/office/drawing/2014/main" id="{D459F1B3-C151-48E9-8E98-62CB1A43C1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6" name="Pijl: punthaak 485">
                    <a:extLst>
                      <a:ext uri="{FF2B5EF4-FFF2-40B4-BE49-F238E27FC236}">
                        <a16:creationId xmlns:a16="http://schemas.microsoft.com/office/drawing/2014/main" id="{5CD7D101-B1E9-4186-9CC3-9882CA3B4D8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55" name="Rechte verbindingslijn 454">
                <a:extLst>
                  <a:ext uri="{FF2B5EF4-FFF2-40B4-BE49-F238E27FC236}">
                    <a16:creationId xmlns:a16="http://schemas.microsoft.com/office/drawing/2014/main" id="{378943EF-B280-4064-A7B2-1EB64C4297E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6" name="Rechte verbindingslijn 455">
                <a:extLst>
                  <a:ext uri="{FF2B5EF4-FFF2-40B4-BE49-F238E27FC236}">
                    <a16:creationId xmlns:a16="http://schemas.microsoft.com/office/drawing/2014/main" id="{B7457740-5830-4D32-A04A-ABA2BE7F404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57" name="Groep 456">
                <a:extLst>
                  <a:ext uri="{FF2B5EF4-FFF2-40B4-BE49-F238E27FC236}">
                    <a16:creationId xmlns:a16="http://schemas.microsoft.com/office/drawing/2014/main" id="{9C6B651C-756D-44DD-9829-2C51393C5846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72" name="Rechthoek 471">
                  <a:extLst>
                    <a:ext uri="{FF2B5EF4-FFF2-40B4-BE49-F238E27FC236}">
                      <a16:creationId xmlns:a16="http://schemas.microsoft.com/office/drawing/2014/main" id="{0D6585F9-D68F-4872-8F5B-E33A25D7D3E8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73" name="Groep 472">
                  <a:extLst>
                    <a:ext uri="{FF2B5EF4-FFF2-40B4-BE49-F238E27FC236}">
                      <a16:creationId xmlns:a16="http://schemas.microsoft.com/office/drawing/2014/main" id="{A261BE01-A306-4201-B4F7-12B5C1C3D57C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74" name="Groep 473">
                    <a:extLst>
                      <a:ext uri="{FF2B5EF4-FFF2-40B4-BE49-F238E27FC236}">
                        <a16:creationId xmlns:a16="http://schemas.microsoft.com/office/drawing/2014/main" id="{22FA8597-0F2E-4ADE-92AB-1C66109CC81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78" name="Rechte verbindingslijn 477">
                      <a:extLst>
                        <a:ext uri="{FF2B5EF4-FFF2-40B4-BE49-F238E27FC236}">
                          <a16:creationId xmlns:a16="http://schemas.microsoft.com/office/drawing/2014/main" id="{793F36CD-408D-4CD8-97F7-D3266E93B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9" name="Rechte verbindingslijn 478">
                      <a:extLst>
                        <a:ext uri="{FF2B5EF4-FFF2-40B4-BE49-F238E27FC236}">
                          <a16:creationId xmlns:a16="http://schemas.microsoft.com/office/drawing/2014/main" id="{A0BF2DF4-B296-4344-912D-0DD06DF0EFC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0" name="Rechte verbindingslijn 479">
                      <a:extLst>
                        <a:ext uri="{FF2B5EF4-FFF2-40B4-BE49-F238E27FC236}">
                          <a16:creationId xmlns:a16="http://schemas.microsoft.com/office/drawing/2014/main" id="{A1F910AE-B021-4E4C-B0A9-67C0C0DA0A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1" name="Rechte verbindingslijn 480">
                      <a:extLst>
                        <a:ext uri="{FF2B5EF4-FFF2-40B4-BE49-F238E27FC236}">
                          <a16:creationId xmlns:a16="http://schemas.microsoft.com/office/drawing/2014/main" id="{54C38A5C-E577-492E-A73E-C51EBB77A0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2" name="Rechte verbindingslijn 481">
                      <a:extLst>
                        <a:ext uri="{FF2B5EF4-FFF2-40B4-BE49-F238E27FC236}">
                          <a16:creationId xmlns:a16="http://schemas.microsoft.com/office/drawing/2014/main" id="{D1FE5A28-D8F6-451A-846F-2FBD32E1B10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75" name="Groep 474">
                    <a:extLst>
                      <a:ext uri="{FF2B5EF4-FFF2-40B4-BE49-F238E27FC236}">
                        <a16:creationId xmlns:a16="http://schemas.microsoft.com/office/drawing/2014/main" id="{FD1CA62A-3AD0-4A45-99C0-2023A3897AB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76" name="Rechthoek 475">
                      <a:extLst>
                        <a:ext uri="{FF2B5EF4-FFF2-40B4-BE49-F238E27FC236}">
                          <a16:creationId xmlns:a16="http://schemas.microsoft.com/office/drawing/2014/main" id="{0D306322-6A35-4E62-8AA1-94F3248685F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7" name="Pijl: punthaak 476">
                      <a:extLst>
                        <a:ext uri="{FF2B5EF4-FFF2-40B4-BE49-F238E27FC236}">
                          <a16:creationId xmlns:a16="http://schemas.microsoft.com/office/drawing/2014/main" id="{EF723032-A837-43A5-9DB5-726103DAE211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58" name="Groep 457">
                <a:extLst>
                  <a:ext uri="{FF2B5EF4-FFF2-40B4-BE49-F238E27FC236}">
                    <a16:creationId xmlns:a16="http://schemas.microsoft.com/office/drawing/2014/main" id="{568A1C6B-6193-425B-B2DD-D1A31877FE4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61" name="Rechthoek 460">
                  <a:extLst>
                    <a:ext uri="{FF2B5EF4-FFF2-40B4-BE49-F238E27FC236}">
                      <a16:creationId xmlns:a16="http://schemas.microsoft.com/office/drawing/2014/main" id="{87118BF3-FF05-4237-81E3-81A5A57117C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2" name="Groep 461">
                  <a:extLst>
                    <a:ext uri="{FF2B5EF4-FFF2-40B4-BE49-F238E27FC236}">
                      <a16:creationId xmlns:a16="http://schemas.microsoft.com/office/drawing/2014/main" id="{422EA1B6-A355-4151-95B7-70A1ED70936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63" name="Groep 462">
                    <a:extLst>
                      <a:ext uri="{FF2B5EF4-FFF2-40B4-BE49-F238E27FC236}">
                        <a16:creationId xmlns:a16="http://schemas.microsoft.com/office/drawing/2014/main" id="{3C8D2080-ACEC-4E32-8ABF-DC816EC7BEC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67" name="Rechte verbindingslijn 466">
                      <a:extLst>
                        <a:ext uri="{FF2B5EF4-FFF2-40B4-BE49-F238E27FC236}">
                          <a16:creationId xmlns:a16="http://schemas.microsoft.com/office/drawing/2014/main" id="{E4E3A86D-6328-479D-8BFC-245B23E721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8" name="Rechte verbindingslijn 467">
                      <a:extLst>
                        <a:ext uri="{FF2B5EF4-FFF2-40B4-BE49-F238E27FC236}">
                          <a16:creationId xmlns:a16="http://schemas.microsoft.com/office/drawing/2014/main" id="{ED2C8E31-190E-4FB0-8DD9-A0901C5F051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9" name="Rechte verbindingslijn 468">
                      <a:extLst>
                        <a:ext uri="{FF2B5EF4-FFF2-40B4-BE49-F238E27FC236}">
                          <a16:creationId xmlns:a16="http://schemas.microsoft.com/office/drawing/2014/main" id="{231A03F6-2AC2-49E7-AD17-8A4088A975D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0" name="Rechte verbindingslijn 469">
                      <a:extLst>
                        <a:ext uri="{FF2B5EF4-FFF2-40B4-BE49-F238E27FC236}">
                          <a16:creationId xmlns:a16="http://schemas.microsoft.com/office/drawing/2014/main" id="{8649431F-0045-4542-B857-5DD9E93DA46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1" name="Rechte verbindingslijn 470">
                      <a:extLst>
                        <a:ext uri="{FF2B5EF4-FFF2-40B4-BE49-F238E27FC236}">
                          <a16:creationId xmlns:a16="http://schemas.microsoft.com/office/drawing/2014/main" id="{7590A1B6-5286-4F45-B601-336C978BF98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64" name="Groep 463">
                    <a:extLst>
                      <a:ext uri="{FF2B5EF4-FFF2-40B4-BE49-F238E27FC236}">
                        <a16:creationId xmlns:a16="http://schemas.microsoft.com/office/drawing/2014/main" id="{92E0FFFB-C775-4C3D-A659-FE887FB9A41B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65" name="Rechthoek 464">
                      <a:extLst>
                        <a:ext uri="{FF2B5EF4-FFF2-40B4-BE49-F238E27FC236}">
                          <a16:creationId xmlns:a16="http://schemas.microsoft.com/office/drawing/2014/main" id="{A79B026F-BAC1-44C8-8B2D-918B75C55FE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66" name="Pijl: punthaak 465">
                      <a:extLst>
                        <a:ext uri="{FF2B5EF4-FFF2-40B4-BE49-F238E27FC236}">
                          <a16:creationId xmlns:a16="http://schemas.microsoft.com/office/drawing/2014/main" id="{3FCB8D7C-ACEB-4ED9-8B73-2469773B6141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59" name="Rechthoek 458">
                <a:extLst>
                  <a:ext uri="{FF2B5EF4-FFF2-40B4-BE49-F238E27FC236}">
                    <a16:creationId xmlns:a16="http://schemas.microsoft.com/office/drawing/2014/main" id="{29E11114-8681-49E8-BB7E-43C61AAD0D0D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60" name="Rechthoek 459">
                <a:extLst>
                  <a:ext uri="{FF2B5EF4-FFF2-40B4-BE49-F238E27FC236}">
                    <a16:creationId xmlns:a16="http://schemas.microsoft.com/office/drawing/2014/main" id="{241BD194-3228-4ECA-82BE-7A17FB57B584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29" name="Rechte verbindingslijn 428">
              <a:extLst>
                <a:ext uri="{FF2B5EF4-FFF2-40B4-BE49-F238E27FC236}">
                  <a16:creationId xmlns:a16="http://schemas.microsoft.com/office/drawing/2014/main" id="{7E89ECC8-BE66-4D41-8677-500989B13A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30" name="Rechthoek 429">
              <a:extLst>
                <a:ext uri="{FF2B5EF4-FFF2-40B4-BE49-F238E27FC236}">
                  <a16:creationId xmlns:a16="http://schemas.microsoft.com/office/drawing/2014/main" id="{23054809-C983-4DB4-B2AB-FE966618F02C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31" name="Rechthoek 430">
              <a:extLst>
                <a:ext uri="{FF2B5EF4-FFF2-40B4-BE49-F238E27FC236}">
                  <a16:creationId xmlns:a16="http://schemas.microsoft.com/office/drawing/2014/main" id="{DCB81874-298D-4D3D-9158-8E9BBED13C26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32" name="Ovaal 431">
              <a:extLst>
                <a:ext uri="{FF2B5EF4-FFF2-40B4-BE49-F238E27FC236}">
                  <a16:creationId xmlns:a16="http://schemas.microsoft.com/office/drawing/2014/main" id="{F9FDFF7C-203F-4855-87B1-61407C29FE2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33" name="Ovaal 432">
              <a:extLst>
                <a:ext uri="{FF2B5EF4-FFF2-40B4-BE49-F238E27FC236}">
                  <a16:creationId xmlns:a16="http://schemas.microsoft.com/office/drawing/2014/main" id="{8D33E1D7-091D-4FA6-9C34-8A7C8A745F44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34" name="Ovaal 433">
              <a:extLst>
                <a:ext uri="{FF2B5EF4-FFF2-40B4-BE49-F238E27FC236}">
                  <a16:creationId xmlns:a16="http://schemas.microsoft.com/office/drawing/2014/main" id="{CF24E044-0E33-4A34-B821-30E55D998058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35" name="Ovaal 434">
              <a:extLst>
                <a:ext uri="{FF2B5EF4-FFF2-40B4-BE49-F238E27FC236}">
                  <a16:creationId xmlns:a16="http://schemas.microsoft.com/office/drawing/2014/main" id="{03C20B8A-EA85-412F-82F1-31D2479CDE0D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922CA8E0-E480-41FB-B41D-246FAD4A67FB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37" name="Ovaal 436">
              <a:extLst>
                <a:ext uri="{FF2B5EF4-FFF2-40B4-BE49-F238E27FC236}">
                  <a16:creationId xmlns:a16="http://schemas.microsoft.com/office/drawing/2014/main" id="{27ED5356-7BAF-41D8-88E0-D5A5815B892F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38" name="Ovaal 437">
              <a:extLst>
                <a:ext uri="{FF2B5EF4-FFF2-40B4-BE49-F238E27FC236}">
                  <a16:creationId xmlns:a16="http://schemas.microsoft.com/office/drawing/2014/main" id="{55A90BCE-5A48-4951-A239-764FCA1E2034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39" name="Ovaal 438">
              <a:extLst>
                <a:ext uri="{FF2B5EF4-FFF2-40B4-BE49-F238E27FC236}">
                  <a16:creationId xmlns:a16="http://schemas.microsoft.com/office/drawing/2014/main" id="{D31A648E-E72D-404F-AD24-CC2BA682F3A9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40" name="Ovaal 439">
              <a:extLst>
                <a:ext uri="{FF2B5EF4-FFF2-40B4-BE49-F238E27FC236}">
                  <a16:creationId xmlns:a16="http://schemas.microsoft.com/office/drawing/2014/main" id="{43069577-E31F-488E-B988-57BD80E4370D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41" name="Rechthoek 440">
              <a:extLst>
                <a:ext uri="{FF2B5EF4-FFF2-40B4-BE49-F238E27FC236}">
                  <a16:creationId xmlns:a16="http://schemas.microsoft.com/office/drawing/2014/main" id="{DCD35D44-611B-457F-9C6C-AFEEE9BA6832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42" name="Rechthoek 441">
              <a:extLst>
                <a:ext uri="{FF2B5EF4-FFF2-40B4-BE49-F238E27FC236}">
                  <a16:creationId xmlns:a16="http://schemas.microsoft.com/office/drawing/2014/main" id="{983ACB0D-CEA8-4FB2-9944-348753A844D0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43" name="Rechthoek 442">
              <a:extLst>
                <a:ext uri="{FF2B5EF4-FFF2-40B4-BE49-F238E27FC236}">
                  <a16:creationId xmlns:a16="http://schemas.microsoft.com/office/drawing/2014/main" id="{DE85F18C-DDEC-4D1E-A3F7-FB7174A1971C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44" name="Rechthoek 443">
              <a:extLst>
                <a:ext uri="{FF2B5EF4-FFF2-40B4-BE49-F238E27FC236}">
                  <a16:creationId xmlns:a16="http://schemas.microsoft.com/office/drawing/2014/main" id="{AFEF5CD9-EA26-47CB-B452-2EFBB3DBE284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45" name="Rechthoek 444">
              <a:extLst>
                <a:ext uri="{FF2B5EF4-FFF2-40B4-BE49-F238E27FC236}">
                  <a16:creationId xmlns:a16="http://schemas.microsoft.com/office/drawing/2014/main" id="{92483C3D-EBC4-409C-AA0E-C8E433651283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46" name="Rechthoek 445">
              <a:extLst>
                <a:ext uri="{FF2B5EF4-FFF2-40B4-BE49-F238E27FC236}">
                  <a16:creationId xmlns:a16="http://schemas.microsoft.com/office/drawing/2014/main" id="{BC6D4A12-520F-4DCF-B515-17F31699B299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47" name="Rechthoek 446">
              <a:extLst>
                <a:ext uri="{FF2B5EF4-FFF2-40B4-BE49-F238E27FC236}">
                  <a16:creationId xmlns:a16="http://schemas.microsoft.com/office/drawing/2014/main" id="{DA35996E-07FC-47C6-9A82-BBC11A7F7B73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48" name="Rechthoek 447">
              <a:extLst>
                <a:ext uri="{FF2B5EF4-FFF2-40B4-BE49-F238E27FC236}">
                  <a16:creationId xmlns:a16="http://schemas.microsoft.com/office/drawing/2014/main" id="{5809AF0A-3CEB-4987-A867-6B0AFD5308C2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44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euws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hoek 170">
            <a:extLst>
              <a:ext uri="{FF2B5EF4-FFF2-40B4-BE49-F238E27FC236}">
                <a16:creationId xmlns:a16="http://schemas.microsoft.com/office/drawing/2014/main" id="{AAA0DBC6-E661-48CC-BBD4-2D75D1759BF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Nieuwspagina</a:t>
            </a:r>
          </a:p>
        </p:txBody>
      </p:sp>
      <p:grpSp>
        <p:nvGrpSpPr>
          <p:cNvPr id="221" name="INSTRUCTIES">
            <a:extLst>
              <a:ext uri="{FF2B5EF4-FFF2-40B4-BE49-F238E27FC236}">
                <a16:creationId xmlns:a16="http://schemas.microsoft.com/office/drawing/2014/main" id="{1FAA29BF-8B2B-4AC4-A75F-CD6159C6D635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22" name="Rechthoek: afgeronde hoeken 221">
              <a:extLst>
                <a:ext uri="{FF2B5EF4-FFF2-40B4-BE49-F238E27FC236}">
                  <a16:creationId xmlns:a16="http://schemas.microsoft.com/office/drawing/2014/main" id="{EB081A28-A684-43AA-94E4-3EB22DC6504A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23" name="Rechthoek: afgeronde hoeken 222">
              <a:extLst>
                <a:ext uri="{FF2B5EF4-FFF2-40B4-BE49-F238E27FC236}">
                  <a16:creationId xmlns:a16="http://schemas.microsoft.com/office/drawing/2014/main" id="{D1BFC6BE-C208-4285-80B2-9674D4A7D881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4" name="Ovaal 223">
              <a:extLst>
                <a:ext uri="{FF2B5EF4-FFF2-40B4-BE49-F238E27FC236}">
                  <a16:creationId xmlns:a16="http://schemas.microsoft.com/office/drawing/2014/main" id="{AD1BD935-0105-4A11-8E1E-EA91E0AF21AC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5" name="Rechte verbindingslijn 224">
              <a:extLst>
                <a:ext uri="{FF2B5EF4-FFF2-40B4-BE49-F238E27FC236}">
                  <a16:creationId xmlns:a16="http://schemas.microsoft.com/office/drawing/2014/main" id="{30346E29-CBF8-413B-AE5A-981B964C25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26" name="Rechthoek 225">
              <a:extLst>
                <a:ext uri="{FF2B5EF4-FFF2-40B4-BE49-F238E27FC236}">
                  <a16:creationId xmlns:a16="http://schemas.microsoft.com/office/drawing/2014/main" id="{0074592E-68C1-4893-A8DD-83BD622A6C69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7" name="Ovaal 226">
              <a:extLst>
                <a:ext uri="{FF2B5EF4-FFF2-40B4-BE49-F238E27FC236}">
                  <a16:creationId xmlns:a16="http://schemas.microsoft.com/office/drawing/2014/main" id="{AA4A5BD7-621D-4DA9-80B9-A37ED2F94720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8" name="Rechthoek 227">
              <a:extLst>
                <a:ext uri="{FF2B5EF4-FFF2-40B4-BE49-F238E27FC236}">
                  <a16:creationId xmlns:a16="http://schemas.microsoft.com/office/drawing/2014/main" id="{6F269F48-A347-4D1E-B797-C93BBD9546F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9" name="Ovaal 228">
              <a:extLst>
                <a:ext uri="{FF2B5EF4-FFF2-40B4-BE49-F238E27FC236}">
                  <a16:creationId xmlns:a16="http://schemas.microsoft.com/office/drawing/2014/main" id="{DBF9023B-7125-4E8F-947D-83DDA07FE0E6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30" name="Rechthoek 229">
              <a:extLst>
                <a:ext uri="{FF2B5EF4-FFF2-40B4-BE49-F238E27FC236}">
                  <a16:creationId xmlns:a16="http://schemas.microsoft.com/office/drawing/2014/main" id="{1FA5D080-BA36-4C75-8BBB-B8868855069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1" name="Rechte verbindingslijn 230">
              <a:extLst>
                <a:ext uri="{FF2B5EF4-FFF2-40B4-BE49-F238E27FC236}">
                  <a16:creationId xmlns:a16="http://schemas.microsoft.com/office/drawing/2014/main" id="{C18CA72A-26FB-4B93-B2A7-8C1100EBE1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2" name="Groep 231">
              <a:extLst>
                <a:ext uri="{FF2B5EF4-FFF2-40B4-BE49-F238E27FC236}">
                  <a16:creationId xmlns:a16="http://schemas.microsoft.com/office/drawing/2014/main" id="{378B0C87-6ABE-48B3-9A7D-CE4E715EB16C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53" name="Rechthoek 352">
                <a:extLst>
                  <a:ext uri="{FF2B5EF4-FFF2-40B4-BE49-F238E27FC236}">
                    <a16:creationId xmlns:a16="http://schemas.microsoft.com/office/drawing/2014/main" id="{77DAA5EC-2F42-4167-89E3-CADD6EBD7B2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54" name="Rechte verbindingslijn 353">
                <a:extLst>
                  <a:ext uri="{FF2B5EF4-FFF2-40B4-BE49-F238E27FC236}">
                    <a16:creationId xmlns:a16="http://schemas.microsoft.com/office/drawing/2014/main" id="{BC66A974-E024-4B63-94C6-0C604CA7FD7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55" name="Gelijkbenige driehoek 354">
                <a:extLst>
                  <a:ext uri="{FF2B5EF4-FFF2-40B4-BE49-F238E27FC236}">
                    <a16:creationId xmlns:a16="http://schemas.microsoft.com/office/drawing/2014/main" id="{EE8EFB12-2674-4100-AA85-7F7E823937C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3" name="Groep 232">
              <a:extLst>
                <a:ext uri="{FF2B5EF4-FFF2-40B4-BE49-F238E27FC236}">
                  <a16:creationId xmlns:a16="http://schemas.microsoft.com/office/drawing/2014/main" id="{71531F7B-26B0-4DBE-A14E-B24E46BBCDA9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37" name="Groep 336">
                <a:extLst>
                  <a:ext uri="{FF2B5EF4-FFF2-40B4-BE49-F238E27FC236}">
                    <a16:creationId xmlns:a16="http://schemas.microsoft.com/office/drawing/2014/main" id="{BF4431E9-F6F4-48D9-B73C-D33B44329748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38952CE1-2C7D-44FF-B572-49EEF69B48EF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47" name="Groep 346">
                    <a:extLst>
                      <a:ext uri="{FF2B5EF4-FFF2-40B4-BE49-F238E27FC236}">
                        <a16:creationId xmlns:a16="http://schemas.microsoft.com/office/drawing/2014/main" id="{6CA0E1AA-5045-4707-B45F-05B4AD3158E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50" name="Rechthoek 349">
                      <a:extLst>
                        <a:ext uri="{FF2B5EF4-FFF2-40B4-BE49-F238E27FC236}">
                          <a16:creationId xmlns:a16="http://schemas.microsoft.com/office/drawing/2014/main" id="{F8C001F0-2A65-4316-9BA5-A6849A4FCB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1" name="Rechthoek 350">
                      <a:extLst>
                        <a:ext uri="{FF2B5EF4-FFF2-40B4-BE49-F238E27FC236}">
                          <a16:creationId xmlns:a16="http://schemas.microsoft.com/office/drawing/2014/main" id="{28E58714-2AFD-445E-9F0D-4CB5E88DED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2" name="Ovaal 351">
                      <a:extLst>
                        <a:ext uri="{FF2B5EF4-FFF2-40B4-BE49-F238E27FC236}">
                          <a16:creationId xmlns:a16="http://schemas.microsoft.com/office/drawing/2014/main" id="{8EDC47A7-2594-41B9-9821-EB31B51C7C6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48" name="Afbeelding 347">
                    <a:extLst>
                      <a:ext uri="{FF2B5EF4-FFF2-40B4-BE49-F238E27FC236}">
                        <a16:creationId xmlns:a16="http://schemas.microsoft.com/office/drawing/2014/main" id="{13FB1F84-0CC3-4FFC-9450-56703D02410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49" name="Afbeelding 348">
                    <a:extLst>
                      <a:ext uri="{FF2B5EF4-FFF2-40B4-BE49-F238E27FC236}">
                        <a16:creationId xmlns:a16="http://schemas.microsoft.com/office/drawing/2014/main" id="{7D42D90D-0112-4FDD-BA76-4322E7BF480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6E3908A2-D12F-4E73-8045-27EDBE292BA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5" name="Rechthoek 344">
                    <a:extLst>
                      <a:ext uri="{FF2B5EF4-FFF2-40B4-BE49-F238E27FC236}">
                        <a16:creationId xmlns:a16="http://schemas.microsoft.com/office/drawing/2014/main" id="{CF3886D0-B9EE-4DA2-BF09-BD883A89BD9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6" name="Rechthoek 345">
                    <a:extLst>
                      <a:ext uri="{FF2B5EF4-FFF2-40B4-BE49-F238E27FC236}">
                        <a16:creationId xmlns:a16="http://schemas.microsoft.com/office/drawing/2014/main" id="{545BAE7D-AAB3-420A-A940-57E6148B6B3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42" name="Groep 341">
                  <a:extLst>
                    <a:ext uri="{FF2B5EF4-FFF2-40B4-BE49-F238E27FC236}">
                      <a16:creationId xmlns:a16="http://schemas.microsoft.com/office/drawing/2014/main" id="{40658763-D23F-4F55-9709-4CF620F024F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3" name="Rechthoek 342">
                    <a:extLst>
                      <a:ext uri="{FF2B5EF4-FFF2-40B4-BE49-F238E27FC236}">
                        <a16:creationId xmlns:a16="http://schemas.microsoft.com/office/drawing/2014/main" id="{54DAB802-DE6A-491E-A6C2-20C7DB21486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4" name="Rechthoek 343">
                    <a:extLst>
                      <a:ext uri="{FF2B5EF4-FFF2-40B4-BE49-F238E27FC236}">
                        <a16:creationId xmlns:a16="http://schemas.microsoft.com/office/drawing/2014/main" id="{12DEF559-6E74-41C7-A4FA-5C77DFF1936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38" name="Rechthoek 337">
                <a:extLst>
                  <a:ext uri="{FF2B5EF4-FFF2-40B4-BE49-F238E27FC236}">
                    <a16:creationId xmlns:a16="http://schemas.microsoft.com/office/drawing/2014/main" id="{AAA300FC-9635-4132-A701-3C2F6A72578A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39" name="Gelijkbenige driehoek 338">
                <a:extLst>
                  <a:ext uri="{FF2B5EF4-FFF2-40B4-BE49-F238E27FC236}">
                    <a16:creationId xmlns:a16="http://schemas.microsoft.com/office/drawing/2014/main" id="{0EE969E0-8699-477A-AA3D-380830EE84D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4" name="Groep 233">
              <a:extLst>
                <a:ext uri="{FF2B5EF4-FFF2-40B4-BE49-F238E27FC236}">
                  <a16:creationId xmlns:a16="http://schemas.microsoft.com/office/drawing/2014/main" id="{46DFBE16-E66A-47BF-84ED-53958F55D68A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31" name="Rechthoek 330">
                <a:extLst>
                  <a:ext uri="{FF2B5EF4-FFF2-40B4-BE49-F238E27FC236}">
                    <a16:creationId xmlns:a16="http://schemas.microsoft.com/office/drawing/2014/main" id="{A277C58C-73CB-40B5-8352-524E109F38F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" name="Ovaal 331">
                <a:extLst>
                  <a:ext uri="{FF2B5EF4-FFF2-40B4-BE49-F238E27FC236}">
                    <a16:creationId xmlns:a16="http://schemas.microsoft.com/office/drawing/2014/main" id="{7E4CACE0-8E8D-4E9A-8CEA-924D0A1C84D6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Vrije vorm: vorm 332">
                <a:extLst>
                  <a:ext uri="{FF2B5EF4-FFF2-40B4-BE49-F238E27FC236}">
                    <a16:creationId xmlns:a16="http://schemas.microsoft.com/office/drawing/2014/main" id="{7F030F20-0EB8-4F63-AB47-3DD6E8533D3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Rechthoek: afgeronde hoeken 333">
                <a:extLst>
                  <a:ext uri="{FF2B5EF4-FFF2-40B4-BE49-F238E27FC236}">
                    <a16:creationId xmlns:a16="http://schemas.microsoft.com/office/drawing/2014/main" id="{144C9E5A-CA7D-44D6-A60F-E3B58CE223AB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5" name="Rechte verbindingslijn 334">
                <a:extLst>
                  <a:ext uri="{FF2B5EF4-FFF2-40B4-BE49-F238E27FC236}">
                    <a16:creationId xmlns:a16="http://schemas.microsoft.com/office/drawing/2014/main" id="{2C718735-76A7-4556-925A-DD4EBA07DB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6" name="Rechte verbindingslijn 335">
                <a:extLst>
                  <a:ext uri="{FF2B5EF4-FFF2-40B4-BE49-F238E27FC236}">
                    <a16:creationId xmlns:a16="http://schemas.microsoft.com/office/drawing/2014/main" id="{4A19269C-8D35-442F-B903-375AD35E7773}"/>
                  </a:ext>
                </a:extLst>
              </p:cNvPr>
              <p:cNvCxnSpPr>
                <a:cxnSpLocks/>
                <a:stCxn id="33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35" name="Ovaal 234">
              <a:extLst>
                <a:ext uri="{FF2B5EF4-FFF2-40B4-BE49-F238E27FC236}">
                  <a16:creationId xmlns:a16="http://schemas.microsoft.com/office/drawing/2014/main" id="{5F55BBC7-1B48-46B8-B87F-E5222D63FD4E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D6D88115-DCCF-4DF2-9E40-D0A2678B893E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7" name="Rechte verbindingslijn 236">
              <a:extLst>
                <a:ext uri="{FF2B5EF4-FFF2-40B4-BE49-F238E27FC236}">
                  <a16:creationId xmlns:a16="http://schemas.microsoft.com/office/drawing/2014/main" id="{2DCAB593-4CC9-4B57-90C1-66DAE34BF7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8" name="Groep 237">
              <a:extLst>
                <a:ext uri="{FF2B5EF4-FFF2-40B4-BE49-F238E27FC236}">
                  <a16:creationId xmlns:a16="http://schemas.microsoft.com/office/drawing/2014/main" id="{FEEBC810-3641-4A8B-84A0-D80DAD7431A0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239" name="Rechthoek 238">
                <a:extLst>
                  <a:ext uri="{FF2B5EF4-FFF2-40B4-BE49-F238E27FC236}">
                    <a16:creationId xmlns:a16="http://schemas.microsoft.com/office/drawing/2014/main" id="{3F49200D-F2F5-49C0-ABE3-42962C70D9BA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Rechthoek 239">
                <a:extLst>
                  <a:ext uri="{FF2B5EF4-FFF2-40B4-BE49-F238E27FC236}">
                    <a16:creationId xmlns:a16="http://schemas.microsoft.com/office/drawing/2014/main" id="{170FDDFC-7AAD-4761-A540-50CCCAF5F01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Tekstvak 318">
                <a:extLst>
                  <a:ext uri="{FF2B5EF4-FFF2-40B4-BE49-F238E27FC236}">
                    <a16:creationId xmlns:a16="http://schemas.microsoft.com/office/drawing/2014/main" id="{87CD45A9-F3EC-45CB-A291-5B9519217F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20" name="Tekstvak 319">
                <a:extLst>
                  <a:ext uri="{FF2B5EF4-FFF2-40B4-BE49-F238E27FC236}">
                    <a16:creationId xmlns:a16="http://schemas.microsoft.com/office/drawing/2014/main" id="{892ACF6B-D34E-4BA0-AD90-ED956AFD5065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21" name="Picture 3">
                <a:extLst>
                  <a:ext uri="{FF2B5EF4-FFF2-40B4-BE49-F238E27FC236}">
                    <a16:creationId xmlns:a16="http://schemas.microsoft.com/office/drawing/2014/main" id="{4F02C175-FEFE-45CC-B2F1-93BC370EBEA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2" name="Gelijkbenige driehoek 321">
                <a:extLst>
                  <a:ext uri="{FF2B5EF4-FFF2-40B4-BE49-F238E27FC236}">
                    <a16:creationId xmlns:a16="http://schemas.microsoft.com/office/drawing/2014/main" id="{C226E45B-6EC7-475D-84F8-E47D1781707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3" name="Groep 322">
                <a:extLst>
                  <a:ext uri="{FF2B5EF4-FFF2-40B4-BE49-F238E27FC236}">
                    <a16:creationId xmlns:a16="http://schemas.microsoft.com/office/drawing/2014/main" id="{37EB50D3-9CFC-4852-9C10-3476A31442E9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28" name="Rechthoek 327">
                  <a:extLst>
                    <a:ext uri="{FF2B5EF4-FFF2-40B4-BE49-F238E27FC236}">
                      <a16:creationId xmlns:a16="http://schemas.microsoft.com/office/drawing/2014/main" id="{CDF9CA60-0141-405D-A5C4-D6F9A3D4775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DCAB5AD7-40C0-4EA7-9199-9707C3323DA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30" name="Rechthoek 329">
                  <a:extLst>
                    <a:ext uri="{FF2B5EF4-FFF2-40B4-BE49-F238E27FC236}">
                      <a16:creationId xmlns:a16="http://schemas.microsoft.com/office/drawing/2014/main" id="{460C0131-8D54-4BF9-8869-7EA7BB22942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24" name="Groep 323">
                <a:extLst>
                  <a:ext uri="{FF2B5EF4-FFF2-40B4-BE49-F238E27FC236}">
                    <a16:creationId xmlns:a16="http://schemas.microsoft.com/office/drawing/2014/main" id="{AF776A9E-D5AE-4C11-B077-FEF9805664B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25" name="Rechthoek 324">
                  <a:extLst>
                    <a:ext uri="{FF2B5EF4-FFF2-40B4-BE49-F238E27FC236}">
                      <a16:creationId xmlns:a16="http://schemas.microsoft.com/office/drawing/2014/main" id="{CC9B489C-678B-4649-AD69-30113CEA8A4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6" name="Rechthoek 325">
                  <a:extLst>
                    <a:ext uri="{FF2B5EF4-FFF2-40B4-BE49-F238E27FC236}">
                      <a16:creationId xmlns:a16="http://schemas.microsoft.com/office/drawing/2014/main" id="{89C71A0A-777B-46FC-BF73-6C32EE62726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7" name="Rechthoek 326">
                  <a:extLst>
                    <a:ext uri="{FF2B5EF4-FFF2-40B4-BE49-F238E27FC236}">
                      <a16:creationId xmlns:a16="http://schemas.microsoft.com/office/drawing/2014/main" id="{275E9185-FE0C-4AAF-9F67-995F9A4B5E5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1B429446-5CC8-4947-8A4E-5CD6DD60B6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76000" y="2507658"/>
            <a:ext cx="5768414" cy="32447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42" name="Tijdelijke aanduiding voor verticale tekst 2">
            <a:extLst>
              <a:ext uri="{FF2B5EF4-FFF2-40B4-BE49-F238E27FC236}">
                <a16:creationId xmlns:a16="http://schemas.microsoft.com/office/drawing/2014/main" id="{6B5D9E91-D48D-4D69-BB0C-957083AC28F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6300655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395D5A5-1A26-43A2-B2EF-86E7153006F3}" type="datetime10">
              <a:rPr lang="nl-NL" smtClean="0"/>
              <a:t>14:31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241" name="Tijdelijke aanduiding voor tekst 6">
            <a:extLst>
              <a:ext uri="{FF2B5EF4-FFF2-40B4-BE49-F238E27FC236}">
                <a16:creationId xmlns:a16="http://schemas.microsoft.com/office/drawing/2014/main" id="{A0DBE1AC-ED14-4650-9D98-CA6F59D1B5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98B9C49A-062C-43DF-A7CD-88B8E663E1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82BB4E8A-FB35-41B7-A03D-9BCA7C5D89C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3D37E65E-735D-4F35-B5B2-1FB3212293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70" name="Tijdelijke aanduiding voor tekst 82">
            <a:extLst>
              <a:ext uri="{FF2B5EF4-FFF2-40B4-BE49-F238E27FC236}">
                <a16:creationId xmlns:a16="http://schemas.microsoft.com/office/drawing/2014/main" id="{EEB39525-2667-40ED-9AC5-D570E8D88B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4C3D947D-D742-4EB8-88DE-90D97092A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149" name="Rechthoek 148">
            <a:extLst>
              <a:ext uri="{FF2B5EF4-FFF2-40B4-BE49-F238E27FC236}">
                <a16:creationId xmlns:a16="http://schemas.microsoft.com/office/drawing/2014/main" id="{71453132-21C5-497D-816F-5726243B54E3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Nieuwspagina</a:t>
            </a:r>
          </a:p>
        </p:txBody>
      </p:sp>
      <p:grpSp>
        <p:nvGrpSpPr>
          <p:cNvPr id="150" name="INSTRUCTIES">
            <a:extLst>
              <a:ext uri="{FF2B5EF4-FFF2-40B4-BE49-F238E27FC236}">
                <a16:creationId xmlns:a16="http://schemas.microsoft.com/office/drawing/2014/main" id="{36271432-C498-435A-BC2B-45A303063292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51" name="Rechthoek: afgeronde hoeken 150">
              <a:extLst>
                <a:ext uri="{FF2B5EF4-FFF2-40B4-BE49-F238E27FC236}">
                  <a16:creationId xmlns:a16="http://schemas.microsoft.com/office/drawing/2014/main" id="{2F4D951A-A051-4677-B4C9-D400C006A647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52" name="Rechthoek: afgeronde hoeken 151">
              <a:extLst>
                <a:ext uri="{FF2B5EF4-FFF2-40B4-BE49-F238E27FC236}">
                  <a16:creationId xmlns:a16="http://schemas.microsoft.com/office/drawing/2014/main" id="{CF964B24-5F9A-4D30-9113-20CC30D60650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3" name="Ovaal 152">
              <a:extLst>
                <a:ext uri="{FF2B5EF4-FFF2-40B4-BE49-F238E27FC236}">
                  <a16:creationId xmlns:a16="http://schemas.microsoft.com/office/drawing/2014/main" id="{8B6C0B60-64F6-404F-97E5-01813AF4A659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0F4AB411-77EC-4276-A1E4-F0B6F1782A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BB12193D-9CDC-428E-83A3-F856B38B6D4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844399D4-2674-4385-9FBB-0F587757D956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5B555903-5FBE-4DA7-8924-CE5A3850C019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1B0A355C-9D4A-4D9F-85B2-5FF7CEC280F7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BF73880A-28BF-40AD-9FA3-40F8D47D37F7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0" name="Rechte verbindingslijn 159">
              <a:extLst>
                <a:ext uri="{FF2B5EF4-FFF2-40B4-BE49-F238E27FC236}">
                  <a16:creationId xmlns:a16="http://schemas.microsoft.com/office/drawing/2014/main" id="{14D4E2E0-3D84-4E8A-A4B8-D3330920F1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1" name="Groep 160">
              <a:extLst>
                <a:ext uri="{FF2B5EF4-FFF2-40B4-BE49-F238E27FC236}">
                  <a16:creationId xmlns:a16="http://schemas.microsoft.com/office/drawing/2014/main" id="{B02B1E0E-1CB9-4D0C-BBFC-F67B149C9FD6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10" name="Rechthoek 209">
                <a:extLst>
                  <a:ext uri="{FF2B5EF4-FFF2-40B4-BE49-F238E27FC236}">
                    <a16:creationId xmlns:a16="http://schemas.microsoft.com/office/drawing/2014/main" id="{57B83A28-2C1E-4A6B-8FF7-A3AB2EE8118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11" name="Rechte verbindingslijn 210">
                <a:extLst>
                  <a:ext uri="{FF2B5EF4-FFF2-40B4-BE49-F238E27FC236}">
                    <a16:creationId xmlns:a16="http://schemas.microsoft.com/office/drawing/2014/main" id="{C1EF56ED-6921-4D6E-BB4A-F89983BCE0A0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2" name="Gelijkbenige driehoek 211">
                <a:extLst>
                  <a:ext uri="{FF2B5EF4-FFF2-40B4-BE49-F238E27FC236}">
                    <a16:creationId xmlns:a16="http://schemas.microsoft.com/office/drawing/2014/main" id="{E85F01ED-C5D5-4E0C-8E9E-F661D46375C9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E3912166-311A-4723-9C16-F41B3071F331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8B3C1314-1D79-4D8F-9216-1EEAD9451CF8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97" name="Groep 196">
                  <a:extLst>
                    <a:ext uri="{FF2B5EF4-FFF2-40B4-BE49-F238E27FC236}">
                      <a16:creationId xmlns:a16="http://schemas.microsoft.com/office/drawing/2014/main" id="{507AA4BA-9FC1-4384-ACB2-DB52A4B69FF2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04" name="Groep 203">
                    <a:extLst>
                      <a:ext uri="{FF2B5EF4-FFF2-40B4-BE49-F238E27FC236}">
                        <a16:creationId xmlns:a16="http://schemas.microsoft.com/office/drawing/2014/main" id="{CCD3BC42-76E6-4E87-B42F-963CACD6575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07" name="Rechthoek 206">
                      <a:extLst>
                        <a:ext uri="{FF2B5EF4-FFF2-40B4-BE49-F238E27FC236}">
                          <a16:creationId xmlns:a16="http://schemas.microsoft.com/office/drawing/2014/main" id="{50D8F62B-8596-4F8A-90F3-0E818584DA7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8" name="Rechthoek 207">
                      <a:extLst>
                        <a:ext uri="{FF2B5EF4-FFF2-40B4-BE49-F238E27FC236}">
                          <a16:creationId xmlns:a16="http://schemas.microsoft.com/office/drawing/2014/main" id="{7161F350-A9E3-4216-9052-AEF387D7B1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9" name="Ovaal 208">
                      <a:extLst>
                        <a:ext uri="{FF2B5EF4-FFF2-40B4-BE49-F238E27FC236}">
                          <a16:creationId xmlns:a16="http://schemas.microsoft.com/office/drawing/2014/main" id="{5273AD38-6547-4D6E-A097-872B173F02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05" name="Afbeelding 204">
                    <a:extLst>
                      <a:ext uri="{FF2B5EF4-FFF2-40B4-BE49-F238E27FC236}">
                        <a16:creationId xmlns:a16="http://schemas.microsoft.com/office/drawing/2014/main" id="{A40CB415-E5FF-4427-A463-827C4312E2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6" name="Afbeelding 205">
                    <a:extLst>
                      <a:ext uri="{FF2B5EF4-FFF2-40B4-BE49-F238E27FC236}">
                        <a16:creationId xmlns:a16="http://schemas.microsoft.com/office/drawing/2014/main" id="{CE441CB8-29C7-4DFF-A2E0-7780E53602D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8" name="Groep 197">
                  <a:extLst>
                    <a:ext uri="{FF2B5EF4-FFF2-40B4-BE49-F238E27FC236}">
                      <a16:creationId xmlns:a16="http://schemas.microsoft.com/office/drawing/2014/main" id="{F420D3D6-5865-4B42-8E97-34D5EB748F5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2" name="Rechthoek 201">
                    <a:extLst>
                      <a:ext uri="{FF2B5EF4-FFF2-40B4-BE49-F238E27FC236}">
                        <a16:creationId xmlns:a16="http://schemas.microsoft.com/office/drawing/2014/main" id="{84E92E20-3351-40CB-AB54-9FEC5743ACD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3" name="Rechthoek 202">
                    <a:extLst>
                      <a:ext uri="{FF2B5EF4-FFF2-40B4-BE49-F238E27FC236}">
                        <a16:creationId xmlns:a16="http://schemas.microsoft.com/office/drawing/2014/main" id="{C9742C80-554A-4D87-AEF8-61937322FDE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9" name="Groep 198">
                  <a:extLst>
                    <a:ext uri="{FF2B5EF4-FFF2-40B4-BE49-F238E27FC236}">
                      <a16:creationId xmlns:a16="http://schemas.microsoft.com/office/drawing/2014/main" id="{E63BF778-FED9-4BDB-9173-4749267710F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99">
                    <a:extLst>
                      <a:ext uri="{FF2B5EF4-FFF2-40B4-BE49-F238E27FC236}">
                        <a16:creationId xmlns:a16="http://schemas.microsoft.com/office/drawing/2014/main" id="{B552436D-403B-465B-85B7-A7F3DF74108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1" name="Rechthoek 200">
                    <a:extLst>
                      <a:ext uri="{FF2B5EF4-FFF2-40B4-BE49-F238E27FC236}">
                        <a16:creationId xmlns:a16="http://schemas.microsoft.com/office/drawing/2014/main" id="{C6B502D7-9864-4009-8942-5479FBF527B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95" name="Rechthoek 194">
                <a:extLst>
                  <a:ext uri="{FF2B5EF4-FFF2-40B4-BE49-F238E27FC236}">
                    <a16:creationId xmlns:a16="http://schemas.microsoft.com/office/drawing/2014/main" id="{F961CEA9-5D42-4C3A-BAAF-DC8A06E7B3EC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96" name="Gelijkbenige driehoek 195">
                <a:extLst>
                  <a:ext uri="{FF2B5EF4-FFF2-40B4-BE49-F238E27FC236}">
                    <a16:creationId xmlns:a16="http://schemas.microsoft.com/office/drawing/2014/main" id="{F42E00B7-6D7E-4241-A222-4B6396D3AED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3" name="Groep 162">
              <a:extLst>
                <a:ext uri="{FF2B5EF4-FFF2-40B4-BE49-F238E27FC236}">
                  <a16:creationId xmlns:a16="http://schemas.microsoft.com/office/drawing/2014/main" id="{2734ECAF-7306-4B0B-AD58-41F099845C84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88" name="Rechthoek 187">
                <a:extLst>
                  <a:ext uri="{FF2B5EF4-FFF2-40B4-BE49-F238E27FC236}">
                    <a16:creationId xmlns:a16="http://schemas.microsoft.com/office/drawing/2014/main" id="{9AA85DB5-0979-49F0-8917-CE2FB13451F9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" name="Ovaal 188">
                <a:extLst>
                  <a:ext uri="{FF2B5EF4-FFF2-40B4-BE49-F238E27FC236}">
                    <a16:creationId xmlns:a16="http://schemas.microsoft.com/office/drawing/2014/main" id="{1A1BF2D4-B336-46D5-A883-7DD8D5DA9356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Vrije vorm: vorm 189">
                <a:extLst>
                  <a:ext uri="{FF2B5EF4-FFF2-40B4-BE49-F238E27FC236}">
                    <a16:creationId xmlns:a16="http://schemas.microsoft.com/office/drawing/2014/main" id="{A7FA6EC1-87E1-42E5-9041-DB514B5844C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hthoek: afgeronde hoeken 190">
                <a:extLst>
                  <a:ext uri="{FF2B5EF4-FFF2-40B4-BE49-F238E27FC236}">
                    <a16:creationId xmlns:a16="http://schemas.microsoft.com/office/drawing/2014/main" id="{85A4FE1D-A654-476B-A959-6E4D93C17EC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2" name="Rechte verbindingslijn 191">
                <a:extLst>
                  <a:ext uri="{FF2B5EF4-FFF2-40B4-BE49-F238E27FC236}">
                    <a16:creationId xmlns:a16="http://schemas.microsoft.com/office/drawing/2014/main" id="{365DE9AE-55FE-4110-B581-B5954991EB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3" name="Rechte verbindingslijn 192">
                <a:extLst>
                  <a:ext uri="{FF2B5EF4-FFF2-40B4-BE49-F238E27FC236}">
                    <a16:creationId xmlns:a16="http://schemas.microsoft.com/office/drawing/2014/main" id="{55D51EC6-6A84-44C7-AC0C-8545B488594A}"/>
                  </a:ext>
                </a:extLst>
              </p:cNvPr>
              <p:cNvCxnSpPr>
                <a:cxnSpLocks/>
                <a:stCxn id="33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C1ECCF21-4F26-4AFC-972C-B64F9083E102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32E5C49D-93AB-4306-992F-8FE82DB8DC8A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714A6606-AB33-4B50-8834-C963D4CA984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3" name="Groep 172">
              <a:extLst>
                <a:ext uri="{FF2B5EF4-FFF2-40B4-BE49-F238E27FC236}">
                  <a16:creationId xmlns:a16="http://schemas.microsoft.com/office/drawing/2014/main" id="{BCE58100-9A01-4291-BBA5-239996AFC6AB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74" name="Rechthoek 173">
                <a:extLst>
                  <a:ext uri="{FF2B5EF4-FFF2-40B4-BE49-F238E27FC236}">
                    <a16:creationId xmlns:a16="http://schemas.microsoft.com/office/drawing/2014/main" id="{7467E81B-9E9A-464B-9A7A-BB35012868B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" name="Rechthoek 174">
                <a:extLst>
                  <a:ext uri="{FF2B5EF4-FFF2-40B4-BE49-F238E27FC236}">
                    <a16:creationId xmlns:a16="http://schemas.microsoft.com/office/drawing/2014/main" id="{750FAD2D-A293-4369-94AC-38E885E2619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kstvak 175">
                <a:extLst>
                  <a:ext uri="{FF2B5EF4-FFF2-40B4-BE49-F238E27FC236}">
                    <a16:creationId xmlns:a16="http://schemas.microsoft.com/office/drawing/2014/main" id="{94612B9C-BD09-4D12-9B20-1B0C8C34E1AC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77" name="Tekstvak 176">
                <a:extLst>
                  <a:ext uri="{FF2B5EF4-FFF2-40B4-BE49-F238E27FC236}">
                    <a16:creationId xmlns:a16="http://schemas.microsoft.com/office/drawing/2014/main" id="{5D8C0839-95DF-4E50-BE50-661BECF62E1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78" name="Picture 3">
                <a:extLst>
                  <a:ext uri="{FF2B5EF4-FFF2-40B4-BE49-F238E27FC236}">
                    <a16:creationId xmlns:a16="http://schemas.microsoft.com/office/drawing/2014/main" id="{630B73FC-FFAD-47F7-9449-7BF385250B8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9" name="Gelijkbenige driehoek 178">
                <a:extLst>
                  <a:ext uri="{FF2B5EF4-FFF2-40B4-BE49-F238E27FC236}">
                    <a16:creationId xmlns:a16="http://schemas.microsoft.com/office/drawing/2014/main" id="{8506598E-5FA6-4252-A333-A1BFB769C87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0" name="Groep 179">
                <a:extLst>
                  <a:ext uri="{FF2B5EF4-FFF2-40B4-BE49-F238E27FC236}">
                    <a16:creationId xmlns:a16="http://schemas.microsoft.com/office/drawing/2014/main" id="{E414C6B5-357D-4A49-A87F-6192A6CA40A5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85" name="Rechthoek 184">
                  <a:extLst>
                    <a:ext uri="{FF2B5EF4-FFF2-40B4-BE49-F238E27FC236}">
                      <a16:creationId xmlns:a16="http://schemas.microsoft.com/office/drawing/2014/main" id="{86DED5AE-2140-4F53-88C1-16FBB43438E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86" name="Rechthoek 185">
                  <a:extLst>
                    <a:ext uri="{FF2B5EF4-FFF2-40B4-BE49-F238E27FC236}">
                      <a16:creationId xmlns:a16="http://schemas.microsoft.com/office/drawing/2014/main" id="{EE1F9974-BEA6-457B-9AC9-31B6ECCCC3D6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87" name="Rechthoek 186">
                  <a:extLst>
                    <a:ext uri="{FF2B5EF4-FFF2-40B4-BE49-F238E27FC236}">
                      <a16:creationId xmlns:a16="http://schemas.microsoft.com/office/drawing/2014/main" id="{1185D110-6BDF-4812-A0D6-9CA8D0067B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81" name="Groep 180">
                <a:extLst>
                  <a:ext uri="{FF2B5EF4-FFF2-40B4-BE49-F238E27FC236}">
                    <a16:creationId xmlns:a16="http://schemas.microsoft.com/office/drawing/2014/main" id="{C39BD6F8-32B4-4EF5-9373-3762F48114F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82" name="Rechthoek 181">
                  <a:extLst>
                    <a:ext uri="{FF2B5EF4-FFF2-40B4-BE49-F238E27FC236}">
                      <a16:creationId xmlns:a16="http://schemas.microsoft.com/office/drawing/2014/main" id="{79D1BB5C-6EF4-492B-AD05-9F3E190FC991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83" name="Rechthoek 182">
                  <a:extLst>
                    <a:ext uri="{FF2B5EF4-FFF2-40B4-BE49-F238E27FC236}">
                      <a16:creationId xmlns:a16="http://schemas.microsoft.com/office/drawing/2014/main" id="{23BF8190-0238-4A19-A613-B866A57BE8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84" name="Rechthoek 183">
                  <a:extLst>
                    <a:ext uri="{FF2B5EF4-FFF2-40B4-BE49-F238E27FC236}">
                      <a16:creationId xmlns:a16="http://schemas.microsoft.com/office/drawing/2014/main" id="{52141C72-9133-44DE-A6A0-9571B41BA19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425" name="Tijdelijke aanduiding voor verticale tekst 2">
            <a:extLst>
              <a:ext uri="{FF2B5EF4-FFF2-40B4-BE49-F238E27FC236}">
                <a16:creationId xmlns:a16="http://schemas.microsoft.com/office/drawing/2014/main" id="{BD4448C0-0F2C-4380-9EBE-4F9193ABBCF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6300655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26" name="Tijdelijke aanduiding voor tekst 6">
            <a:extLst>
              <a:ext uri="{FF2B5EF4-FFF2-40B4-BE49-F238E27FC236}">
                <a16:creationId xmlns:a16="http://schemas.microsoft.com/office/drawing/2014/main" id="{C6DB7CB2-308D-4B06-AB03-0FC081B40F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427" name="Tijdelijke aanduiding voor tekst 6">
            <a:extLst>
              <a:ext uri="{FF2B5EF4-FFF2-40B4-BE49-F238E27FC236}">
                <a16:creationId xmlns:a16="http://schemas.microsoft.com/office/drawing/2014/main" id="{A014B659-68AC-4F70-816A-AE39B026CE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428" name="Tijdelijke aanduiding voor tekst 6">
            <a:extLst>
              <a:ext uri="{FF2B5EF4-FFF2-40B4-BE49-F238E27FC236}">
                <a16:creationId xmlns:a16="http://schemas.microsoft.com/office/drawing/2014/main" id="{9990C6ED-BD89-4A10-B226-DF354B84756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429" name="Tijdelijke aanduiding voor tekst 6">
            <a:extLst>
              <a:ext uri="{FF2B5EF4-FFF2-40B4-BE49-F238E27FC236}">
                <a16:creationId xmlns:a16="http://schemas.microsoft.com/office/drawing/2014/main" id="{8696E2F2-CCD8-4DE0-BBCB-90536C240B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430" name="Tijdelijke aanduiding voor tekst 82">
            <a:extLst>
              <a:ext uri="{FF2B5EF4-FFF2-40B4-BE49-F238E27FC236}">
                <a16:creationId xmlns:a16="http://schemas.microsoft.com/office/drawing/2014/main" id="{B4389034-B1BA-4A98-92A1-8FF6A16A46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grpSp>
        <p:nvGrpSpPr>
          <p:cNvPr id="431" name="TEKSTINSTRUCTIES">
            <a:extLst>
              <a:ext uri="{FF2B5EF4-FFF2-40B4-BE49-F238E27FC236}">
                <a16:creationId xmlns:a16="http://schemas.microsoft.com/office/drawing/2014/main" id="{A39544C9-5352-42B2-9602-884360E6FEBA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32" name="Rechthoek: afgeronde hoeken 431">
              <a:extLst>
                <a:ext uri="{FF2B5EF4-FFF2-40B4-BE49-F238E27FC236}">
                  <a16:creationId xmlns:a16="http://schemas.microsoft.com/office/drawing/2014/main" id="{C476F60A-BA0A-4037-A59C-469E376C6E34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33" name="Rechthoek: afgeronde hoeken 432">
              <a:extLst>
                <a:ext uri="{FF2B5EF4-FFF2-40B4-BE49-F238E27FC236}">
                  <a16:creationId xmlns:a16="http://schemas.microsoft.com/office/drawing/2014/main" id="{F59EA2B4-631F-480C-BBA0-E3378F7B71E0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6B974AF9-4C95-4D77-9E1F-DC460FD541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35" name="Groep 434">
              <a:extLst>
                <a:ext uri="{FF2B5EF4-FFF2-40B4-BE49-F238E27FC236}">
                  <a16:creationId xmlns:a16="http://schemas.microsoft.com/office/drawing/2014/main" id="{08DC2F1D-F23F-42FE-9A6D-9CCA4BBEDD85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56" name="Rechthoek 455">
                <a:extLst>
                  <a:ext uri="{FF2B5EF4-FFF2-40B4-BE49-F238E27FC236}">
                    <a16:creationId xmlns:a16="http://schemas.microsoft.com/office/drawing/2014/main" id="{87F05381-7D9F-4147-A971-983754A5546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57" name="Rechte verbindingslijn 456">
                <a:extLst>
                  <a:ext uri="{FF2B5EF4-FFF2-40B4-BE49-F238E27FC236}">
                    <a16:creationId xmlns:a16="http://schemas.microsoft.com/office/drawing/2014/main" id="{DF9FD584-F5B0-4E6F-91B4-334F653B82E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Rechte verbindingslijn 457">
                <a:extLst>
                  <a:ext uri="{FF2B5EF4-FFF2-40B4-BE49-F238E27FC236}">
                    <a16:creationId xmlns:a16="http://schemas.microsoft.com/office/drawing/2014/main" id="{248D927B-BC72-4C5E-9CE8-FE872983861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Rechthoek 458">
                <a:extLst>
                  <a:ext uri="{FF2B5EF4-FFF2-40B4-BE49-F238E27FC236}">
                    <a16:creationId xmlns:a16="http://schemas.microsoft.com/office/drawing/2014/main" id="{5474D8D9-E912-46EA-9153-0FE0965BFB06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60" name="Groep 459">
                <a:extLst>
                  <a:ext uri="{FF2B5EF4-FFF2-40B4-BE49-F238E27FC236}">
                    <a16:creationId xmlns:a16="http://schemas.microsoft.com/office/drawing/2014/main" id="{B3BC0956-5455-4A32-AF39-F96670B382EC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99" name="Groep 498">
                  <a:extLst>
                    <a:ext uri="{FF2B5EF4-FFF2-40B4-BE49-F238E27FC236}">
                      <a16:creationId xmlns:a16="http://schemas.microsoft.com/office/drawing/2014/main" id="{712145E1-C29F-4C89-A418-DA58AFBACEFC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503" name="Rechte verbindingslijn 502">
                    <a:extLst>
                      <a:ext uri="{FF2B5EF4-FFF2-40B4-BE49-F238E27FC236}">
                        <a16:creationId xmlns:a16="http://schemas.microsoft.com/office/drawing/2014/main" id="{EBA0EE56-B531-48FC-99BA-3E6CB57960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4" name="Rechte verbindingslijn 503">
                    <a:extLst>
                      <a:ext uri="{FF2B5EF4-FFF2-40B4-BE49-F238E27FC236}">
                        <a16:creationId xmlns:a16="http://schemas.microsoft.com/office/drawing/2014/main" id="{8ECF9B3F-E757-43AE-8AE4-B95710E7A7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5" name="Rechte verbindingslijn 504">
                    <a:extLst>
                      <a:ext uri="{FF2B5EF4-FFF2-40B4-BE49-F238E27FC236}">
                        <a16:creationId xmlns:a16="http://schemas.microsoft.com/office/drawing/2014/main" id="{AD6B5B27-431D-4EED-8C63-F79B449979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6" name="Rechte verbindingslijn 505">
                    <a:extLst>
                      <a:ext uri="{FF2B5EF4-FFF2-40B4-BE49-F238E27FC236}">
                        <a16:creationId xmlns:a16="http://schemas.microsoft.com/office/drawing/2014/main" id="{E4BA138E-3C42-45B2-A9E7-02F530F20F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7" name="Rechte verbindingslijn 506">
                    <a:extLst>
                      <a:ext uri="{FF2B5EF4-FFF2-40B4-BE49-F238E27FC236}">
                        <a16:creationId xmlns:a16="http://schemas.microsoft.com/office/drawing/2014/main" id="{971BCE0F-03FF-4991-B3EC-ACE0345DC4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500" name="Groep 499">
                  <a:extLst>
                    <a:ext uri="{FF2B5EF4-FFF2-40B4-BE49-F238E27FC236}">
                      <a16:creationId xmlns:a16="http://schemas.microsoft.com/office/drawing/2014/main" id="{B4F0B483-7378-4982-B0CE-1CA0C021CF82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501" name="Rechthoek 500">
                    <a:extLst>
                      <a:ext uri="{FF2B5EF4-FFF2-40B4-BE49-F238E27FC236}">
                        <a16:creationId xmlns:a16="http://schemas.microsoft.com/office/drawing/2014/main" id="{942CB3B4-BC25-4E46-BF57-8648B8F056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2" name="Pijl: punthaak 501">
                    <a:extLst>
                      <a:ext uri="{FF2B5EF4-FFF2-40B4-BE49-F238E27FC236}">
                        <a16:creationId xmlns:a16="http://schemas.microsoft.com/office/drawing/2014/main" id="{B93CBAA5-6F1A-461E-A04E-34557A156C2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61" name="Groep 460">
                <a:extLst>
                  <a:ext uri="{FF2B5EF4-FFF2-40B4-BE49-F238E27FC236}">
                    <a16:creationId xmlns:a16="http://schemas.microsoft.com/office/drawing/2014/main" id="{2E8FD99C-FAFB-4934-AF62-9AF42E5BF471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90" name="Groep 489">
                  <a:extLst>
                    <a:ext uri="{FF2B5EF4-FFF2-40B4-BE49-F238E27FC236}">
                      <a16:creationId xmlns:a16="http://schemas.microsoft.com/office/drawing/2014/main" id="{C0AA3134-4860-478F-B4F6-5AE92FDE5B39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94" name="Rechte verbindingslijn 493">
                    <a:extLst>
                      <a:ext uri="{FF2B5EF4-FFF2-40B4-BE49-F238E27FC236}">
                        <a16:creationId xmlns:a16="http://schemas.microsoft.com/office/drawing/2014/main" id="{4E7FD9A1-A8F3-4C01-9594-28EA0FD01A4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5" name="Rechte verbindingslijn 494">
                    <a:extLst>
                      <a:ext uri="{FF2B5EF4-FFF2-40B4-BE49-F238E27FC236}">
                        <a16:creationId xmlns:a16="http://schemas.microsoft.com/office/drawing/2014/main" id="{644BA3B1-3D0F-4926-B713-5383683B3C8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6" name="Rechte verbindingslijn 495">
                    <a:extLst>
                      <a:ext uri="{FF2B5EF4-FFF2-40B4-BE49-F238E27FC236}">
                        <a16:creationId xmlns:a16="http://schemas.microsoft.com/office/drawing/2014/main" id="{7BE76D9F-3C4A-4FCE-8625-E81D3A0A47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7" name="Rechte verbindingslijn 496">
                    <a:extLst>
                      <a:ext uri="{FF2B5EF4-FFF2-40B4-BE49-F238E27FC236}">
                        <a16:creationId xmlns:a16="http://schemas.microsoft.com/office/drawing/2014/main" id="{67B67C8D-EF6E-4796-8540-859A2256FDD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8" name="Rechte verbindingslijn 497">
                    <a:extLst>
                      <a:ext uri="{FF2B5EF4-FFF2-40B4-BE49-F238E27FC236}">
                        <a16:creationId xmlns:a16="http://schemas.microsoft.com/office/drawing/2014/main" id="{DD17A0B2-8F8F-45AA-A204-69E9B4932E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91" name="Groep 490">
                  <a:extLst>
                    <a:ext uri="{FF2B5EF4-FFF2-40B4-BE49-F238E27FC236}">
                      <a16:creationId xmlns:a16="http://schemas.microsoft.com/office/drawing/2014/main" id="{8C0BCA77-2276-4639-815B-A19369F5416F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92" name="Rechthoek 491">
                    <a:extLst>
                      <a:ext uri="{FF2B5EF4-FFF2-40B4-BE49-F238E27FC236}">
                        <a16:creationId xmlns:a16="http://schemas.microsoft.com/office/drawing/2014/main" id="{C292FA84-3387-4E13-9994-B928D67A3C2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3" name="Pijl: punthaak 492">
                    <a:extLst>
                      <a:ext uri="{FF2B5EF4-FFF2-40B4-BE49-F238E27FC236}">
                        <a16:creationId xmlns:a16="http://schemas.microsoft.com/office/drawing/2014/main" id="{39B69AD5-C0B4-4C4E-96FC-EC713B66497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62" name="Rechte verbindingslijn 461">
                <a:extLst>
                  <a:ext uri="{FF2B5EF4-FFF2-40B4-BE49-F238E27FC236}">
                    <a16:creationId xmlns:a16="http://schemas.microsoft.com/office/drawing/2014/main" id="{764CED3A-03D1-44AF-BD21-01D62B34DD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3" name="Rechte verbindingslijn 462">
                <a:extLst>
                  <a:ext uri="{FF2B5EF4-FFF2-40B4-BE49-F238E27FC236}">
                    <a16:creationId xmlns:a16="http://schemas.microsoft.com/office/drawing/2014/main" id="{0382166F-4A59-45E4-BE00-9ABAF843F8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64" name="Groep 463">
                <a:extLst>
                  <a:ext uri="{FF2B5EF4-FFF2-40B4-BE49-F238E27FC236}">
                    <a16:creationId xmlns:a16="http://schemas.microsoft.com/office/drawing/2014/main" id="{FCFF3D79-2F71-4A7E-A8F6-2986CBF21278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79" name="Rechthoek 478">
                  <a:extLst>
                    <a:ext uri="{FF2B5EF4-FFF2-40B4-BE49-F238E27FC236}">
                      <a16:creationId xmlns:a16="http://schemas.microsoft.com/office/drawing/2014/main" id="{C354241D-0119-4145-B92B-DD8C07CB4A3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80" name="Groep 479">
                  <a:extLst>
                    <a:ext uri="{FF2B5EF4-FFF2-40B4-BE49-F238E27FC236}">
                      <a16:creationId xmlns:a16="http://schemas.microsoft.com/office/drawing/2014/main" id="{9B18827A-6674-42B3-9812-3BFC11969CA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81" name="Groep 480">
                    <a:extLst>
                      <a:ext uri="{FF2B5EF4-FFF2-40B4-BE49-F238E27FC236}">
                        <a16:creationId xmlns:a16="http://schemas.microsoft.com/office/drawing/2014/main" id="{198FCD36-E905-4607-8A34-571726EBDC2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85" name="Rechte verbindingslijn 484">
                      <a:extLst>
                        <a:ext uri="{FF2B5EF4-FFF2-40B4-BE49-F238E27FC236}">
                          <a16:creationId xmlns:a16="http://schemas.microsoft.com/office/drawing/2014/main" id="{961725F6-36CA-48DF-A5C7-DE1C978ECEB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6" name="Rechte verbindingslijn 485">
                      <a:extLst>
                        <a:ext uri="{FF2B5EF4-FFF2-40B4-BE49-F238E27FC236}">
                          <a16:creationId xmlns:a16="http://schemas.microsoft.com/office/drawing/2014/main" id="{325102A4-B91C-450B-A09C-026E024D17E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7" name="Rechte verbindingslijn 486">
                      <a:extLst>
                        <a:ext uri="{FF2B5EF4-FFF2-40B4-BE49-F238E27FC236}">
                          <a16:creationId xmlns:a16="http://schemas.microsoft.com/office/drawing/2014/main" id="{DD9D3746-7DE6-42D5-B053-BC370655E06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8" name="Rechte verbindingslijn 487">
                      <a:extLst>
                        <a:ext uri="{FF2B5EF4-FFF2-40B4-BE49-F238E27FC236}">
                          <a16:creationId xmlns:a16="http://schemas.microsoft.com/office/drawing/2014/main" id="{610719E9-050D-43F4-B4DA-04DA4367D8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9" name="Rechte verbindingslijn 488">
                      <a:extLst>
                        <a:ext uri="{FF2B5EF4-FFF2-40B4-BE49-F238E27FC236}">
                          <a16:creationId xmlns:a16="http://schemas.microsoft.com/office/drawing/2014/main" id="{BF13302F-BE1F-4DE9-A582-2A14EB47631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82" name="Groep 481">
                    <a:extLst>
                      <a:ext uri="{FF2B5EF4-FFF2-40B4-BE49-F238E27FC236}">
                        <a16:creationId xmlns:a16="http://schemas.microsoft.com/office/drawing/2014/main" id="{96884A69-A851-4CE7-8BA2-B08A461935E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83" name="Rechthoek 482">
                      <a:extLst>
                        <a:ext uri="{FF2B5EF4-FFF2-40B4-BE49-F238E27FC236}">
                          <a16:creationId xmlns:a16="http://schemas.microsoft.com/office/drawing/2014/main" id="{7E80D271-E531-435B-A4F9-33BFB0FD58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4" name="Pijl: punthaak 483">
                      <a:extLst>
                        <a:ext uri="{FF2B5EF4-FFF2-40B4-BE49-F238E27FC236}">
                          <a16:creationId xmlns:a16="http://schemas.microsoft.com/office/drawing/2014/main" id="{923297D4-E74D-4837-994B-2BC0140CAB5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65" name="Groep 464">
                <a:extLst>
                  <a:ext uri="{FF2B5EF4-FFF2-40B4-BE49-F238E27FC236}">
                    <a16:creationId xmlns:a16="http://schemas.microsoft.com/office/drawing/2014/main" id="{488A4A54-65A3-47D7-ABA3-CE0C76620991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F759C525-4C9B-42CB-AA96-D2F66396FF37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9" name="Groep 468">
                  <a:extLst>
                    <a:ext uri="{FF2B5EF4-FFF2-40B4-BE49-F238E27FC236}">
                      <a16:creationId xmlns:a16="http://schemas.microsoft.com/office/drawing/2014/main" id="{6BE9AF51-BFAE-4D78-894D-CBD8CA10981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70" name="Groep 469">
                    <a:extLst>
                      <a:ext uri="{FF2B5EF4-FFF2-40B4-BE49-F238E27FC236}">
                        <a16:creationId xmlns:a16="http://schemas.microsoft.com/office/drawing/2014/main" id="{76B5CAC8-576D-42EE-8926-20F3AA748EF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74" name="Rechte verbindingslijn 473">
                      <a:extLst>
                        <a:ext uri="{FF2B5EF4-FFF2-40B4-BE49-F238E27FC236}">
                          <a16:creationId xmlns:a16="http://schemas.microsoft.com/office/drawing/2014/main" id="{BA23A69C-701A-4AD4-A28E-40C7C69CF43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5" name="Rechte verbindingslijn 474">
                      <a:extLst>
                        <a:ext uri="{FF2B5EF4-FFF2-40B4-BE49-F238E27FC236}">
                          <a16:creationId xmlns:a16="http://schemas.microsoft.com/office/drawing/2014/main" id="{F981F71E-3A6A-4AC7-919F-D82EF23CFCE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6" name="Rechte verbindingslijn 475">
                      <a:extLst>
                        <a:ext uri="{FF2B5EF4-FFF2-40B4-BE49-F238E27FC236}">
                          <a16:creationId xmlns:a16="http://schemas.microsoft.com/office/drawing/2014/main" id="{832200EA-30E2-4092-B668-C685686198B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7" name="Rechte verbindingslijn 476">
                      <a:extLst>
                        <a:ext uri="{FF2B5EF4-FFF2-40B4-BE49-F238E27FC236}">
                          <a16:creationId xmlns:a16="http://schemas.microsoft.com/office/drawing/2014/main" id="{5B048E36-9308-463C-BBB9-FF9EE06A52E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8" name="Rechte verbindingslijn 477">
                      <a:extLst>
                        <a:ext uri="{FF2B5EF4-FFF2-40B4-BE49-F238E27FC236}">
                          <a16:creationId xmlns:a16="http://schemas.microsoft.com/office/drawing/2014/main" id="{B1FEF0A9-BC6E-499D-8D4A-C71D993A221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71" name="Groep 470">
                    <a:extLst>
                      <a:ext uri="{FF2B5EF4-FFF2-40B4-BE49-F238E27FC236}">
                        <a16:creationId xmlns:a16="http://schemas.microsoft.com/office/drawing/2014/main" id="{F674E652-3619-40D0-A3A9-968E58F9A0C6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72" name="Rechthoek 471">
                      <a:extLst>
                        <a:ext uri="{FF2B5EF4-FFF2-40B4-BE49-F238E27FC236}">
                          <a16:creationId xmlns:a16="http://schemas.microsoft.com/office/drawing/2014/main" id="{6B94D685-9FCC-4470-8CB6-BB609EAA3AE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3" name="Pijl: punthaak 472">
                      <a:extLst>
                        <a:ext uri="{FF2B5EF4-FFF2-40B4-BE49-F238E27FC236}">
                          <a16:creationId xmlns:a16="http://schemas.microsoft.com/office/drawing/2014/main" id="{5115F41B-64C4-47E6-AC86-97402D032B6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66" name="Rechthoek 465">
                <a:extLst>
                  <a:ext uri="{FF2B5EF4-FFF2-40B4-BE49-F238E27FC236}">
                    <a16:creationId xmlns:a16="http://schemas.microsoft.com/office/drawing/2014/main" id="{5F5B86AE-A3F8-4816-9B1D-6CEEB3508658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67" name="Rechthoek 466">
                <a:extLst>
                  <a:ext uri="{FF2B5EF4-FFF2-40B4-BE49-F238E27FC236}">
                    <a16:creationId xmlns:a16="http://schemas.microsoft.com/office/drawing/2014/main" id="{06F42B99-D310-4625-95C5-224CD464041A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36" name="Rechte verbindingslijn 435">
              <a:extLst>
                <a:ext uri="{FF2B5EF4-FFF2-40B4-BE49-F238E27FC236}">
                  <a16:creationId xmlns:a16="http://schemas.microsoft.com/office/drawing/2014/main" id="{6757BEF4-E4BA-4B1C-829C-E8967D0AF5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37" name="Rechthoek 436">
              <a:extLst>
                <a:ext uri="{FF2B5EF4-FFF2-40B4-BE49-F238E27FC236}">
                  <a16:creationId xmlns:a16="http://schemas.microsoft.com/office/drawing/2014/main" id="{333251E5-AFF2-4F97-817F-3303E3F3B0FC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C814E6DC-7E22-4E7B-91A9-ED32D441EE9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39" name="Ovaal 438">
              <a:extLst>
                <a:ext uri="{FF2B5EF4-FFF2-40B4-BE49-F238E27FC236}">
                  <a16:creationId xmlns:a16="http://schemas.microsoft.com/office/drawing/2014/main" id="{FB104293-2D98-4829-8796-8F8AFE40291F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40" name="Ovaal 439">
              <a:extLst>
                <a:ext uri="{FF2B5EF4-FFF2-40B4-BE49-F238E27FC236}">
                  <a16:creationId xmlns:a16="http://schemas.microsoft.com/office/drawing/2014/main" id="{7E56832F-8EE0-40F5-812E-F746253DB9C8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41" name="Ovaal 440">
              <a:extLst>
                <a:ext uri="{FF2B5EF4-FFF2-40B4-BE49-F238E27FC236}">
                  <a16:creationId xmlns:a16="http://schemas.microsoft.com/office/drawing/2014/main" id="{A15D1FFE-FCC9-4846-A90D-F8311F2A8904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42" name="Ovaal 441">
              <a:extLst>
                <a:ext uri="{FF2B5EF4-FFF2-40B4-BE49-F238E27FC236}">
                  <a16:creationId xmlns:a16="http://schemas.microsoft.com/office/drawing/2014/main" id="{8D4BCD30-7FF9-429B-9E85-401E16E0D271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43" name="Ovaal 442">
              <a:extLst>
                <a:ext uri="{FF2B5EF4-FFF2-40B4-BE49-F238E27FC236}">
                  <a16:creationId xmlns:a16="http://schemas.microsoft.com/office/drawing/2014/main" id="{315A8513-BDBC-40EB-BB00-7F0F4F69D996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44" name="Ovaal 443">
              <a:extLst>
                <a:ext uri="{FF2B5EF4-FFF2-40B4-BE49-F238E27FC236}">
                  <a16:creationId xmlns:a16="http://schemas.microsoft.com/office/drawing/2014/main" id="{A255902F-6C45-409C-A774-830092A7E045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45" name="Ovaal 444">
              <a:extLst>
                <a:ext uri="{FF2B5EF4-FFF2-40B4-BE49-F238E27FC236}">
                  <a16:creationId xmlns:a16="http://schemas.microsoft.com/office/drawing/2014/main" id="{203698E1-F77F-4AB5-83D0-2D61C44CC68C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46" name="Ovaal 445">
              <a:extLst>
                <a:ext uri="{FF2B5EF4-FFF2-40B4-BE49-F238E27FC236}">
                  <a16:creationId xmlns:a16="http://schemas.microsoft.com/office/drawing/2014/main" id="{9DFDE9A4-5725-4646-BAA2-CE60FCF82FD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47" name="Ovaal 446">
              <a:extLst>
                <a:ext uri="{FF2B5EF4-FFF2-40B4-BE49-F238E27FC236}">
                  <a16:creationId xmlns:a16="http://schemas.microsoft.com/office/drawing/2014/main" id="{6E1D2769-F5E8-4B66-BA84-BADAA394A62B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48" name="Rechthoek 447">
              <a:extLst>
                <a:ext uri="{FF2B5EF4-FFF2-40B4-BE49-F238E27FC236}">
                  <a16:creationId xmlns:a16="http://schemas.microsoft.com/office/drawing/2014/main" id="{FFF42E44-B14D-402D-93F0-AA410B7A7CB3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49" name="Rechthoek 448">
              <a:extLst>
                <a:ext uri="{FF2B5EF4-FFF2-40B4-BE49-F238E27FC236}">
                  <a16:creationId xmlns:a16="http://schemas.microsoft.com/office/drawing/2014/main" id="{DB5830CA-930B-4E13-AC11-7DADBC0D5643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50" name="Rechthoek 449">
              <a:extLst>
                <a:ext uri="{FF2B5EF4-FFF2-40B4-BE49-F238E27FC236}">
                  <a16:creationId xmlns:a16="http://schemas.microsoft.com/office/drawing/2014/main" id="{3B5E9EC4-4439-4D1A-8642-A4B0363487F5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51" name="Rechthoek 450">
              <a:extLst>
                <a:ext uri="{FF2B5EF4-FFF2-40B4-BE49-F238E27FC236}">
                  <a16:creationId xmlns:a16="http://schemas.microsoft.com/office/drawing/2014/main" id="{AAC5FFD7-B235-43EF-81A5-596A6966C24E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52" name="Rechthoek 451">
              <a:extLst>
                <a:ext uri="{FF2B5EF4-FFF2-40B4-BE49-F238E27FC236}">
                  <a16:creationId xmlns:a16="http://schemas.microsoft.com/office/drawing/2014/main" id="{2791E3E0-85E9-4EC8-A52F-C1B93967CD2A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53" name="Rechthoek 452">
              <a:extLst>
                <a:ext uri="{FF2B5EF4-FFF2-40B4-BE49-F238E27FC236}">
                  <a16:creationId xmlns:a16="http://schemas.microsoft.com/office/drawing/2014/main" id="{3F860196-22D2-4185-8EED-FE77C0898423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54" name="Rechthoek 453">
              <a:extLst>
                <a:ext uri="{FF2B5EF4-FFF2-40B4-BE49-F238E27FC236}">
                  <a16:creationId xmlns:a16="http://schemas.microsoft.com/office/drawing/2014/main" id="{499E2AF2-E9D4-44B0-8AE0-09FA2D2673B6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55" name="Rechthoek 454">
              <a:extLst>
                <a:ext uri="{FF2B5EF4-FFF2-40B4-BE49-F238E27FC236}">
                  <a16:creationId xmlns:a16="http://schemas.microsoft.com/office/drawing/2014/main" id="{52CEF9BE-66BF-42A8-BBB9-57E9C5DAC246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97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(beeldvu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hthoek 115">
            <a:extLst>
              <a:ext uri="{FF2B5EF4-FFF2-40B4-BE49-F238E27FC236}">
                <a16:creationId xmlns:a16="http://schemas.microsoft.com/office/drawing/2014/main" id="{361A5DAB-49D8-4345-8132-605EC4F6ADB8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Media (beeldvullend)</a:t>
            </a:r>
          </a:p>
        </p:txBody>
      </p:sp>
      <p:grpSp>
        <p:nvGrpSpPr>
          <p:cNvPr id="132" name="INSTRUCTIES">
            <a:extLst>
              <a:ext uri="{FF2B5EF4-FFF2-40B4-BE49-F238E27FC236}">
                <a16:creationId xmlns:a16="http://schemas.microsoft.com/office/drawing/2014/main" id="{54B5843B-0CA5-4CC5-8C28-7AD9E842D5CA}"/>
              </a:ext>
            </a:extLst>
          </p:cNvPr>
          <p:cNvGrpSpPr/>
          <p:nvPr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33" name="Rechthoek: afgeronde hoeken 132">
              <a:extLst>
                <a:ext uri="{FF2B5EF4-FFF2-40B4-BE49-F238E27FC236}">
                  <a16:creationId xmlns:a16="http://schemas.microsoft.com/office/drawing/2014/main" id="{47FD6DA6-6EFE-468F-8497-2C7194BCB12C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34" name="Rechthoek: afgeronde hoeken 133">
              <a:extLst>
                <a:ext uri="{FF2B5EF4-FFF2-40B4-BE49-F238E27FC236}">
                  <a16:creationId xmlns:a16="http://schemas.microsoft.com/office/drawing/2014/main" id="{FF632F28-E248-4A30-B134-D5C12F3D0D2F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EBA8AC0D-3D26-4CD0-9576-A6EC515B32C5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6" name="Rechte verbindingslijn 135">
              <a:extLst>
                <a:ext uri="{FF2B5EF4-FFF2-40B4-BE49-F238E27FC236}">
                  <a16:creationId xmlns:a16="http://schemas.microsoft.com/office/drawing/2014/main" id="{7C74E631-1443-437C-93DE-B266CBE038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81641299-B329-40F0-9F6E-3EE57D4EC135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38" name="Ovaal 137">
              <a:extLst>
                <a:ext uri="{FF2B5EF4-FFF2-40B4-BE49-F238E27FC236}">
                  <a16:creationId xmlns:a16="http://schemas.microsoft.com/office/drawing/2014/main" id="{6E35F9F1-7717-4EEF-A2DF-DDE03E90A36E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39" name="Rechthoek 138">
              <a:extLst>
                <a:ext uri="{FF2B5EF4-FFF2-40B4-BE49-F238E27FC236}">
                  <a16:creationId xmlns:a16="http://schemas.microsoft.com/office/drawing/2014/main" id="{F6F4C67F-5B7C-441E-BD68-F1E07DA2C361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9DF6B579-312A-4C5B-948E-1AD6D25ADE2F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1" name="Rechthoek 140">
              <a:extLst>
                <a:ext uri="{FF2B5EF4-FFF2-40B4-BE49-F238E27FC236}">
                  <a16:creationId xmlns:a16="http://schemas.microsoft.com/office/drawing/2014/main" id="{73E18B4C-547B-4408-9045-77CB973D8983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2" name="Rechte verbindingslijn 141">
              <a:extLst>
                <a:ext uri="{FF2B5EF4-FFF2-40B4-BE49-F238E27FC236}">
                  <a16:creationId xmlns:a16="http://schemas.microsoft.com/office/drawing/2014/main" id="{F42CB830-CCFC-47CE-BF43-B0519E931A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51E2EDD-8504-4B65-86F3-DEA12A566063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77068F99-6AFD-44FB-A5B9-83B67F42465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66" name="Rechte verbindingslijn 165">
                <a:extLst>
                  <a:ext uri="{FF2B5EF4-FFF2-40B4-BE49-F238E27FC236}">
                    <a16:creationId xmlns:a16="http://schemas.microsoft.com/office/drawing/2014/main" id="{BA8AE027-7D82-4FC5-AD09-3B7EBC0959B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67" name="Gelijkbenige driehoek 166">
                <a:extLst>
                  <a:ext uri="{FF2B5EF4-FFF2-40B4-BE49-F238E27FC236}">
                    <a16:creationId xmlns:a16="http://schemas.microsoft.com/office/drawing/2014/main" id="{CFCDDD09-9B81-457D-8A50-11B04306BBF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Video icoon">
              <a:extLst>
                <a:ext uri="{FF2B5EF4-FFF2-40B4-BE49-F238E27FC236}">
                  <a16:creationId xmlns:a16="http://schemas.microsoft.com/office/drawing/2014/main" id="{36A088CA-462F-4213-98F8-D539E1074D0E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162" name="Rechthoek 161">
                <a:extLst>
                  <a:ext uri="{FF2B5EF4-FFF2-40B4-BE49-F238E27FC236}">
                    <a16:creationId xmlns:a16="http://schemas.microsoft.com/office/drawing/2014/main" id="{4E489487-1531-4B8A-891F-6C8F4E03BA92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63" name="Vrije vorm 112">
                <a:extLst>
                  <a:ext uri="{FF2B5EF4-FFF2-40B4-BE49-F238E27FC236}">
                    <a16:creationId xmlns:a16="http://schemas.microsoft.com/office/drawing/2014/main" id="{787B63C0-A4D3-4173-85C1-F89184741882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64" name="Vrije vorm 113">
                <a:extLst>
                  <a:ext uri="{FF2B5EF4-FFF2-40B4-BE49-F238E27FC236}">
                    <a16:creationId xmlns:a16="http://schemas.microsoft.com/office/drawing/2014/main" id="{E7B170F4-9F21-4007-814C-F4A081E3850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0C35D360-84CF-4FC1-9C51-6F43AA6B981B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46" name="Groep 145">
                <a:extLst>
                  <a:ext uri="{FF2B5EF4-FFF2-40B4-BE49-F238E27FC236}">
                    <a16:creationId xmlns:a16="http://schemas.microsoft.com/office/drawing/2014/main" id="{A65EEE08-3ED8-4B11-8186-A7491E5D44E0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49" name="Groep 148">
                  <a:extLst>
                    <a:ext uri="{FF2B5EF4-FFF2-40B4-BE49-F238E27FC236}">
                      <a16:creationId xmlns:a16="http://schemas.microsoft.com/office/drawing/2014/main" id="{63C4A435-182A-4C48-B4B0-3EAE33FFD00B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56" name="Groep 155">
                    <a:extLst>
                      <a:ext uri="{FF2B5EF4-FFF2-40B4-BE49-F238E27FC236}">
                        <a16:creationId xmlns:a16="http://schemas.microsoft.com/office/drawing/2014/main" id="{3F29C39E-2052-4EB3-9F90-8C94B11432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59" name="Rechthoek 158">
                      <a:extLst>
                        <a:ext uri="{FF2B5EF4-FFF2-40B4-BE49-F238E27FC236}">
                          <a16:creationId xmlns:a16="http://schemas.microsoft.com/office/drawing/2014/main" id="{94CF0AB4-C3AC-40E6-B6C5-3A611CF175E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0" name="Rechthoek 159">
                      <a:extLst>
                        <a:ext uri="{FF2B5EF4-FFF2-40B4-BE49-F238E27FC236}">
                          <a16:creationId xmlns:a16="http://schemas.microsoft.com/office/drawing/2014/main" id="{B62DF717-E5C1-4A2C-AF62-D5C45870B8B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1" name="Ovaal 160">
                      <a:extLst>
                        <a:ext uri="{FF2B5EF4-FFF2-40B4-BE49-F238E27FC236}">
                          <a16:creationId xmlns:a16="http://schemas.microsoft.com/office/drawing/2014/main" id="{5B7F4351-4256-495E-B708-FD04E9B03B5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57" name="Afbeelding 156">
                    <a:extLst>
                      <a:ext uri="{FF2B5EF4-FFF2-40B4-BE49-F238E27FC236}">
                        <a16:creationId xmlns:a16="http://schemas.microsoft.com/office/drawing/2014/main" id="{8CD4CF05-85E3-44D6-BEF4-34F2DAFBE63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58" name="Afbeelding 157">
                    <a:extLst>
                      <a:ext uri="{FF2B5EF4-FFF2-40B4-BE49-F238E27FC236}">
                        <a16:creationId xmlns:a16="http://schemas.microsoft.com/office/drawing/2014/main" id="{BE5664F0-C3F7-4179-B314-A79480A79CE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0" name="Groep 149">
                  <a:extLst>
                    <a:ext uri="{FF2B5EF4-FFF2-40B4-BE49-F238E27FC236}">
                      <a16:creationId xmlns:a16="http://schemas.microsoft.com/office/drawing/2014/main" id="{D1CECD21-6489-4EAF-8932-FF1C852F92C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54" name="Rechthoek 153">
                    <a:extLst>
                      <a:ext uri="{FF2B5EF4-FFF2-40B4-BE49-F238E27FC236}">
                        <a16:creationId xmlns:a16="http://schemas.microsoft.com/office/drawing/2014/main" id="{1E7E5357-38DC-4130-B75F-326712FF718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Rechthoek 154">
                    <a:extLst>
                      <a:ext uri="{FF2B5EF4-FFF2-40B4-BE49-F238E27FC236}">
                        <a16:creationId xmlns:a16="http://schemas.microsoft.com/office/drawing/2014/main" id="{20C0C598-9DBC-48AC-9470-8FD070DEEE9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1" name="Groep 150">
                  <a:extLst>
                    <a:ext uri="{FF2B5EF4-FFF2-40B4-BE49-F238E27FC236}">
                      <a16:creationId xmlns:a16="http://schemas.microsoft.com/office/drawing/2014/main" id="{8F3C6D64-D798-422E-873E-DBFD57E8A59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52" name="Rechthoek 151">
                    <a:extLst>
                      <a:ext uri="{FF2B5EF4-FFF2-40B4-BE49-F238E27FC236}">
                        <a16:creationId xmlns:a16="http://schemas.microsoft.com/office/drawing/2014/main" id="{20BD3433-8602-4CD7-B33D-42A5A1B37D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Rechthoek 152">
                    <a:extLst>
                      <a:ext uri="{FF2B5EF4-FFF2-40B4-BE49-F238E27FC236}">
                        <a16:creationId xmlns:a16="http://schemas.microsoft.com/office/drawing/2014/main" id="{3EBC441A-227B-4D42-9DA0-7845B3E3ED9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0505B39-ACF7-4B5C-979F-0AD117CA8300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48" name="Gelijkbenige driehoek 147">
                <a:extLst>
                  <a:ext uri="{FF2B5EF4-FFF2-40B4-BE49-F238E27FC236}">
                    <a16:creationId xmlns:a16="http://schemas.microsoft.com/office/drawing/2014/main" id="{AACE8BEC-9AA2-48A8-9311-5FE3DE4F71E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Tijdelijke aanduiding voor media 28">
            <a:extLst>
              <a:ext uri="{FF2B5EF4-FFF2-40B4-BE49-F238E27FC236}">
                <a16:creationId xmlns:a16="http://schemas.microsoft.com/office/drawing/2014/main" id="{922F9F2C-8E00-491E-9890-50DC2C8810A4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0" y="2"/>
            <a:ext cx="12198350" cy="6857999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BBE2E-CF27-4C71-B2D1-ABF78ADF08A7}" type="datetime10">
              <a:rPr lang="nl-NL" smtClean="0"/>
              <a:t>14:31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88" name="Tijdelijke aanduiding voor tekst 6">
            <a:extLst>
              <a:ext uri="{FF2B5EF4-FFF2-40B4-BE49-F238E27FC236}">
                <a16:creationId xmlns:a16="http://schemas.microsoft.com/office/drawing/2014/main" id="{E9E93197-270E-4316-9648-C0D05F2894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89" name="Tijdelijke aanduiding voor tekst 6">
            <a:extLst>
              <a:ext uri="{FF2B5EF4-FFF2-40B4-BE49-F238E27FC236}">
                <a16:creationId xmlns:a16="http://schemas.microsoft.com/office/drawing/2014/main" id="{FCF42B84-15F1-4073-824F-5B5E3E7B26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0" name="Tijdelijke aanduiding voor tekst 6">
            <a:extLst>
              <a:ext uri="{FF2B5EF4-FFF2-40B4-BE49-F238E27FC236}">
                <a16:creationId xmlns:a16="http://schemas.microsoft.com/office/drawing/2014/main" id="{26EC68F5-EAC7-4051-B0A4-4D77988B1DA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B294E230-E216-410E-9A7B-1542AA4F0A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71" name="Tijdelijke aanduiding voor tekst 6">
            <a:extLst>
              <a:ext uri="{FF2B5EF4-FFF2-40B4-BE49-F238E27FC236}">
                <a16:creationId xmlns:a16="http://schemas.microsoft.com/office/drawing/2014/main" id="{69548FA0-4919-4F92-AA0F-0D852C4431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60381" y="2702485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72" name="Tijdelijke aanduiding voor tekst 6">
            <a:extLst>
              <a:ext uri="{FF2B5EF4-FFF2-40B4-BE49-F238E27FC236}">
                <a16:creationId xmlns:a16="http://schemas.microsoft.com/office/drawing/2014/main" id="{9EDE7235-981A-4134-AC5A-B52B7C9507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5798659" y="3042456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92" name="Tijdelijke aanduiding voor tekst 82">
            <a:extLst>
              <a:ext uri="{FF2B5EF4-FFF2-40B4-BE49-F238E27FC236}">
                <a16:creationId xmlns:a16="http://schemas.microsoft.com/office/drawing/2014/main" id="{618E64E8-8694-472E-9AAA-42E1E9C0E1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131" name="Rechthoek 130">
            <a:extLst>
              <a:ext uri="{FF2B5EF4-FFF2-40B4-BE49-F238E27FC236}">
                <a16:creationId xmlns:a16="http://schemas.microsoft.com/office/drawing/2014/main" id="{939E0403-6614-4B02-B5CE-9011095CD67F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Media (beeldvullend)</a:t>
            </a:r>
          </a:p>
        </p:txBody>
      </p:sp>
      <p:grpSp>
        <p:nvGrpSpPr>
          <p:cNvPr id="168" name="INSTRUCTIES">
            <a:extLst>
              <a:ext uri="{FF2B5EF4-FFF2-40B4-BE49-F238E27FC236}">
                <a16:creationId xmlns:a16="http://schemas.microsoft.com/office/drawing/2014/main" id="{52F0415C-1C6F-469F-B38F-8A7FAC2FE51D}"/>
              </a:ext>
            </a:extLst>
          </p:cNvPr>
          <p:cNvGrpSpPr/>
          <p:nvPr userDrawn="1"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69" name="Rechthoek: afgeronde hoeken 168">
              <a:extLst>
                <a:ext uri="{FF2B5EF4-FFF2-40B4-BE49-F238E27FC236}">
                  <a16:creationId xmlns:a16="http://schemas.microsoft.com/office/drawing/2014/main" id="{7AF41315-6F07-4ED5-8669-253CBCDFC9A5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70" name="Rechthoek: afgeronde hoeken 169">
              <a:extLst>
                <a:ext uri="{FF2B5EF4-FFF2-40B4-BE49-F238E27FC236}">
                  <a16:creationId xmlns:a16="http://schemas.microsoft.com/office/drawing/2014/main" id="{5657069A-064C-496A-8C07-C3E507A1EEE3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1" name="Ovaal 170">
              <a:extLst>
                <a:ext uri="{FF2B5EF4-FFF2-40B4-BE49-F238E27FC236}">
                  <a16:creationId xmlns:a16="http://schemas.microsoft.com/office/drawing/2014/main" id="{F3C29400-A0EF-4FC0-ADB0-E072C424F0FF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7BB056-2409-45B7-B182-827927DC83F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CA9CCE0D-CEA1-4FE3-92C2-158F34DE972B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E2D272BF-9AD7-4EF8-9254-7805FAF3ABD9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0B22314F-AA59-4076-B2D8-A4587814BF92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6D2B773E-8060-43B4-9835-B93386CA2164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A1C94B1C-5058-418F-955F-4645215F55EE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BE985355-719D-4B8D-AE3F-EFEA2C4BC5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3C7D7323-FBE3-41D4-AF00-C67D41A8285B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86" name="Rechthoek 285">
                <a:extLst>
                  <a:ext uri="{FF2B5EF4-FFF2-40B4-BE49-F238E27FC236}">
                    <a16:creationId xmlns:a16="http://schemas.microsoft.com/office/drawing/2014/main" id="{227ACBCE-9F77-4466-81FA-327AF8E8644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87" name="Rechte verbindingslijn 286">
                <a:extLst>
                  <a:ext uri="{FF2B5EF4-FFF2-40B4-BE49-F238E27FC236}">
                    <a16:creationId xmlns:a16="http://schemas.microsoft.com/office/drawing/2014/main" id="{EB934EAB-DAF7-4D5B-9B9A-3B1F25D4C23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8" name="Gelijkbenige driehoek 287">
                <a:extLst>
                  <a:ext uri="{FF2B5EF4-FFF2-40B4-BE49-F238E27FC236}">
                    <a16:creationId xmlns:a16="http://schemas.microsoft.com/office/drawing/2014/main" id="{7EB45F42-855E-43B9-940E-432879961D4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0" name="Video icoon">
              <a:extLst>
                <a:ext uri="{FF2B5EF4-FFF2-40B4-BE49-F238E27FC236}">
                  <a16:creationId xmlns:a16="http://schemas.microsoft.com/office/drawing/2014/main" id="{2AA0C676-B8E4-450E-8BE6-907D26EE2A0B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283" name="Rechthoek 282">
                <a:extLst>
                  <a:ext uri="{FF2B5EF4-FFF2-40B4-BE49-F238E27FC236}">
                    <a16:creationId xmlns:a16="http://schemas.microsoft.com/office/drawing/2014/main" id="{812634A7-FB49-4727-BFD5-F8DE2AAF2BF6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84" name="Vrije vorm 112">
                <a:extLst>
                  <a:ext uri="{FF2B5EF4-FFF2-40B4-BE49-F238E27FC236}">
                    <a16:creationId xmlns:a16="http://schemas.microsoft.com/office/drawing/2014/main" id="{E52043B8-67F7-43DA-9235-AA23ED41E27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85" name="Vrije vorm 113">
                <a:extLst>
                  <a:ext uri="{FF2B5EF4-FFF2-40B4-BE49-F238E27FC236}">
                    <a16:creationId xmlns:a16="http://schemas.microsoft.com/office/drawing/2014/main" id="{53F04A43-F5FE-4E58-B805-CF5F4A89E0B4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181" name="Groep 180">
              <a:extLst>
                <a:ext uri="{FF2B5EF4-FFF2-40B4-BE49-F238E27FC236}">
                  <a16:creationId xmlns:a16="http://schemas.microsoft.com/office/drawing/2014/main" id="{598CBEB5-C707-49AB-AFBE-2963177CADB4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82" name="Groep 181">
                <a:extLst>
                  <a:ext uri="{FF2B5EF4-FFF2-40B4-BE49-F238E27FC236}">
                    <a16:creationId xmlns:a16="http://schemas.microsoft.com/office/drawing/2014/main" id="{A7C1C536-7874-4125-ABE9-42519A790C3E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85" name="Groep 184">
                  <a:extLst>
                    <a:ext uri="{FF2B5EF4-FFF2-40B4-BE49-F238E27FC236}">
                      <a16:creationId xmlns:a16="http://schemas.microsoft.com/office/drawing/2014/main" id="{EEE0EEAD-8BDB-48F2-B554-98F3794595BB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77" name="Groep 276">
                    <a:extLst>
                      <a:ext uri="{FF2B5EF4-FFF2-40B4-BE49-F238E27FC236}">
                        <a16:creationId xmlns:a16="http://schemas.microsoft.com/office/drawing/2014/main" id="{42712086-A72C-418C-B20A-E250DDA790F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80" name="Rechthoek 279">
                      <a:extLst>
                        <a:ext uri="{FF2B5EF4-FFF2-40B4-BE49-F238E27FC236}">
                          <a16:creationId xmlns:a16="http://schemas.microsoft.com/office/drawing/2014/main" id="{52F6ECDC-853E-4C0C-A79D-441F2EAA16E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1" name="Rechthoek 280">
                      <a:extLst>
                        <a:ext uri="{FF2B5EF4-FFF2-40B4-BE49-F238E27FC236}">
                          <a16:creationId xmlns:a16="http://schemas.microsoft.com/office/drawing/2014/main" id="{BB52E769-3A1C-4314-A276-7BC72E34D7B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2" name="Ovaal 281">
                      <a:extLst>
                        <a:ext uri="{FF2B5EF4-FFF2-40B4-BE49-F238E27FC236}">
                          <a16:creationId xmlns:a16="http://schemas.microsoft.com/office/drawing/2014/main" id="{9BB7059C-32AD-43AD-B848-32E201825CB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78" name="Afbeelding 277">
                    <a:extLst>
                      <a:ext uri="{FF2B5EF4-FFF2-40B4-BE49-F238E27FC236}">
                        <a16:creationId xmlns:a16="http://schemas.microsoft.com/office/drawing/2014/main" id="{0B1759B5-0E42-4006-ACF7-E0CCE1F0FEF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79" name="Afbeelding 278">
                    <a:extLst>
                      <a:ext uri="{FF2B5EF4-FFF2-40B4-BE49-F238E27FC236}">
                        <a16:creationId xmlns:a16="http://schemas.microsoft.com/office/drawing/2014/main" id="{C3A821D0-B15B-4409-B407-A77ABD6E6FD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6" name="Groep 185">
                  <a:extLst>
                    <a:ext uri="{FF2B5EF4-FFF2-40B4-BE49-F238E27FC236}">
                      <a16:creationId xmlns:a16="http://schemas.microsoft.com/office/drawing/2014/main" id="{E26398F6-4739-4654-BAA0-13B14758520A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75" name="Rechthoek 274">
                    <a:extLst>
                      <a:ext uri="{FF2B5EF4-FFF2-40B4-BE49-F238E27FC236}">
                        <a16:creationId xmlns:a16="http://schemas.microsoft.com/office/drawing/2014/main" id="{D5C94654-6016-4746-B769-87B1DD9CF10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6" name="Rechthoek 275">
                    <a:extLst>
                      <a:ext uri="{FF2B5EF4-FFF2-40B4-BE49-F238E27FC236}">
                        <a16:creationId xmlns:a16="http://schemas.microsoft.com/office/drawing/2014/main" id="{EBE17ED3-FD74-45E7-B145-E2D552E8009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7" name="Groep 186">
                  <a:extLst>
                    <a:ext uri="{FF2B5EF4-FFF2-40B4-BE49-F238E27FC236}">
                      <a16:creationId xmlns:a16="http://schemas.microsoft.com/office/drawing/2014/main" id="{A616F911-5658-4443-A479-40E054FCEC4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73" name="Rechthoek 272">
                    <a:extLst>
                      <a:ext uri="{FF2B5EF4-FFF2-40B4-BE49-F238E27FC236}">
                        <a16:creationId xmlns:a16="http://schemas.microsoft.com/office/drawing/2014/main" id="{AA2BBC51-61A3-4FF0-8FC5-160B2F28567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4" name="Rechthoek 273">
                    <a:extLst>
                      <a:ext uri="{FF2B5EF4-FFF2-40B4-BE49-F238E27FC236}">
                        <a16:creationId xmlns:a16="http://schemas.microsoft.com/office/drawing/2014/main" id="{1B7320D8-DB8F-4C1B-B556-2C5DC9C98BC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C03CBBD9-11D7-4B9E-ABF0-D546A182D92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84" name="Gelijkbenige driehoek 183">
                <a:extLst>
                  <a:ext uri="{FF2B5EF4-FFF2-40B4-BE49-F238E27FC236}">
                    <a16:creationId xmlns:a16="http://schemas.microsoft.com/office/drawing/2014/main" id="{A45EF260-81EA-4720-9263-7F1034CE6E3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67" name="TEKSTINSTRUCTIES">
            <a:extLst>
              <a:ext uri="{FF2B5EF4-FFF2-40B4-BE49-F238E27FC236}">
                <a16:creationId xmlns:a16="http://schemas.microsoft.com/office/drawing/2014/main" id="{5127E65F-CDB5-4E66-BD9F-C1BF71CB185F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68" name="Rechthoek: afgeronde hoeken 367">
              <a:extLst>
                <a:ext uri="{FF2B5EF4-FFF2-40B4-BE49-F238E27FC236}">
                  <a16:creationId xmlns:a16="http://schemas.microsoft.com/office/drawing/2014/main" id="{02D385CB-FCBE-4621-A259-068A5AA254D1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69" name="Rechthoek: afgeronde hoeken 368">
              <a:extLst>
                <a:ext uri="{FF2B5EF4-FFF2-40B4-BE49-F238E27FC236}">
                  <a16:creationId xmlns:a16="http://schemas.microsoft.com/office/drawing/2014/main" id="{08EB0DF3-E382-431C-B29B-6A892A2C5A91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70" name="Rechthoek: afgeronde hoeken 369">
              <a:extLst>
                <a:ext uri="{FF2B5EF4-FFF2-40B4-BE49-F238E27FC236}">
                  <a16:creationId xmlns:a16="http://schemas.microsoft.com/office/drawing/2014/main" id="{FAB284D0-B55F-4F49-B490-4813D0DEFC99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1" name="Rechte verbindingslijn 370">
              <a:extLst>
                <a:ext uri="{FF2B5EF4-FFF2-40B4-BE49-F238E27FC236}">
                  <a16:creationId xmlns:a16="http://schemas.microsoft.com/office/drawing/2014/main" id="{9EABC28B-705C-46A7-8EBB-0B1A30A5758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72" name="Groep 371">
              <a:extLst>
                <a:ext uri="{FF2B5EF4-FFF2-40B4-BE49-F238E27FC236}">
                  <a16:creationId xmlns:a16="http://schemas.microsoft.com/office/drawing/2014/main" id="{A677EFBE-6889-41D1-B3BD-8D358FA7FA4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8F9474AF-18D6-4410-B61E-4151DBD4736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4CED7363-2B00-4561-BFE0-EE97973F1F2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Rechte verbindingslijn 394">
                <a:extLst>
                  <a:ext uri="{FF2B5EF4-FFF2-40B4-BE49-F238E27FC236}">
                    <a16:creationId xmlns:a16="http://schemas.microsoft.com/office/drawing/2014/main" id="{49B46D53-05CA-4101-8809-4BF57303B24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6" name="Rechthoek 395">
                <a:extLst>
                  <a:ext uri="{FF2B5EF4-FFF2-40B4-BE49-F238E27FC236}">
                    <a16:creationId xmlns:a16="http://schemas.microsoft.com/office/drawing/2014/main" id="{AC6AAC94-C8ED-4D39-97A0-EE1F7ADD4D11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A0E978F0-30F9-4929-B354-3D89DD34C41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36" name="Groep 435">
                  <a:extLst>
                    <a:ext uri="{FF2B5EF4-FFF2-40B4-BE49-F238E27FC236}">
                      <a16:creationId xmlns:a16="http://schemas.microsoft.com/office/drawing/2014/main" id="{A2FE399E-7A52-4A26-85B3-3CBF7EB727EA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40" name="Rechte verbindingslijn 439">
                    <a:extLst>
                      <a:ext uri="{FF2B5EF4-FFF2-40B4-BE49-F238E27FC236}">
                        <a16:creationId xmlns:a16="http://schemas.microsoft.com/office/drawing/2014/main" id="{30F27B3D-5699-4801-BEB5-4D424FC686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1" name="Rechte verbindingslijn 440">
                    <a:extLst>
                      <a:ext uri="{FF2B5EF4-FFF2-40B4-BE49-F238E27FC236}">
                        <a16:creationId xmlns:a16="http://schemas.microsoft.com/office/drawing/2014/main" id="{CFB01C69-1A46-4F44-A2E7-4C2057D976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2" name="Rechte verbindingslijn 441">
                    <a:extLst>
                      <a:ext uri="{FF2B5EF4-FFF2-40B4-BE49-F238E27FC236}">
                        <a16:creationId xmlns:a16="http://schemas.microsoft.com/office/drawing/2014/main" id="{10A0A12B-702D-4E3F-A060-898DF85D95F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3" name="Rechte verbindingslijn 442">
                    <a:extLst>
                      <a:ext uri="{FF2B5EF4-FFF2-40B4-BE49-F238E27FC236}">
                        <a16:creationId xmlns:a16="http://schemas.microsoft.com/office/drawing/2014/main" id="{6F895FCB-C5C3-4456-A70F-A7BC8BAD39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4" name="Rechte verbindingslijn 443">
                    <a:extLst>
                      <a:ext uri="{FF2B5EF4-FFF2-40B4-BE49-F238E27FC236}">
                        <a16:creationId xmlns:a16="http://schemas.microsoft.com/office/drawing/2014/main" id="{86C5AB12-E88E-4010-BA76-3AB51D425D0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37" name="Groep 436">
                  <a:extLst>
                    <a:ext uri="{FF2B5EF4-FFF2-40B4-BE49-F238E27FC236}">
                      <a16:creationId xmlns:a16="http://schemas.microsoft.com/office/drawing/2014/main" id="{F11056E7-EF79-4D96-B6AC-B415C4E29E36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38" name="Rechthoek 437">
                    <a:extLst>
                      <a:ext uri="{FF2B5EF4-FFF2-40B4-BE49-F238E27FC236}">
                        <a16:creationId xmlns:a16="http://schemas.microsoft.com/office/drawing/2014/main" id="{92A66D99-02A1-4787-9EE5-904E67D9821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9" name="Pijl: punthaak 438">
                    <a:extLst>
                      <a:ext uri="{FF2B5EF4-FFF2-40B4-BE49-F238E27FC236}">
                        <a16:creationId xmlns:a16="http://schemas.microsoft.com/office/drawing/2014/main" id="{61AE37DD-BB94-451C-88D5-B46B425F804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98" name="Groep 397">
                <a:extLst>
                  <a:ext uri="{FF2B5EF4-FFF2-40B4-BE49-F238E27FC236}">
                    <a16:creationId xmlns:a16="http://schemas.microsoft.com/office/drawing/2014/main" id="{6645E323-B6FB-43EA-85F3-FE10C5A2AC3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27" name="Groep 426">
                  <a:extLst>
                    <a:ext uri="{FF2B5EF4-FFF2-40B4-BE49-F238E27FC236}">
                      <a16:creationId xmlns:a16="http://schemas.microsoft.com/office/drawing/2014/main" id="{8DF66E99-8474-435A-92B6-18E8509688C8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31" name="Rechte verbindingslijn 430">
                    <a:extLst>
                      <a:ext uri="{FF2B5EF4-FFF2-40B4-BE49-F238E27FC236}">
                        <a16:creationId xmlns:a16="http://schemas.microsoft.com/office/drawing/2014/main" id="{DB751B47-E5B0-43F7-AA18-45F11271048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2" name="Rechte verbindingslijn 431">
                    <a:extLst>
                      <a:ext uri="{FF2B5EF4-FFF2-40B4-BE49-F238E27FC236}">
                        <a16:creationId xmlns:a16="http://schemas.microsoft.com/office/drawing/2014/main" id="{7F3085CA-10B0-416F-B19A-D7AA1416B4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3" name="Rechte verbindingslijn 432">
                    <a:extLst>
                      <a:ext uri="{FF2B5EF4-FFF2-40B4-BE49-F238E27FC236}">
                        <a16:creationId xmlns:a16="http://schemas.microsoft.com/office/drawing/2014/main" id="{F9A3F1BF-F44C-4A3E-9DEA-971ABE7E14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4" name="Rechte verbindingslijn 433">
                    <a:extLst>
                      <a:ext uri="{FF2B5EF4-FFF2-40B4-BE49-F238E27FC236}">
                        <a16:creationId xmlns:a16="http://schemas.microsoft.com/office/drawing/2014/main" id="{151F4814-5690-4696-8B8C-593768D196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5" name="Rechte verbindingslijn 434">
                    <a:extLst>
                      <a:ext uri="{FF2B5EF4-FFF2-40B4-BE49-F238E27FC236}">
                        <a16:creationId xmlns:a16="http://schemas.microsoft.com/office/drawing/2014/main" id="{96B12C58-F1BA-4B14-AB43-DD8F630B85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28" name="Groep 427">
                  <a:extLst>
                    <a:ext uri="{FF2B5EF4-FFF2-40B4-BE49-F238E27FC236}">
                      <a16:creationId xmlns:a16="http://schemas.microsoft.com/office/drawing/2014/main" id="{A7E4AC91-9184-4E0B-9534-9C0AF28A3E2B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29" name="Rechthoek 428">
                    <a:extLst>
                      <a:ext uri="{FF2B5EF4-FFF2-40B4-BE49-F238E27FC236}">
                        <a16:creationId xmlns:a16="http://schemas.microsoft.com/office/drawing/2014/main" id="{9BE11625-3348-4625-B082-3D9CB3544C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0" name="Pijl: punthaak 429">
                    <a:extLst>
                      <a:ext uri="{FF2B5EF4-FFF2-40B4-BE49-F238E27FC236}">
                        <a16:creationId xmlns:a16="http://schemas.microsoft.com/office/drawing/2014/main" id="{49902B92-F815-4444-97E7-89C10633FC1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99" name="Rechte verbindingslijn 398">
                <a:extLst>
                  <a:ext uri="{FF2B5EF4-FFF2-40B4-BE49-F238E27FC236}">
                    <a16:creationId xmlns:a16="http://schemas.microsoft.com/office/drawing/2014/main" id="{06BE994A-AC66-4033-AFAE-94BC45325C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00" name="Rechte verbindingslijn 399">
                <a:extLst>
                  <a:ext uri="{FF2B5EF4-FFF2-40B4-BE49-F238E27FC236}">
                    <a16:creationId xmlns:a16="http://schemas.microsoft.com/office/drawing/2014/main" id="{8318CC59-79C0-4328-810D-E585CEC700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01" name="Groep 400">
                <a:extLst>
                  <a:ext uri="{FF2B5EF4-FFF2-40B4-BE49-F238E27FC236}">
                    <a16:creationId xmlns:a16="http://schemas.microsoft.com/office/drawing/2014/main" id="{B2950023-589C-4109-8490-CC3DAE345C8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16" name="Rechthoek 415">
                  <a:extLst>
                    <a:ext uri="{FF2B5EF4-FFF2-40B4-BE49-F238E27FC236}">
                      <a16:creationId xmlns:a16="http://schemas.microsoft.com/office/drawing/2014/main" id="{B3383865-C3D1-48F6-88FF-C665AD57A5A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17" name="Groep 416">
                  <a:extLst>
                    <a:ext uri="{FF2B5EF4-FFF2-40B4-BE49-F238E27FC236}">
                      <a16:creationId xmlns:a16="http://schemas.microsoft.com/office/drawing/2014/main" id="{7A3DB128-DD2B-497C-B462-37443D4F026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18" name="Groep 417">
                    <a:extLst>
                      <a:ext uri="{FF2B5EF4-FFF2-40B4-BE49-F238E27FC236}">
                        <a16:creationId xmlns:a16="http://schemas.microsoft.com/office/drawing/2014/main" id="{3AF5496F-8394-4583-9D0B-AF9C44E0FC0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22" name="Rechte verbindingslijn 421">
                      <a:extLst>
                        <a:ext uri="{FF2B5EF4-FFF2-40B4-BE49-F238E27FC236}">
                          <a16:creationId xmlns:a16="http://schemas.microsoft.com/office/drawing/2014/main" id="{90024352-73AC-4B41-95EB-A55C78F2239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3" name="Rechte verbindingslijn 422">
                      <a:extLst>
                        <a:ext uri="{FF2B5EF4-FFF2-40B4-BE49-F238E27FC236}">
                          <a16:creationId xmlns:a16="http://schemas.microsoft.com/office/drawing/2014/main" id="{F9E2A4E0-E32B-4FF1-B2E2-D1E5095A38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4" name="Rechte verbindingslijn 423">
                      <a:extLst>
                        <a:ext uri="{FF2B5EF4-FFF2-40B4-BE49-F238E27FC236}">
                          <a16:creationId xmlns:a16="http://schemas.microsoft.com/office/drawing/2014/main" id="{3E25325F-14E1-43B0-AB57-4702E57FDC3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5" name="Rechte verbindingslijn 424">
                      <a:extLst>
                        <a:ext uri="{FF2B5EF4-FFF2-40B4-BE49-F238E27FC236}">
                          <a16:creationId xmlns:a16="http://schemas.microsoft.com/office/drawing/2014/main" id="{326D700D-D95C-40B5-81DE-96A33A2DEA8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6" name="Rechte verbindingslijn 425">
                      <a:extLst>
                        <a:ext uri="{FF2B5EF4-FFF2-40B4-BE49-F238E27FC236}">
                          <a16:creationId xmlns:a16="http://schemas.microsoft.com/office/drawing/2014/main" id="{909E5A5B-73F8-489D-9B57-0B49878D3CE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19" name="Groep 418">
                    <a:extLst>
                      <a:ext uri="{FF2B5EF4-FFF2-40B4-BE49-F238E27FC236}">
                        <a16:creationId xmlns:a16="http://schemas.microsoft.com/office/drawing/2014/main" id="{DEBD1E46-1C4D-4D5A-A2C9-0D464F6C488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20" name="Rechthoek 419">
                      <a:extLst>
                        <a:ext uri="{FF2B5EF4-FFF2-40B4-BE49-F238E27FC236}">
                          <a16:creationId xmlns:a16="http://schemas.microsoft.com/office/drawing/2014/main" id="{2557B885-DF59-4647-874B-D642DD37B1D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21" name="Pijl: punthaak 420">
                      <a:extLst>
                        <a:ext uri="{FF2B5EF4-FFF2-40B4-BE49-F238E27FC236}">
                          <a16:creationId xmlns:a16="http://schemas.microsoft.com/office/drawing/2014/main" id="{609428D7-74E3-4F12-8EE6-FE2543F7651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02" name="Groep 401">
                <a:extLst>
                  <a:ext uri="{FF2B5EF4-FFF2-40B4-BE49-F238E27FC236}">
                    <a16:creationId xmlns:a16="http://schemas.microsoft.com/office/drawing/2014/main" id="{F032BB43-F110-4D46-A60A-E7B32F4028D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05" name="Rechthoek 404">
                  <a:extLst>
                    <a:ext uri="{FF2B5EF4-FFF2-40B4-BE49-F238E27FC236}">
                      <a16:creationId xmlns:a16="http://schemas.microsoft.com/office/drawing/2014/main" id="{31F26F9C-6D89-4EC3-8727-CBCDD99FC4C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06" name="Groep 405">
                  <a:extLst>
                    <a:ext uri="{FF2B5EF4-FFF2-40B4-BE49-F238E27FC236}">
                      <a16:creationId xmlns:a16="http://schemas.microsoft.com/office/drawing/2014/main" id="{CCD8321A-F184-420E-A739-FDDAA0BAF09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07" name="Groep 406">
                    <a:extLst>
                      <a:ext uri="{FF2B5EF4-FFF2-40B4-BE49-F238E27FC236}">
                        <a16:creationId xmlns:a16="http://schemas.microsoft.com/office/drawing/2014/main" id="{961F8C98-96C2-432F-BD79-563D1CF5F75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11" name="Rechte verbindingslijn 410">
                      <a:extLst>
                        <a:ext uri="{FF2B5EF4-FFF2-40B4-BE49-F238E27FC236}">
                          <a16:creationId xmlns:a16="http://schemas.microsoft.com/office/drawing/2014/main" id="{B2EC3D5F-DF9F-40AC-8149-099F58F7EBF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2" name="Rechte verbindingslijn 411">
                      <a:extLst>
                        <a:ext uri="{FF2B5EF4-FFF2-40B4-BE49-F238E27FC236}">
                          <a16:creationId xmlns:a16="http://schemas.microsoft.com/office/drawing/2014/main" id="{8A2966D5-7835-48A5-BDF5-8CB8B072551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3" name="Rechte verbindingslijn 412">
                      <a:extLst>
                        <a:ext uri="{FF2B5EF4-FFF2-40B4-BE49-F238E27FC236}">
                          <a16:creationId xmlns:a16="http://schemas.microsoft.com/office/drawing/2014/main" id="{1243AB94-8074-4EC2-9F2C-E39DE0CA1E7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4" name="Rechte verbindingslijn 413">
                      <a:extLst>
                        <a:ext uri="{FF2B5EF4-FFF2-40B4-BE49-F238E27FC236}">
                          <a16:creationId xmlns:a16="http://schemas.microsoft.com/office/drawing/2014/main" id="{86BEF97D-4724-4F35-8638-866EB92ACD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5" name="Rechte verbindingslijn 414">
                      <a:extLst>
                        <a:ext uri="{FF2B5EF4-FFF2-40B4-BE49-F238E27FC236}">
                          <a16:creationId xmlns:a16="http://schemas.microsoft.com/office/drawing/2014/main" id="{E9762142-3B75-4182-B76B-93A90691D9C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08" name="Groep 407">
                    <a:extLst>
                      <a:ext uri="{FF2B5EF4-FFF2-40B4-BE49-F238E27FC236}">
                        <a16:creationId xmlns:a16="http://schemas.microsoft.com/office/drawing/2014/main" id="{B5AAA5E2-AA15-4C43-89B3-0A46CAF14BEA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09" name="Rechthoek 408">
                      <a:extLst>
                        <a:ext uri="{FF2B5EF4-FFF2-40B4-BE49-F238E27FC236}">
                          <a16:creationId xmlns:a16="http://schemas.microsoft.com/office/drawing/2014/main" id="{A9752131-94DC-4A1E-B6F9-DE49214D082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0" name="Pijl: punthaak 409">
                      <a:extLst>
                        <a:ext uri="{FF2B5EF4-FFF2-40B4-BE49-F238E27FC236}">
                          <a16:creationId xmlns:a16="http://schemas.microsoft.com/office/drawing/2014/main" id="{970C89C7-97B4-4520-BBE0-F9AC183639FB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03" name="Rechthoek 402">
                <a:extLst>
                  <a:ext uri="{FF2B5EF4-FFF2-40B4-BE49-F238E27FC236}">
                    <a16:creationId xmlns:a16="http://schemas.microsoft.com/office/drawing/2014/main" id="{916D0F5F-8BBF-40C3-B0BC-8D41F7EB926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04" name="Rechthoek 403">
                <a:extLst>
                  <a:ext uri="{FF2B5EF4-FFF2-40B4-BE49-F238E27FC236}">
                    <a16:creationId xmlns:a16="http://schemas.microsoft.com/office/drawing/2014/main" id="{8D518CCA-ACA0-4502-8A8C-108E4BCCAE9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D52533D9-ED8B-4FAF-91C9-6B7C65947BD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74" name="Rechthoek 373">
              <a:extLst>
                <a:ext uri="{FF2B5EF4-FFF2-40B4-BE49-F238E27FC236}">
                  <a16:creationId xmlns:a16="http://schemas.microsoft.com/office/drawing/2014/main" id="{77754FD9-6BB5-4A74-9F72-02C7720474F1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00060901-2178-446B-A795-63A6B1C70F4E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55F147CF-A14F-41C3-8E7B-1A9EB1E4A6E3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77" name="Ovaal 376">
              <a:extLst>
                <a:ext uri="{FF2B5EF4-FFF2-40B4-BE49-F238E27FC236}">
                  <a16:creationId xmlns:a16="http://schemas.microsoft.com/office/drawing/2014/main" id="{7BAD92B4-C4BD-4C72-8D3D-8F62DBF5C314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8" name="Ovaal 377">
              <a:extLst>
                <a:ext uri="{FF2B5EF4-FFF2-40B4-BE49-F238E27FC236}">
                  <a16:creationId xmlns:a16="http://schemas.microsoft.com/office/drawing/2014/main" id="{454F516A-F72D-403C-85F2-8B0266DECCC5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9" name="Ovaal 378">
              <a:extLst>
                <a:ext uri="{FF2B5EF4-FFF2-40B4-BE49-F238E27FC236}">
                  <a16:creationId xmlns:a16="http://schemas.microsoft.com/office/drawing/2014/main" id="{F8D829F3-C477-41DC-BA59-233E91A16331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80" name="Ovaal 379">
              <a:extLst>
                <a:ext uri="{FF2B5EF4-FFF2-40B4-BE49-F238E27FC236}">
                  <a16:creationId xmlns:a16="http://schemas.microsoft.com/office/drawing/2014/main" id="{EA0D74CF-19CB-40F3-89B7-9E75492B70BF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81" name="Ovaal 380">
              <a:extLst>
                <a:ext uri="{FF2B5EF4-FFF2-40B4-BE49-F238E27FC236}">
                  <a16:creationId xmlns:a16="http://schemas.microsoft.com/office/drawing/2014/main" id="{97B2D95D-8C5F-4865-B87C-1A8C05B19B9D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82" name="Ovaal 381">
              <a:extLst>
                <a:ext uri="{FF2B5EF4-FFF2-40B4-BE49-F238E27FC236}">
                  <a16:creationId xmlns:a16="http://schemas.microsoft.com/office/drawing/2014/main" id="{7D5B2E82-D5CB-4C07-A719-4EAB4478AC45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83" name="Ovaal 382">
              <a:extLst>
                <a:ext uri="{FF2B5EF4-FFF2-40B4-BE49-F238E27FC236}">
                  <a16:creationId xmlns:a16="http://schemas.microsoft.com/office/drawing/2014/main" id="{42BE3A76-5FC9-4ED7-8093-99FBD96C4AB5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84" name="Ovaal 383">
              <a:extLst>
                <a:ext uri="{FF2B5EF4-FFF2-40B4-BE49-F238E27FC236}">
                  <a16:creationId xmlns:a16="http://schemas.microsoft.com/office/drawing/2014/main" id="{6D79407F-6736-424E-BEF6-F6DACA8D9721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85" name="Rechthoek 384">
              <a:extLst>
                <a:ext uri="{FF2B5EF4-FFF2-40B4-BE49-F238E27FC236}">
                  <a16:creationId xmlns:a16="http://schemas.microsoft.com/office/drawing/2014/main" id="{17EC738F-6247-41EA-8A50-5C8B9B0B0585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86" name="Rechthoek 385">
              <a:extLst>
                <a:ext uri="{FF2B5EF4-FFF2-40B4-BE49-F238E27FC236}">
                  <a16:creationId xmlns:a16="http://schemas.microsoft.com/office/drawing/2014/main" id="{ED9898B9-6F24-4D20-8DB8-3D7AA67031A6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87" name="Rechthoek 386">
              <a:extLst>
                <a:ext uri="{FF2B5EF4-FFF2-40B4-BE49-F238E27FC236}">
                  <a16:creationId xmlns:a16="http://schemas.microsoft.com/office/drawing/2014/main" id="{65E00632-2846-46D5-9CEC-8774D6C9E2EB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88" name="Rechthoek 387">
              <a:extLst>
                <a:ext uri="{FF2B5EF4-FFF2-40B4-BE49-F238E27FC236}">
                  <a16:creationId xmlns:a16="http://schemas.microsoft.com/office/drawing/2014/main" id="{4FF0BAAC-54FF-4E45-90F2-850C9669827C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89" name="Rechthoek 388">
              <a:extLst>
                <a:ext uri="{FF2B5EF4-FFF2-40B4-BE49-F238E27FC236}">
                  <a16:creationId xmlns:a16="http://schemas.microsoft.com/office/drawing/2014/main" id="{A7805C98-5FC0-4DF5-BA63-EA2747382913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90" name="Rechthoek 389">
              <a:extLst>
                <a:ext uri="{FF2B5EF4-FFF2-40B4-BE49-F238E27FC236}">
                  <a16:creationId xmlns:a16="http://schemas.microsoft.com/office/drawing/2014/main" id="{C924BACE-914D-4143-805D-25A34E7A8757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91" name="Rechthoek 390">
              <a:extLst>
                <a:ext uri="{FF2B5EF4-FFF2-40B4-BE49-F238E27FC236}">
                  <a16:creationId xmlns:a16="http://schemas.microsoft.com/office/drawing/2014/main" id="{7FA07E41-ABBD-4542-B0D3-2DD05FAFB49A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92" name="Rechthoek 391">
              <a:extLst>
                <a:ext uri="{FF2B5EF4-FFF2-40B4-BE49-F238E27FC236}">
                  <a16:creationId xmlns:a16="http://schemas.microsoft.com/office/drawing/2014/main" id="{B2C3D499-EA93-48E2-A9F6-277B3A543B6E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1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hthoek 154">
            <a:extLst>
              <a:ext uri="{FF2B5EF4-FFF2-40B4-BE49-F238E27FC236}">
                <a16:creationId xmlns:a16="http://schemas.microsoft.com/office/drawing/2014/main" id="{9F11B3CD-5098-44F9-BA39-05834E5FC4AB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media</a:t>
            </a:r>
          </a:p>
        </p:txBody>
      </p:sp>
      <p:grpSp>
        <p:nvGrpSpPr>
          <p:cNvPr id="156" name="INSTRUCTIES">
            <a:extLst>
              <a:ext uri="{FF2B5EF4-FFF2-40B4-BE49-F238E27FC236}">
                <a16:creationId xmlns:a16="http://schemas.microsoft.com/office/drawing/2014/main" id="{767539DB-EE7F-4212-9719-74AAF2888392}"/>
              </a:ext>
            </a:extLst>
          </p:cNvPr>
          <p:cNvGrpSpPr/>
          <p:nvPr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57" name="Rechthoek: afgeronde hoeken 156">
              <a:extLst>
                <a:ext uri="{FF2B5EF4-FFF2-40B4-BE49-F238E27FC236}">
                  <a16:creationId xmlns:a16="http://schemas.microsoft.com/office/drawing/2014/main" id="{7CF8B6EE-C7EE-4433-9B82-52216874ECB8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58" name="Rechthoek: afgeronde hoeken 157">
              <a:extLst>
                <a:ext uri="{FF2B5EF4-FFF2-40B4-BE49-F238E27FC236}">
                  <a16:creationId xmlns:a16="http://schemas.microsoft.com/office/drawing/2014/main" id="{7156B2B6-70AA-42D1-B0C4-BF351BC23A52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8F6A0191-D17B-4974-BCA4-4846FCC3BF9C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0" name="Rechte verbindingslijn 159">
              <a:extLst>
                <a:ext uri="{FF2B5EF4-FFF2-40B4-BE49-F238E27FC236}">
                  <a16:creationId xmlns:a16="http://schemas.microsoft.com/office/drawing/2014/main" id="{9918456D-4F2D-4C29-987F-F3CAFA95D9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B73A51E-59CB-4AC4-A4D9-B671F0B3F392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A74BFDBC-EFBE-433D-81A2-CB8AD082CACD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77D948A1-D5DC-4D5C-A3A2-0FB1E744FEB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08C6DAB5-6889-4362-842A-43DBAA3584D1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D72CCA38-9A06-4B71-90F8-EBF1E5AD2401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6" name="Rechte verbindingslijn 165">
              <a:extLst>
                <a:ext uri="{FF2B5EF4-FFF2-40B4-BE49-F238E27FC236}">
                  <a16:creationId xmlns:a16="http://schemas.microsoft.com/office/drawing/2014/main" id="{3CEE1DCD-C061-4C2E-B989-371EF261CC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7" name="Groep 166">
              <a:extLst>
                <a:ext uri="{FF2B5EF4-FFF2-40B4-BE49-F238E27FC236}">
                  <a16:creationId xmlns:a16="http://schemas.microsoft.com/office/drawing/2014/main" id="{C0C7DBCE-A5CB-43E2-8418-4F5516898711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89" name="Rechthoek 188">
                <a:extLst>
                  <a:ext uri="{FF2B5EF4-FFF2-40B4-BE49-F238E27FC236}">
                    <a16:creationId xmlns:a16="http://schemas.microsoft.com/office/drawing/2014/main" id="{252DC666-449E-4D53-8E44-EE4CA434964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90" name="Rechte verbindingslijn 189">
                <a:extLst>
                  <a:ext uri="{FF2B5EF4-FFF2-40B4-BE49-F238E27FC236}">
                    <a16:creationId xmlns:a16="http://schemas.microsoft.com/office/drawing/2014/main" id="{0A327E70-7F39-42B9-8B32-8F69C258300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91" name="Gelijkbenige driehoek 190">
                <a:extLst>
                  <a:ext uri="{FF2B5EF4-FFF2-40B4-BE49-F238E27FC236}">
                    <a16:creationId xmlns:a16="http://schemas.microsoft.com/office/drawing/2014/main" id="{46CB38C2-7F08-434C-9881-9C08B280DB5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8" name="Video icoon">
              <a:extLst>
                <a:ext uri="{FF2B5EF4-FFF2-40B4-BE49-F238E27FC236}">
                  <a16:creationId xmlns:a16="http://schemas.microsoft.com/office/drawing/2014/main" id="{03137714-8843-48E9-9918-1B46EAC0DDFD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186" name="Rechthoek 185">
                <a:extLst>
                  <a:ext uri="{FF2B5EF4-FFF2-40B4-BE49-F238E27FC236}">
                    <a16:creationId xmlns:a16="http://schemas.microsoft.com/office/drawing/2014/main" id="{A3F32C79-81EF-4A74-A039-766FEB384225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87" name="Vrije vorm 112">
                <a:extLst>
                  <a:ext uri="{FF2B5EF4-FFF2-40B4-BE49-F238E27FC236}">
                    <a16:creationId xmlns:a16="http://schemas.microsoft.com/office/drawing/2014/main" id="{31D9BD72-8244-4BD3-9AE3-CB618DA75A2C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88" name="Vrije vorm 113">
                <a:extLst>
                  <a:ext uri="{FF2B5EF4-FFF2-40B4-BE49-F238E27FC236}">
                    <a16:creationId xmlns:a16="http://schemas.microsoft.com/office/drawing/2014/main" id="{F82963FD-473B-42C2-A7AA-C2F81065A71D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169" name="Groep 168">
              <a:extLst>
                <a:ext uri="{FF2B5EF4-FFF2-40B4-BE49-F238E27FC236}">
                  <a16:creationId xmlns:a16="http://schemas.microsoft.com/office/drawing/2014/main" id="{1E719289-AFD8-4417-93E4-D08EE8A4472C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2C7F7FF3-201C-4EB3-8830-E3485122A2B9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3" name="Groep 172">
                  <a:extLst>
                    <a:ext uri="{FF2B5EF4-FFF2-40B4-BE49-F238E27FC236}">
                      <a16:creationId xmlns:a16="http://schemas.microsoft.com/office/drawing/2014/main" id="{7B0EEC12-C60A-4F8E-952C-8C35CEEA7C6C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0" name="Groep 179">
                    <a:extLst>
                      <a:ext uri="{FF2B5EF4-FFF2-40B4-BE49-F238E27FC236}">
                        <a16:creationId xmlns:a16="http://schemas.microsoft.com/office/drawing/2014/main" id="{94AA78BC-21D2-40CD-A2EA-34CFAD9E0EF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3" name="Rechthoek 182">
                      <a:extLst>
                        <a:ext uri="{FF2B5EF4-FFF2-40B4-BE49-F238E27FC236}">
                          <a16:creationId xmlns:a16="http://schemas.microsoft.com/office/drawing/2014/main" id="{0BE085BB-AE60-44AB-8F92-259CAAF67F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4" name="Rechthoek 183">
                      <a:extLst>
                        <a:ext uri="{FF2B5EF4-FFF2-40B4-BE49-F238E27FC236}">
                          <a16:creationId xmlns:a16="http://schemas.microsoft.com/office/drawing/2014/main" id="{9630039C-8199-4116-8A51-5293B886A56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5" name="Ovaal 184">
                      <a:extLst>
                        <a:ext uri="{FF2B5EF4-FFF2-40B4-BE49-F238E27FC236}">
                          <a16:creationId xmlns:a16="http://schemas.microsoft.com/office/drawing/2014/main" id="{4216E263-DBEA-49A5-BBFC-6BB93D21D6B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1" name="Afbeelding 180">
                    <a:extLst>
                      <a:ext uri="{FF2B5EF4-FFF2-40B4-BE49-F238E27FC236}">
                        <a16:creationId xmlns:a16="http://schemas.microsoft.com/office/drawing/2014/main" id="{0C361078-B3A9-4EC8-9185-0A5BA4BA930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2" name="Afbeelding 181">
                    <a:extLst>
                      <a:ext uri="{FF2B5EF4-FFF2-40B4-BE49-F238E27FC236}">
                        <a16:creationId xmlns:a16="http://schemas.microsoft.com/office/drawing/2014/main" id="{BBAD88F0-F887-4D5C-BBB9-18F0092528A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" name="Groep 173">
                  <a:extLst>
                    <a:ext uri="{FF2B5EF4-FFF2-40B4-BE49-F238E27FC236}">
                      <a16:creationId xmlns:a16="http://schemas.microsoft.com/office/drawing/2014/main" id="{C24B846D-9882-4220-8B01-944F94DF06F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8" name="Rechthoek 177">
                    <a:extLst>
                      <a:ext uri="{FF2B5EF4-FFF2-40B4-BE49-F238E27FC236}">
                        <a16:creationId xmlns:a16="http://schemas.microsoft.com/office/drawing/2014/main" id="{F367EE91-DCDB-4FBD-9BD7-B6B94F14E6C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9" name="Rechthoek 178">
                    <a:extLst>
                      <a:ext uri="{FF2B5EF4-FFF2-40B4-BE49-F238E27FC236}">
                        <a16:creationId xmlns:a16="http://schemas.microsoft.com/office/drawing/2014/main" id="{9D09DA2A-3823-4512-B5AB-DE361B6FCD0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5" name="Groep 174">
                  <a:extLst>
                    <a:ext uri="{FF2B5EF4-FFF2-40B4-BE49-F238E27FC236}">
                      <a16:creationId xmlns:a16="http://schemas.microsoft.com/office/drawing/2014/main" id="{10BF5B0D-A768-44D0-905F-81E1F2A4BBC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6" name="Rechthoek 175">
                    <a:extLst>
                      <a:ext uri="{FF2B5EF4-FFF2-40B4-BE49-F238E27FC236}">
                        <a16:creationId xmlns:a16="http://schemas.microsoft.com/office/drawing/2014/main" id="{383D3291-599B-4CB7-834B-4A6F0F0BA99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7" name="Rechthoek 176">
                    <a:extLst>
                      <a:ext uri="{FF2B5EF4-FFF2-40B4-BE49-F238E27FC236}">
                        <a16:creationId xmlns:a16="http://schemas.microsoft.com/office/drawing/2014/main" id="{5833846A-915F-4749-BF08-7F5C6572BF7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1" name="Rechthoek 170">
                <a:extLst>
                  <a:ext uri="{FF2B5EF4-FFF2-40B4-BE49-F238E27FC236}">
                    <a16:creationId xmlns:a16="http://schemas.microsoft.com/office/drawing/2014/main" id="{6FC9BC61-3CBC-49A7-BE3B-46602246EC2A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2" name="Gelijkbenige driehoek 171">
                <a:extLst>
                  <a:ext uri="{FF2B5EF4-FFF2-40B4-BE49-F238E27FC236}">
                    <a16:creationId xmlns:a16="http://schemas.microsoft.com/office/drawing/2014/main" id="{EDFDBA73-B6DF-4C43-846A-27B03DC5DE30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3" name="Tijdelijke aanduiding voor tekst 8">
            <a:extLst>
              <a:ext uri="{FF2B5EF4-FFF2-40B4-BE49-F238E27FC236}">
                <a16:creationId xmlns:a16="http://schemas.microsoft.com/office/drawing/2014/main" id="{5FDF1DE9-FB2A-4BC7-AFB4-C37DADEAF4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88748" y="1545834"/>
            <a:ext cx="6774088" cy="408332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/>
              <a:t>TV</a:t>
            </a:r>
          </a:p>
        </p:txBody>
      </p:sp>
      <p:sp>
        <p:nvSpPr>
          <p:cNvPr id="84" name="Tijdelijke aanduiding voor media 28">
            <a:extLst>
              <a:ext uri="{FF2B5EF4-FFF2-40B4-BE49-F238E27FC236}">
                <a16:creationId xmlns:a16="http://schemas.microsoft.com/office/drawing/2014/main" id="{BBC986D9-782F-48FB-8469-9869DCDFDD8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5783176" y="1748861"/>
            <a:ext cx="5837324" cy="3284078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</a:p>
        </p:txBody>
      </p:sp>
      <p:sp>
        <p:nvSpPr>
          <p:cNvPr id="85" name="Tijdelijke aanduiding voor tekst 8">
            <a:extLst>
              <a:ext uri="{FF2B5EF4-FFF2-40B4-BE49-F238E27FC236}">
                <a16:creationId xmlns:a16="http://schemas.microsoft.com/office/drawing/2014/main" id="{436359AF-8CFB-460F-B826-6259556FBA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46517" y="1606289"/>
            <a:ext cx="6313142" cy="363239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/>
              <a:t>TV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432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4D35-F384-489B-90C8-C59BC15445A7}" type="datetime10">
              <a:rPr lang="nl-NL" smtClean="0"/>
              <a:t>14:31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‹nr.›</a:t>
            </a:fld>
            <a:endParaRPr lang="nl-NL"/>
          </a:p>
        </p:txBody>
      </p:sp>
      <p:sp>
        <p:nvSpPr>
          <p:cNvPr id="225" name="Tijdelijke aanduiding voor tekst 6">
            <a:extLst>
              <a:ext uri="{FF2B5EF4-FFF2-40B4-BE49-F238E27FC236}">
                <a16:creationId xmlns:a16="http://schemas.microsoft.com/office/drawing/2014/main" id="{3D3D431F-7FAE-49CF-A7EE-D66A581AE6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26" name="Tijdelijke aanduiding voor tekst 6">
            <a:extLst>
              <a:ext uri="{FF2B5EF4-FFF2-40B4-BE49-F238E27FC236}">
                <a16:creationId xmlns:a16="http://schemas.microsoft.com/office/drawing/2014/main" id="{37935235-0901-4385-A2DA-DF2F94F5F0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27" name="Tijdelijke aanduiding voor tekst 6">
            <a:extLst>
              <a:ext uri="{FF2B5EF4-FFF2-40B4-BE49-F238E27FC236}">
                <a16:creationId xmlns:a16="http://schemas.microsoft.com/office/drawing/2014/main" id="{180BD5F1-CC37-4A80-9855-0C6D3AF477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28" name="Tijdelijke aanduiding voor tekst 6">
            <a:extLst>
              <a:ext uri="{FF2B5EF4-FFF2-40B4-BE49-F238E27FC236}">
                <a16:creationId xmlns:a16="http://schemas.microsoft.com/office/drawing/2014/main" id="{D18963F5-FDC0-4169-A501-4F76E1C062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74" name="Tijdelijke aanduiding voor tekst 6">
            <a:extLst>
              <a:ext uri="{FF2B5EF4-FFF2-40B4-BE49-F238E27FC236}">
                <a16:creationId xmlns:a16="http://schemas.microsoft.com/office/drawing/2014/main" id="{94E4C319-E6AC-49FB-B496-BA801A33A58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83088" y="2702484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75" name="Tijdelijke aanduiding voor tekst 6">
            <a:extLst>
              <a:ext uri="{FF2B5EF4-FFF2-40B4-BE49-F238E27FC236}">
                <a16:creationId xmlns:a16="http://schemas.microsoft.com/office/drawing/2014/main" id="{E54452FB-126A-4C94-A120-9BB4B41C97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8421366" y="3042455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22" name="Tijdelijke aanduiding voor tekst 82">
            <a:extLst>
              <a:ext uri="{FF2B5EF4-FFF2-40B4-BE49-F238E27FC236}">
                <a16:creationId xmlns:a16="http://schemas.microsoft.com/office/drawing/2014/main" id="{DEA2BD42-7804-4C8F-9114-0141EE86E49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5438" y="285749"/>
            <a:ext cx="850900" cy="657225"/>
          </a:xfr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192" name="Rechthoek 191">
            <a:extLst>
              <a:ext uri="{FF2B5EF4-FFF2-40B4-BE49-F238E27FC236}">
                <a16:creationId xmlns:a16="http://schemas.microsoft.com/office/drawing/2014/main" id="{73D9BA44-066E-4D44-A358-0EF29F223CF8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en media</a:t>
            </a:r>
          </a:p>
        </p:txBody>
      </p:sp>
      <p:grpSp>
        <p:nvGrpSpPr>
          <p:cNvPr id="193" name="INSTRUCTIES">
            <a:extLst>
              <a:ext uri="{FF2B5EF4-FFF2-40B4-BE49-F238E27FC236}">
                <a16:creationId xmlns:a16="http://schemas.microsoft.com/office/drawing/2014/main" id="{AD7C0BB3-714A-4495-9301-F23473473BEB}"/>
              </a:ext>
            </a:extLst>
          </p:cNvPr>
          <p:cNvGrpSpPr/>
          <p:nvPr userDrawn="1"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94" name="Rechthoek: afgeronde hoeken 193">
              <a:extLst>
                <a:ext uri="{FF2B5EF4-FFF2-40B4-BE49-F238E27FC236}">
                  <a16:creationId xmlns:a16="http://schemas.microsoft.com/office/drawing/2014/main" id="{AA2C7D83-298D-4601-96B0-4769AC681532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95" name="Rechthoek: afgeronde hoeken 194">
              <a:extLst>
                <a:ext uri="{FF2B5EF4-FFF2-40B4-BE49-F238E27FC236}">
                  <a16:creationId xmlns:a16="http://schemas.microsoft.com/office/drawing/2014/main" id="{2C17A2BB-C842-48F2-A2BA-587AC66A3F7D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96" name="Ovaal 195">
              <a:extLst>
                <a:ext uri="{FF2B5EF4-FFF2-40B4-BE49-F238E27FC236}">
                  <a16:creationId xmlns:a16="http://schemas.microsoft.com/office/drawing/2014/main" id="{8F1F0DD9-2147-4905-9122-08458314B7B8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97" name="Rechte verbindingslijn 196">
              <a:extLst>
                <a:ext uri="{FF2B5EF4-FFF2-40B4-BE49-F238E27FC236}">
                  <a16:creationId xmlns:a16="http://schemas.microsoft.com/office/drawing/2014/main" id="{B5AC2C53-86D3-4E41-8953-A277DF433F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98" name="Rechthoek 197">
              <a:extLst>
                <a:ext uri="{FF2B5EF4-FFF2-40B4-BE49-F238E27FC236}">
                  <a16:creationId xmlns:a16="http://schemas.microsoft.com/office/drawing/2014/main" id="{96B8ECB0-65A8-4403-A5E2-762F87EB2D9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99" name="Ovaal 198">
              <a:extLst>
                <a:ext uri="{FF2B5EF4-FFF2-40B4-BE49-F238E27FC236}">
                  <a16:creationId xmlns:a16="http://schemas.microsoft.com/office/drawing/2014/main" id="{910ABDF5-BBE9-4EF6-A5B0-61EDDEF975BE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00" name="Rechthoek 199">
              <a:extLst>
                <a:ext uri="{FF2B5EF4-FFF2-40B4-BE49-F238E27FC236}">
                  <a16:creationId xmlns:a16="http://schemas.microsoft.com/office/drawing/2014/main" id="{B222E744-207F-46E6-AFFD-47C3EFD124CD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01" name="Ovaal 200">
              <a:extLst>
                <a:ext uri="{FF2B5EF4-FFF2-40B4-BE49-F238E27FC236}">
                  <a16:creationId xmlns:a16="http://schemas.microsoft.com/office/drawing/2014/main" id="{17D74817-C022-4A00-8DEC-3E749B39813B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2" name="Rechthoek 201">
              <a:extLst>
                <a:ext uri="{FF2B5EF4-FFF2-40B4-BE49-F238E27FC236}">
                  <a16:creationId xmlns:a16="http://schemas.microsoft.com/office/drawing/2014/main" id="{4D99EF1F-7496-4E2B-B2C8-8C5C29AF9522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03" name="Rechte verbindingslijn 202">
              <a:extLst>
                <a:ext uri="{FF2B5EF4-FFF2-40B4-BE49-F238E27FC236}">
                  <a16:creationId xmlns:a16="http://schemas.microsoft.com/office/drawing/2014/main" id="{C5427719-FD7C-4492-A7B3-201989743A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04" name="Groep 203">
              <a:extLst>
                <a:ext uri="{FF2B5EF4-FFF2-40B4-BE49-F238E27FC236}">
                  <a16:creationId xmlns:a16="http://schemas.microsoft.com/office/drawing/2014/main" id="{75356AC5-7A1C-4A8B-A2ED-350F89F01AE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7" name="Rechthoek 276">
                <a:extLst>
                  <a:ext uri="{FF2B5EF4-FFF2-40B4-BE49-F238E27FC236}">
                    <a16:creationId xmlns:a16="http://schemas.microsoft.com/office/drawing/2014/main" id="{DB81C1E1-11D4-4BD9-AAD5-3AB5E1EF5AC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8" name="Rechte verbindingslijn 277">
                <a:extLst>
                  <a:ext uri="{FF2B5EF4-FFF2-40B4-BE49-F238E27FC236}">
                    <a16:creationId xmlns:a16="http://schemas.microsoft.com/office/drawing/2014/main" id="{3EAD0CE2-FD7A-4C9D-9589-1A670ECA274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79" name="Gelijkbenige driehoek 278">
                <a:extLst>
                  <a:ext uri="{FF2B5EF4-FFF2-40B4-BE49-F238E27FC236}">
                    <a16:creationId xmlns:a16="http://schemas.microsoft.com/office/drawing/2014/main" id="{6F2444C1-4C59-48B3-A86A-9627C320755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Video icoon">
              <a:extLst>
                <a:ext uri="{FF2B5EF4-FFF2-40B4-BE49-F238E27FC236}">
                  <a16:creationId xmlns:a16="http://schemas.microsoft.com/office/drawing/2014/main" id="{AE3A995C-0C3A-46CD-9D04-6975588A4DD6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223" name="Rechthoek 222">
                <a:extLst>
                  <a:ext uri="{FF2B5EF4-FFF2-40B4-BE49-F238E27FC236}">
                    <a16:creationId xmlns:a16="http://schemas.microsoft.com/office/drawing/2014/main" id="{8C8D8433-FF1F-4AD6-AA1B-909F9266DAE9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24" name="Vrije vorm 112">
                <a:extLst>
                  <a:ext uri="{FF2B5EF4-FFF2-40B4-BE49-F238E27FC236}">
                    <a16:creationId xmlns:a16="http://schemas.microsoft.com/office/drawing/2014/main" id="{E248D8FF-89B1-4549-B0B9-E7C71BC66B7D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76" name="Vrije vorm 113">
                <a:extLst>
                  <a:ext uri="{FF2B5EF4-FFF2-40B4-BE49-F238E27FC236}">
                    <a16:creationId xmlns:a16="http://schemas.microsoft.com/office/drawing/2014/main" id="{5137CA05-BD72-40CF-991A-725C71633B6D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206" name="Groep 205">
              <a:extLst>
                <a:ext uri="{FF2B5EF4-FFF2-40B4-BE49-F238E27FC236}">
                  <a16:creationId xmlns:a16="http://schemas.microsoft.com/office/drawing/2014/main" id="{D207980E-ACAB-4DC4-BC7E-114306A31E15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207" name="Groep 206">
                <a:extLst>
                  <a:ext uri="{FF2B5EF4-FFF2-40B4-BE49-F238E27FC236}">
                    <a16:creationId xmlns:a16="http://schemas.microsoft.com/office/drawing/2014/main" id="{0CDE30FA-5BAE-4091-BCA8-48B07B29A846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210" name="Groep 209">
                  <a:extLst>
                    <a:ext uri="{FF2B5EF4-FFF2-40B4-BE49-F238E27FC236}">
                      <a16:creationId xmlns:a16="http://schemas.microsoft.com/office/drawing/2014/main" id="{33745CC6-50FD-43CA-9E99-2EF3183BC5AB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17" name="Groep 216">
                    <a:extLst>
                      <a:ext uri="{FF2B5EF4-FFF2-40B4-BE49-F238E27FC236}">
                        <a16:creationId xmlns:a16="http://schemas.microsoft.com/office/drawing/2014/main" id="{5FDD80A4-1BA8-4BB7-BE13-7D9E28EF0D7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20" name="Rechthoek 219">
                      <a:extLst>
                        <a:ext uri="{FF2B5EF4-FFF2-40B4-BE49-F238E27FC236}">
                          <a16:creationId xmlns:a16="http://schemas.microsoft.com/office/drawing/2014/main" id="{62C4EFB7-5FA4-417B-BE08-C01CE38204C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1" name="Rechthoek 220">
                      <a:extLst>
                        <a:ext uri="{FF2B5EF4-FFF2-40B4-BE49-F238E27FC236}">
                          <a16:creationId xmlns:a16="http://schemas.microsoft.com/office/drawing/2014/main" id="{FE930090-6911-441D-897D-606D354DC5B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2" name="Ovaal 221">
                      <a:extLst>
                        <a:ext uri="{FF2B5EF4-FFF2-40B4-BE49-F238E27FC236}">
                          <a16:creationId xmlns:a16="http://schemas.microsoft.com/office/drawing/2014/main" id="{01595C61-4F59-430F-A5E0-E070D251EDA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18" name="Afbeelding 217">
                    <a:extLst>
                      <a:ext uri="{FF2B5EF4-FFF2-40B4-BE49-F238E27FC236}">
                        <a16:creationId xmlns:a16="http://schemas.microsoft.com/office/drawing/2014/main" id="{C29B31A0-1C72-4964-913F-7798957E1DD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19" name="Afbeelding 218">
                    <a:extLst>
                      <a:ext uri="{FF2B5EF4-FFF2-40B4-BE49-F238E27FC236}">
                        <a16:creationId xmlns:a16="http://schemas.microsoft.com/office/drawing/2014/main" id="{8CDAB6AD-0954-4E19-878F-BFEA114AEBB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1" name="Groep 210">
                  <a:extLst>
                    <a:ext uri="{FF2B5EF4-FFF2-40B4-BE49-F238E27FC236}">
                      <a16:creationId xmlns:a16="http://schemas.microsoft.com/office/drawing/2014/main" id="{F80B45F3-4926-44C1-B36B-6AB17FD3D5D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15" name="Rechthoek 214">
                    <a:extLst>
                      <a:ext uri="{FF2B5EF4-FFF2-40B4-BE49-F238E27FC236}">
                        <a16:creationId xmlns:a16="http://schemas.microsoft.com/office/drawing/2014/main" id="{FBFB2BC5-3B40-4E82-AEDA-0EA39351D85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6" name="Rechthoek 215">
                    <a:extLst>
                      <a:ext uri="{FF2B5EF4-FFF2-40B4-BE49-F238E27FC236}">
                        <a16:creationId xmlns:a16="http://schemas.microsoft.com/office/drawing/2014/main" id="{E3FD40F7-1264-4E83-93D1-7F9B712AA42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2" name="Groep 211">
                  <a:extLst>
                    <a:ext uri="{FF2B5EF4-FFF2-40B4-BE49-F238E27FC236}">
                      <a16:creationId xmlns:a16="http://schemas.microsoft.com/office/drawing/2014/main" id="{07562A77-3A2C-4A56-9143-9AC89F77686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13" name="Rechthoek 212">
                    <a:extLst>
                      <a:ext uri="{FF2B5EF4-FFF2-40B4-BE49-F238E27FC236}">
                        <a16:creationId xmlns:a16="http://schemas.microsoft.com/office/drawing/2014/main" id="{329E3F3F-344E-4981-B5A6-8A3490EB85F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4" name="Rechthoek 213">
                    <a:extLst>
                      <a:ext uri="{FF2B5EF4-FFF2-40B4-BE49-F238E27FC236}">
                        <a16:creationId xmlns:a16="http://schemas.microsoft.com/office/drawing/2014/main" id="{7F77EC14-20BB-4FA4-9FC8-7200741A4D4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8" name="Rechthoek 207">
                <a:extLst>
                  <a:ext uri="{FF2B5EF4-FFF2-40B4-BE49-F238E27FC236}">
                    <a16:creationId xmlns:a16="http://schemas.microsoft.com/office/drawing/2014/main" id="{72503BAD-BB8D-40E5-9C2B-85BF43281D2D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209" name="Gelijkbenige driehoek 208">
                <a:extLst>
                  <a:ext uri="{FF2B5EF4-FFF2-40B4-BE49-F238E27FC236}">
                    <a16:creationId xmlns:a16="http://schemas.microsoft.com/office/drawing/2014/main" id="{7138EEA8-DE95-4F8A-9171-BC26B137E7D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7" name="TEKSTINSTRUCTIES">
            <a:extLst>
              <a:ext uri="{FF2B5EF4-FFF2-40B4-BE49-F238E27FC236}">
                <a16:creationId xmlns:a16="http://schemas.microsoft.com/office/drawing/2014/main" id="{BD692C8F-033B-4D31-9F26-771726E9B20A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58" name="Rechthoek: afgeronde hoeken 357">
              <a:extLst>
                <a:ext uri="{FF2B5EF4-FFF2-40B4-BE49-F238E27FC236}">
                  <a16:creationId xmlns:a16="http://schemas.microsoft.com/office/drawing/2014/main" id="{C40BB827-21AE-421A-A3EE-259AC9CC3B10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59" name="Rechthoek: afgeronde hoeken 358">
              <a:extLst>
                <a:ext uri="{FF2B5EF4-FFF2-40B4-BE49-F238E27FC236}">
                  <a16:creationId xmlns:a16="http://schemas.microsoft.com/office/drawing/2014/main" id="{C9947F12-BAE9-4A23-8FD2-A9F4AB86621A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32E247F1-4A11-4D94-A381-5D1B76847A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61" name="Groep 360">
              <a:extLst>
                <a:ext uri="{FF2B5EF4-FFF2-40B4-BE49-F238E27FC236}">
                  <a16:creationId xmlns:a16="http://schemas.microsoft.com/office/drawing/2014/main" id="{F043C2F6-8B0F-4768-AF5A-152B35CB6517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A8063B21-D3F4-4B7D-8EA4-44DC51F6367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6420CAEE-9CC2-40DB-9EB9-194753F8545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ECC542EA-C071-4C65-9549-3A9D742EA9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5" name="Rechthoek 384">
                <a:extLst>
                  <a:ext uri="{FF2B5EF4-FFF2-40B4-BE49-F238E27FC236}">
                    <a16:creationId xmlns:a16="http://schemas.microsoft.com/office/drawing/2014/main" id="{7E5471DB-E112-4A3D-9C70-66D0504CC78E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6" name="Groep 385">
                <a:extLst>
                  <a:ext uri="{FF2B5EF4-FFF2-40B4-BE49-F238E27FC236}">
                    <a16:creationId xmlns:a16="http://schemas.microsoft.com/office/drawing/2014/main" id="{B4F7EEA0-EDC3-42D4-B6E1-23A132B43E15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25" name="Groep 424">
                  <a:extLst>
                    <a:ext uri="{FF2B5EF4-FFF2-40B4-BE49-F238E27FC236}">
                      <a16:creationId xmlns:a16="http://schemas.microsoft.com/office/drawing/2014/main" id="{16D808D6-EE92-466E-AB9C-2753337CA6C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29" name="Rechte verbindingslijn 428">
                    <a:extLst>
                      <a:ext uri="{FF2B5EF4-FFF2-40B4-BE49-F238E27FC236}">
                        <a16:creationId xmlns:a16="http://schemas.microsoft.com/office/drawing/2014/main" id="{959BB3AC-AE9E-42AC-8FE6-AC079A0569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0" name="Rechte verbindingslijn 429">
                    <a:extLst>
                      <a:ext uri="{FF2B5EF4-FFF2-40B4-BE49-F238E27FC236}">
                        <a16:creationId xmlns:a16="http://schemas.microsoft.com/office/drawing/2014/main" id="{9ADA689E-B8AD-4338-BEFD-3EC203FBEB2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1" name="Rechte verbindingslijn 430">
                    <a:extLst>
                      <a:ext uri="{FF2B5EF4-FFF2-40B4-BE49-F238E27FC236}">
                        <a16:creationId xmlns:a16="http://schemas.microsoft.com/office/drawing/2014/main" id="{814BB848-F1D9-40E6-8CB2-A927D5C6AE7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2" name="Rechte verbindingslijn 431">
                    <a:extLst>
                      <a:ext uri="{FF2B5EF4-FFF2-40B4-BE49-F238E27FC236}">
                        <a16:creationId xmlns:a16="http://schemas.microsoft.com/office/drawing/2014/main" id="{E3091492-1F19-4032-951A-ADB39CC86B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3" name="Rechte verbindingslijn 432">
                    <a:extLst>
                      <a:ext uri="{FF2B5EF4-FFF2-40B4-BE49-F238E27FC236}">
                        <a16:creationId xmlns:a16="http://schemas.microsoft.com/office/drawing/2014/main" id="{65CBF466-FDD9-44DF-A03D-D8FBC84F57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26" name="Groep 425">
                  <a:extLst>
                    <a:ext uri="{FF2B5EF4-FFF2-40B4-BE49-F238E27FC236}">
                      <a16:creationId xmlns:a16="http://schemas.microsoft.com/office/drawing/2014/main" id="{605B9907-DE7B-430E-9708-ED6D2E39E1F2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27" name="Rechthoek 426">
                    <a:extLst>
                      <a:ext uri="{FF2B5EF4-FFF2-40B4-BE49-F238E27FC236}">
                        <a16:creationId xmlns:a16="http://schemas.microsoft.com/office/drawing/2014/main" id="{40404EDC-B049-4AF5-B8B8-AEBEA92036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8" name="Pijl: punthaak 427">
                    <a:extLst>
                      <a:ext uri="{FF2B5EF4-FFF2-40B4-BE49-F238E27FC236}">
                        <a16:creationId xmlns:a16="http://schemas.microsoft.com/office/drawing/2014/main" id="{26E0610C-BBAA-4366-9D6C-C779731CBEF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87" name="Groep 386">
                <a:extLst>
                  <a:ext uri="{FF2B5EF4-FFF2-40B4-BE49-F238E27FC236}">
                    <a16:creationId xmlns:a16="http://schemas.microsoft.com/office/drawing/2014/main" id="{2C616C3F-501B-44CB-AB9E-FCAE6AE4B21E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16" name="Groep 415">
                  <a:extLst>
                    <a:ext uri="{FF2B5EF4-FFF2-40B4-BE49-F238E27FC236}">
                      <a16:creationId xmlns:a16="http://schemas.microsoft.com/office/drawing/2014/main" id="{7D835F78-DC93-4092-A43B-6BA25FEBF93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20" name="Rechte verbindingslijn 419">
                    <a:extLst>
                      <a:ext uri="{FF2B5EF4-FFF2-40B4-BE49-F238E27FC236}">
                        <a16:creationId xmlns:a16="http://schemas.microsoft.com/office/drawing/2014/main" id="{97A2E765-159C-43AB-82C5-3C068E0425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1" name="Rechte verbindingslijn 420">
                    <a:extLst>
                      <a:ext uri="{FF2B5EF4-FFF2-40B4-BE49-F238E27FC236}">
                        <a16:creationId xmlns:a16="http://schemas.microsoft.com/office/drawing/2014/main" id="{A34619B0-7DA8-44CA-A9C9-151E9D58F8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2" name="Rechte verbindingslijn 421">
                    <a:extLst>
                      <a:ext uri="{FF2B5EF4-FFF2-40B4-BE49-F238E27FC236}">
                        <a16:creationId xmlns:a16="http://schemas.microsoft.com/office/drawing/2014/main" id="{8A343416-13E1-4EC0-AC29-5331BC3DD0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3" name="Rechte verbindingslijn 422">
                    <a:extLst>
                      <a:ext uri="{FF2B5EF4-FFF2-40B4-BE49-F238E27FC236}">
                        <a16:creationId xmlns:a16="http://schemas.microsoft.com/office/drawing/2014/main" id="{359F1C2F-8CFC-426C-8B91-FD66C2D7C6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4" name="Rechte verbindingslijn 423">
                    <a:extLst>
                      <a:ext uri="{FF2B5EF4-FFF2-40B4-BE49-F238E27FC236}">
                        <a16:creationId xmlns:a16="http://schemas.microsoft.com/office/drawing/2014/main" id="{A302E7E8-2EB0-442D-96CE-DE156AB6E1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17" name="Groep 416">
                  <a:extLst>
                    <a:ext uri="{FF2B5EF4-FFF2-40B4-BE49-F238E27FC236}">
                      <a16:creationId xmlns:a16="http://schemas.microsoft.com/office/drawing/2014/main" id="{CDEB69AF-34FD-4ABE-81A4-4277ADD145C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18" name="Rechthoek 417">
                    <a:extLst>
                      <a:ext uri="{FF2B5EF4-FFF2-40B4-BE49-F238E27FC236}">
                        <a16:creationId xmlns:a16="http://schemas.microsoft.com/office/drawing/2014/main" id="{E03839E1-5783-4692-AA8A-C3DA9D689A5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9" name="Pijl: punthaak 418">
                    <a:extLst>
                      <a:ext uri="{FF2B5EF4-FFF2-40B4-BE49-F238E27FC236}">
                        <a16:creationId xmlns:a16="http://schemas.microsoft.com/office/drawing/2014/main" id="{C7666E9E-7652-4664-86B7-72DC756B4F4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88" name="Rechte verbindingslijn 387">
                <a:extLst>
                  <a:ext uri="{FF2B5EF4-FFF2-40B4-BE49-F238E27FC236}">
                    <a16:creationId xmlns:a16="http://schemas.microsoft.com/office/drawing/2014/main" id="{3F208D23-F257-4730-BEF2-ED3DC5BD71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F7486577-7CB4-4F98-8407-A7AD78AABA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90" name="Groep 389">
                <a:extLst>
                  <a:ext uri="{FF2B5EF4-FFF2-40B4-BE49-F238E27FC236}">
                    <a16:creationId xmlns:a16="http://schemas.microsoft.com/office/drawing/2014/main" id="{32A7219A-D432-46C5-9ED2-8C37AED9350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05" name="Rechthoek 404">
                  <a:extLst>
                    <a:ext uri="{FF2B5EF4-FFF2-40B4-BE49-F238E27FC236}">
                      <a16:creationId xmlns:a16="http://schemas.microsoft.com/office/drawing/2014/main" id="{7933B855-9D29-484E-9909-738FAF1710DA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06" name="Groep 405">
                  <a:extLst>
                    <a:ext uri="{FF2B5EF4-FFF2-40B4-BE49-F238E27FC236}">
                      <a16:creationId xmlns:a16="http://schemas.microsoft.com/office/drawing/2014/main" id="{7D3171E9-6E71-4402-BE76-ADDA7380B81C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07" name="Groep 406">
                    <a:extLst>
                      <a:ext uri="{FF2B5EF4-FFF2-40B4-BE49-F238E27FC236}">
                        <a16:creationId xmlns:a16="http://schemas.microsoft.com/office/drawing/2014/main" id="{D210B9FC-9AEF-48B8-89D0-E951E02119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11" name="Rechte verbindingslijn 410">
                      <a:extLst>
                        <a:ext uri="{FF2B5EF4-FFF2-40B4-BE49-F238E27FC236}">
                          <a16:creationId xmlns:a16="http://schemas.microsoft.com/office/drawing/2014/main" id="{2AF66F88-5D92-4A86-BB36-05B255778F0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2" name="Rechte verbindingslijn 411">
                      <a:extLst>
                        <a:ext uri="{FF2B5EF4-FFF2-40B4-BE49-F238E27FC236}">
                          <a16:creationId xmlns:a16="http://schemas.microsoft.com/office/drawing/2014/main" id="{12216E21-CE35-4309-8523-B3FFCB8EA36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3" name="Rechte verbindingslijn 412">
                      <a:extLst>
                        <a:ext uri="{FF2B5EF4-FFF2-40B4-BE49-F238E27FC236}">
                          <a16:creationId xmlns:a16="http://schemas.microsoft.com/office/drawing/2014/main" id="{9AEDE269-5386-4E5C-9C42-74F3F13DA61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4" name="Rechte verbindingslijn 413">
                      <a:extLst>
                        <a:ext uri="{FF2B5EF4-FFF2-40B4-BE49-F238E27FC236}">
                          <a16:creationId xmlns:a16="http://schemas.microsoft.com/office/drawing/2014/main" id="{08B3EE9D-DF79-4DB3-88E6-7184E9E190F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5" name="Rechte verbindingslijn 414">
                      <a:extLst>
                        <a:ext uri="{FF2B5EF4-FFF2-40B4-BE49-F238E27FC236}">
                          <a16:creationId xmlns:a16="http://schemas.microsoft.com/office/drawing/2014/main" id="{2F95D0A4-5ABC-46C4-A153-78509AE4D5D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08" name="Groep 407">
                    <a:extLst>
                      <a:ext uri="{FF2B5EF4-FFF2-40B4-BE49-F238E27FC236}">
                        <a16:creationId xmlns:a16="http://schemas.microsoft.com/office/drawing/2014/main" id="{04F48FC3-3303-46E8-A9D5-43206667555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09" name="Rechthoek 408">
                      <a:extLst>
                        <a:ext uri="{FF2B5EF4-FFF2-40B4-BE49-F238E27FC236}">
                          <a16:creationId xmlns:a16="http://schemas.microsoft.com/office/drawing/2014/main" id="{27FF1C1F-6554-4168-A2A2-3FD821993A8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0" name="Pijl: punthaak 409">
                      <a:extLst>
                        <a:ext uri="{FF2B5EF4-FFF2-40B4-BE49-F238E27FC236}">
                          <a16:creationId xmlns:a16="http://schemas.microsoft.com/office/drawing/2014/main" id="{21BCEF62-3D79-4B88-976A-C4083723663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91" name="Groep 390">
                <a:extLst>
                  <a:ext uri="{FF2B5EF4-FFF2-40B4-BE49-F238E27FC236}">
                    <a16:creationId xmlns:a16="http://schemas.microsoft.com/office/drawing/2014/main" id="{73EB5E6C-4712-4CCA-950F-16A4E7709AB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94" name="Rechthoek 393">
                  <a:extLst>
                    <a:ext uri="{FF2B5EF4-FFF2-40B4-BE49-F238E27FC236}">
                      <a16:creationId xmlns:a16="http://schemas.microsoft.com/office/drawing/2014/main" id="{94BF3793-0D54-4192-B286-CB20B6B8F49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95" name="Groep 394">
                  <a:extLst>
                    <a:ext uri="{FF2B5EF4-FFF2-40B4-BE49-F238E27FC236}">
                      <a16:creationId xmlns:a16="http://schemas.microsoft.com/office/drawing/2014/main" id="{3A974EC1-E019-40D9-BAC9-F26030FE357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96" name="Groep 395">
                    <a:extLst>
                      <a:ext uri="{FF2B5EF4-FFF2-40B4-BE49-F238E27FC236}">
                        <a16:creationId xmlns:a16="http://schemas.microsoft.com/office/drawing/2014/main" id="{EA5FD598-29A9-445B-940D-914E24DFEDE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00" name="Rechte verbindingslijn 399">
                      <a:extLst>
                        <a:ext uri="{FF2B5EF4-FFF2-40B4-BE49-F238E27FC236}">
                          <a16:creationId xmlns:a16="http://schemas.microsoft.com/office/drawing/2014/main" id="{7485D7FB-D313-4F50-8BA4-D5604794255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1" name="Rechte verbindingslijn 400">
                      <a:extLst>
                        <a:ext uri="{FF2B5EF4-FFF2-40B4-BE49-F238E27FC236}">
                          <a16:creationId xmlns:a16="http://schemas.microsoft.com/office/drawing/2014/main" id="{07A1884E-348B-4869-97D6-2F35DF13E6E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2" name="Rechte verbindingslijn 401">
                      <a:extLst>
                        <a:ext uri="{FF2B5EF4-FFF2-40B4-BE49-F238E27FC236}">
                          <a16:creationId xmlns:a16="http://schemas.microsoft.com/office/drawing/2014/main" id="{930F277A-9306-4D37-B845-E2B0FE0B14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3" name="Rechte verbindingslijn 402">
                      <a:extLst>
                        <a:ext uri="{FF2B5EF4-FFF2-40B4-BE49-F238E27FC236}">
                          <a16:creationId xmlns:a16="http://schemas.microsoft.com/office/drawing/2014/main" id="{859A83E0-28E3-4AD0-9A1A-2A79AA1D693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4" name="Rechte verbindingslijn 403">
                      <a:extLst>
                        <a:ext uri="{FF2B5EF4-FFF2-40B4-BE49-F238E27FC236}">
                          <a16:creationId xmlns:a16="http://schemas.microsoft.com/office/drawing/2014/main" id="{5B400E8B-1EC1-41E3-BE40-9EA2A1E4F64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97" name="Groep 396">
                    <a:extLst>
                      <a:ext uri="{FF2B5EF4-FFF2-40B4-BE49-F238E27FC236}">
                        <a16:creationId xmlns:a16="http://schemas.microsoft.com/office/drawing/2014/main" id="{4563F520-766B-431B-A2F0-04B486258E9D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98" name="Rechthoek 397">
                      <a:extLst>
                        <a:ext uri="{FF2B5EF4-FFF2-40B4-BE49-F238E27FC236}">
                          <a16:creationId xmlns:a16="http://schemas.microsoft.com/office/drawing/2014/main" id="{D669F0DC-0FCB-48C8-BE09-F0CF2F53395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9" name="Pijl: punthaak 398">
                      <a:extLst>
                        <a:ext uri="{FF2B5EF4-FFF2-40B4-BE49-F238E27FC236}">
                          <a16:creationId xmlns:a16="http://schemas.microsoft.com/office/drawing/2014/main" id="{D8F4D070-40A4-409D-977D-683090BE7EF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92" name="Rechthoek 391">
                <a:extLst>
                  <a:ext uri="{FF2B5EF4-FFF2-40B4-BE49-F238E27FC236}">
                    <a16:creationId xmlns:a16="http://schemas.microsoft.com/office/drawing/2014/main" id="{44D5B8BF-CCDC-44BF-A2C5-ECB317353E4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D80215A8-FA44-4DD9-85AF-1826F23934B3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62" name="Rechte verbindingslijn 361">
              <a:extLst>
                <a:ext uri="{FF2B5EF4-FFF2-40B4-BE49-F238E27FC236}">
                  <a16:creationId xmlns:a16="http://schemas.microsoft.com/office/drawing/2014/main" id="{ACA4054A-D1DB-40C6-B57A-C51CADE4A3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63" name="Rechthoek 362">
              <a:extLst>
                <a:ext uri="{FF2B5EF4-FFF2-40B4-BE49-F238E27FC236}">
                  <a16:creationId xmlns:a16="http://schemas.microsoft.com/office/drawing/2014/main" id="{F0243710-6EE0-473A-8A43-EB24B179774E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64" name="Rechthoek 363">
              <a:extLst>
                <a:ext uri="{FF2B5EF4-FFF2-40B4-BE49-F238E27FC236}">
                  <a16:creationId xmlns:a16="http://schemas.microsoft.com/office/drawing/2014/main" id="{B5B2B5EE-8474-432D-86B3-00BE57967AF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65" name="Ovaal 364">
              <a:extLst>
                <a:ext uri="{FF2B5EF4-FFF2-40B4-BE49-F238E27FC236}">
                  <a16:creationId xmlns:a16="http://schemas.microsoft.com/office/drawing/2014/main" id="{55312202-2DDE-40FF-8091-6D5649543AB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01268404-2845-42BD-B119-6567E71ABC09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67" name="Ovaal 366">
              <a:extLst>
                <a:ext uri="{FF2B5EF4-FFF2-40B4-BE49-F238E27FC236}">
                  <a16:creationId xmlns:a16="http://schemas.microsoft.com/office/drawing/2014/main" id="{44501B53-4626-435B-B624-3AB33BB62BE7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8" name="Ovaal 367">
              <a:extLst>
                <a:ext uri="{FF2B5EF4-FFF2-40B4-BE49-F238E27FC236}">
                  <a16:creationId xmlns:a16="http://schemas.microsoft.com/office/drawing/2014/main" id="{D2F36AC4-7A1B-4BA1-9E48-5E8788FC894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69" name="Ovaal 368">
              <a:extLst>
                <a:ext uri="{FF2B5EF4-FFF2-40B4-BE49-F238E27FC236}">
                  <a16:creationId xmlns:a16="http://schemas.microsoft.com/office/drawing/2014/main" id="{4B86FF0A-8965-4852-93FB-F76A59F909D7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70" name="Ovaal 369">
              <a:extLst>
                <a:ext uri="{FF2B5EF4-FFF2-40B4-BE49-F238E27FC236}">
                  <a16:creationId xmlns:a16="http://schemas.microsoft.com/office/drawing/2014/main" id="{C7602B0C-77FD-4917-8AEF-AA975853D509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2C108F6F-564A-4FA2-9C6D-35328C27A526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5821E7E-A422-408F-BD48-088B3316A78B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73" name="Ovaal 372">
              <a:extLst>
                <a:ext uri="{FF2B5EF4-FFF2-40B4-BE49-F238E27FC236}">
                  <a16:creationId xmlns:a16="http://schemas.microsoft.com/office/drawing/2014/main" id="{FF8D6DA7-2873-4C17-9754-F5A6CA10E2CD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74" name="Rechthoek 373">
              <a:extLst>
                <a:ext uri="{FF2B5EF4-FFF2-40B4-BE49-F238E27FC236}">
                  <a16:creationId xmlns:a16="http://schemas.microsoft.com/office/drawing/2014/main" id="{B4D3A0DA-F355-4E28-BAE5-E0CCB66EEC17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4E7351B5-3B76-400B-9D7C-34DCD216B4D1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AD849D56-092A-492E-B09B-DF0D62F7115A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C5E19202-7725-40CD-9594-AE423062441C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78" name="Rechthoek 377">
              <a:extLst>
                <a:ext uri="{FF2B5EF4-FFF2-40B4-BE49-F238E27FC236}">
                  <a16:creationId xmlns:a16="http://schemas.microsoft.com/office/drawing/2014/main" id="{DE0AC2E4-A9D8-4764-B44F-CA3BA64BBA40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79" name="Rechthoek 378">
              <a:extLst>
                <a:ext uri="{FF2B5EF4-FFF2-40B4-BE49-F238E27FC236}">
                  <a16:creationId xmlns:a16="http://schemas.microsoft.com/office/drawing/2014/main" id="{82EACFF6-BDFE-4204-B55F-7530FBCDE790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80" name="Rechthoek 379">
              <a:extLst>
                <a:ext uri="{FF2B5EF4-FFF2-40B4-BE49-F238E27FC236}">
                  <a16:creationId xmlns:a16="http://schemas.microsoft.com/office/drawing/2014/main" id="{46EB4003-F914-43F0-8A9A-004914FA5FF6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81" name="Rechthoek 380">
              <a:extLst>
                <a:ext uri="{FF2B5EF4-FFF2-40B4-BE49-F238E27FC236}">
                  <a16:creationId xmlns:a16="http://schemas.microsoft.com/office/drawing/2014/main" id="{EE37650D-9C3E-4D9A-BA76-A57C65681A3E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99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(lage resolut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hthoek 154">
            <a:extLst>
              <a:ext uri="{FF2B5EF4-FFF2-40B4-BE49-F238E27FC236}">
                <a16:creationId xmlns:a16="http://schemas.microsoft.com/office/drawing/2014/main" id="{9F11B3CD-5098-44F9-BA39-05834E5FC4AB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Media (lage resolutie)</a:t>
            </a:r>
          </a:p>
        </p:txBody>
      </p:sp>
      <p:grpSp>
        <p:nvGrpSpPr>
          <p:cNvPr id="2" name="INSTRUCTIES">
            <a:extLst>
              <a:ext uri="{FF2B5EF4-FFF2-40B4-BE49-F238E27FC236}">
                <a16:creationId xmlns:a16="http://schemas.microsoft.com/office/drawing/2014/main" id="{73289CEB-00F3-4F64-A16A-292669285416}"/>
              </a:ext>
            </a:extLst>
          </p:cNvPr>
          <p:cNvGrpSpPr/>
          <p:nvPr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58" name="Rechthoek: afgeronde hoeken 157">
              <a:extLst>
                <a:ext uri="{FF2B5EF4-FFF2-40B4-BE49-F238E27FC236}">
                  <a16:creationId xmlns:a16="http://schemas.microsoft.com/office/drawing/2014/main" id="{1D61AE43-40BC-4CDE-AEF3-3D9AE1B252D5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59" name="Rechthoek: afgeronde hoeken 158">
              <a:extLst>
                <a:ext uri="{FF2B5EF4-FFF2-40B4-BE49-F238E27FC236}">
                  <a16:creationId xmlns:a16="http://schemas.microsoft.com/office/drawing/2014/main" id="{2E853723-5C48-4CB9-A06A-A05DED368741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895AE978-0145-4A89-9F47-7779291F943D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1" name="Rechte verbindingslijn 160">
              <a:extLst>
                <a:ext uri="{FF2B5EF4-FFF2-40B4-BE49-F238E27FC236}">
                  <a16:creationId xmlns:a16="http://schemas.microsoft.com/office/drawing/2014/main" id="{9CA7B34A-2476-4B0F-B42F-FA744CA7C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BF1AE65C-ACCD-4083-B885-883277FA56A2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510A73A2-69D8-4007-B240-368513659783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2258E125-41CB-4468-8C5E-FBCD9C401007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1A794650-DFCA-4CBE-A490-CCCF614E2885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5B2DDABD-298B-4062-A069-F65DB00BEEAC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7" name="Rechte verbindingslijn 166">
              <a:extLst>
                <a:ext uri="{FF2B5EF4-FFF2-40B4-BE49-F238E27FC236}">
                  <a16:creationId xmlns:a16="http://schemas.microsoft.com/office/drawing/2014/main" id="{9BFEF3F4-3B9C-4722-8566-BA5B824B55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8" name="Groep 167">
              <a:extLst>
                <a:ext uri="{FF2B5EF4-FFF2-40B4-BE49-F238E27FC236}">
                  <a16:creationId xmlns:a16="http://schemas.microsoft.com/office/drawing/2014/main" id="{130296CB-6568-4D71-8B50-8F21297A0DEC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75" name="Rechthoek 174">
                <a:extLst>
                  <a:ext uri="{FF2B5EF4-FFF2-40B4-BE49-F238E27FC236}">
                    <a16:creationId xmlns:a16="http://schemas.microsoft.com/office/drawing/2014/main" id="{A1D215E7-07B3-4DC8-8DE5-F1FF9C643E5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9CC35F58-3AAA-409F-9F0A-6680281C2B3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BEA92C2B-4317-4854-9AA2-A3A00A00807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Video icoon">
              <a:extLst>
                <a:ext uri="{FF2B5EF4-FFF2-40B4-BE49-F238E27FC236}">
                  <a16:creationId xmlns:a16="http://schemas.microsoft.com/office/drawing/2014/main" id="{9355A8AD-4AFA-4613-A8E0-5060B5E6FE52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80" name="Rechthoek 79">
                <a:extLst>
                  <a:ext uri="{FF2B5EF4-FFF2-40B4-BE49-F238E27FC236}">
                    <a16:creationId xmlns:a16="http://schemas.microsoft.com/office/drawing/2014/main" id="{29F24458-2A3E-42B7-A47C-F0D64EE93027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81" name="Vrije vorm 112">
                <a:extLst>
                  <a:ext uri="{FF2B5EF4-FFF2-40B4-BE49-F238E27FC236}">
                    <a16:creationId xmlns:a16="http://schemas.microsoft.com/office/drawing/2014/main" id="{163CFDBB-DFB0-4355-B0B7-756C718B670C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82" name="Vrije vorm 113">
                <a:extLst>
                  <a:ext uri="{FF2B5EF4-FFF2-40B4-BE49-F238E27FC236}">
                    <a16:creationId xmlns:a16="http://schemas.microsoft.com/office/drawing/2014/main" id="{621095FF-8267-4650-BA93-821A5E13F2FD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60" name="Groep 59">
              <a:extLst>
                <a:ext uri="{FF2B5EF4-FFF2-40B4-BE49-F238E27FC236}">
                  <a16:creationId xmlns:a16="http://schemas.microsoft.com/office/drawing/2014/main" id="{49D35F34-0467-430D-B3FE-5E189A9F6FA9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61" name="Groep 60">
                <a:extLst>
                  <a:ext uri="{FF2B5EF4-FFF2-40B4-BE49-F238E27FC236}">
                    <a16:creationId xmlns:a16="http://schemas.microsoft.com/office/drawing/2014/main" id="{C1DF75CE-65DB-491B-82B2-692D9810D863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64" name="Groep 63">
                  <a:extLst>
                    <a:ext uri="{FF2B5EF4-FFF2-40B4-BE49-F238E27FC236}">
                      <a16:creationId xmlns:a16="http://schemas.microsoft.com/office/drawing/2014/main" id="{1803DAD2-3E16-45C2-A7B1-83AF9399915B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71" name="Groep 70">
                    <a:extLst>
                      <a:ext uri="{FF2B5EF4-FFF2-40B4-BE49-F238E27FC236}">
                        <a16:creationId xmlns:a16="http://schemas.microsoft.com/office/drawing/2014/main" id="{CA084F94-47D6-4F18-86B2-C28E65737F2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74" name="Rechthoek 73">
                      <a:extLst>
                        <a:ext uri="{FF2B5EF4-FFF2-40B4-BE49-F238E27FC236}">
                          <a16:creationId xmlns:a16="http://schemas.microsoft.com/office/drawing/2014/main" id="{12CDB235-B625-4128-8CB9-E78C4E02AE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5" name="Rechthoek 74">
                      <a:extLst>
                        <a:ext uri="{FF2B5EF4-FFF2-40B4-BE49-F238E27FC236}">
                          <a16:creationId xmlns:a16="http://schemas.microsoft.com/office/drawing/2014/main" id="{6CB38FE8-D041-40CE-BA9B-2530248CC60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6" name="Ovaal 75">
                      <a:extLst>
                        <a:ext uri="{FF2B5EF4-FFF2-40B4-BE49-F238E27FC236}">
                          <a16:creationId xmlns:a16="http://schemas.microsoft.com/office/drawing/2014/main" id="{163B5E2A-741B-41FF-969C-FF22FBF1A25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72" name="Afbeelding 71">
                    <a:extLst>
                      <a:ext uri="{FF2B5EF4-FFF2-40B4-BE49-F238E27FC236}">
                        <a16:creationId xmlns:a16="http://schemas.microsoft.com/office/drawing/2014/main" id="{DCC94665-A6AF-4CC8-9595-4A316720A61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73" name="Afbeelding 72">
                    <a:extLst>
                      <a:ext uri="{FF2B5EF4-FFF2-40B4-BE49-F238E27FC236}">
                        <a16:creationId xmlns:a16="http://schemas.microsoft.com/office/drawing/2014/main" id="{A06872AE-B880-4825-B93A-A01320BDB97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DD55776F-60DE-4848-BCCA-0E7B9512424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6BA6F35A-5131-4BCA-B8CE-D147885DCA5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Rechthoek 69">
                    <a:extLst>
                      <a:ext uri="{FF2B5EF4-FFF2-40B4-BE49-F238E27FC236}">
                        <a16:creationId xmlns:a16="http://schemas.microsoft.com/office/drawing/2014/main" id="{C60C4E5F-F105-4F9E-9DDE-880694415DC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518F7B0D-E6EE-4D8E-AC8D-C9F6E9A2F13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7" name="Rechthoek 66">
                    <a:extLst>
                      <a:ext uri="{FF2B5EF4-FFF2-40B4-BE49-F238E27FC236}">
                        <a16:creationId xmlns:a16="http://schemas.microsoft.com/office/drawing/2014/main" id="{7DB6497C-D58E-4E80-B900-24CCDFA7F5E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30F405DA-0E63-4247-9E2B-507AF1325DB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62" name="Rechthoek 61">
                <a:extLst>
                  <a:ext uri="{FF2B5EF4-FFF2-40B4-BE49-F238E27FC236}">
                    <a16:creationId xmlns:a16="http://schemas.microsoft.com/office/drawing/2014/main" id="{0A2D4B28-CD2C-4183-8390-97F1E94E51CB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63" name="Gelijkbenige driehoek 62">
                <a:extLst>
                  <a:ext uri="{FF2B5EF4-FFF2-40B4-BE49-F238E27FC236}">
                    <a16:creationId xmlns:a16="http://schemas.microsoft.com/office/drawing/2014/main" id="{DB034029-D29A-43BC-8FF4-60B90A6D1C4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3" name="Tijdelijke aanduiding voor tekst 8">
            <a:extLst>
              <a:ext uri="{FF2B5EF4-FFF2-40B4-BE49-F238E27FC236}">
                <a16:creationId xmlns:a16="http://schemas.microsoft.com/office/drawing/2014/main" id="{5FDF1DE9-FB2A-4BC7-AFB4-C37DADEAF4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94013" y="1850778"/>
            <a:ext cx="6774088" cy="408332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/>
              <a:t>TV</a:t>
            </a:r>
          </a:p>
        </p:txBody>
      </p:sp>
      <p:sp>
        <p:nvSpPr>
          <p:cNvPr id="84" name="Tijdelijke aanduiding voor media 28">
            <a:extLst>
              <a:ext uri="{FF2B5EF4-FFF2-40B4-BE49-F238E27FC236}">
                <a16:creationId xmlns:a16="http://schemas.microsoft.com/office/drawing/2014/main" id="{BBC986D9-782F-48FB-8469-9869DCDFDD8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3188441" y="2053805"/>
            <a:ext cx="5837324" cy="3284078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</a:p>
        </p:txBody>
      </p:sp>
      <p:sp>
        <p:nvSpPr>
          <p:cNvPr id="85" name="Tijdelijke aanduiding voor tekst 8">
            <a:extLst>
              <a:ext uri="{FF2B5EF4-FFF2-40B4-BE49-F238E27FC236}">
                <a16:creationId xmlns:a16="http://schemas.microsoft.com/office/drawing/2014/main" id="{436359AF-8CFB-460F-B826-6259556FBA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51782" y="1911233"/>
            <a:ext cx="6313142" cy="363239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/>
              <a:t>TV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56" name="Tijdelijke aanduiding voor verticale tekst 2">
            <a:extLst>
              <a:ext uri="{FF2B5EF4-FFF2-40B4-BE49-F238E27FC236}">
                <a16:creationId xmlns:a16="http://schemas.microsoft.com/office/drawing/2014/main" id="{66404718-51F7-4D29-8448-224CE7DAADCF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4C23-4723-47A2-94B3-BCF39FC2C7FF}" type="datetime10">
              <a:rPr lang="nl-NL" smtClean="0"/>
              <a:t>14:31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‹nr.›</a:t>
            </a:fld>
            <a:endParaRPr lang="nl-NL"/>
          </a:p>
        </p:txBody>
      </p:sp>
      <p:sp>
        <p:nvSpPr>
          <p:cNvPr id="225" name="Tijdelijke aanduiding voor tekst 6">
            <a:extLst>
              <a:ext uri="{FF2B5EF4-FFF2-40B4-BE49-F238E27FC236}">
                <a16:creationId xmlns:a16="http://schemas.microsoft.com/office/drawing/2014/main" id="{3D3D431F-7FAE-49CF-A7EE-D66A581AE6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26" name="Tijdelijke aanduiding voor tekst 6">
            <a:extLst>
              <a:ext uri="{FF2B5EF4-FFF2-40B4-BE49-F238E27FC236}">
                <a16:creationId xmlns:a16="http://schemas.microsoft.com/office/drawing/2014/main" id="{37935235-0901-4385-A2DA-DF2F94F5F0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27" name="Tijdelijke aanduiding voor tekst 6">
            <a:extLst>
              <a:ext uri="{FF2B5EF4-FFF2-40B4-BE49-F238E27FC236}">
                <a16:creationId xmlns:a16="http://schemas.microsoft.com/office/drawing/2014/main" id="{180BD5F1-CC37-4A80-9855-0C6D3AF477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28" name="Tijdelijke aanduiding voor tekst 6">
            <a:extLst>
              <a:ext uri="{FF2B5EF4-FFF2-40B4-BE49-F238E27FC236}">
                <a16:creationId xmlns:a16="http://schemas.microsoft.com/office/drawing/2014/main" id="{D18963F5-FDC0-4169-A501-4F76E1C062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74" name="Tijdelijke aanduiding voor tekst 6">
            <a:extLst>
              <a:ext uri="{FF2B5EF4-FFF2-40B4-BE49-F238E27FC236}">
                <a16:creationId xmlns:a16="http://schemas.microsoft.com/office/drawing/2014/main" id="{94E4C319-E6AC-49FB-B496-BA801A33A58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88353" y="3007428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75" name="Tijdelijke aanduiding voor tekst 6">
            <a:extLst>
              <a:ext uri="{FF2B5EF4-FFF2-40B4-BE49-F238E27FC236}">
                <a16:creationId xmlns:a16="http://schemas.microsoft.com/office/drawing/2014/main" id="{E54452FB-126A-4C94-A120-9BB4B41C97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5826631" y="3347399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22" name="Tijdelijke aanduiding voor tekst 82">
            <a:extLst>
              <a:ext uri="{FF2B5EF4-FFF2-40B4-BE49-F238E27FC236}">
                <a16:creationId xmlns:a16="http://schemas.microsoft.com/office/drawing/2014/main" id="{DEA2BD42-7804-4C8F-9114-0141EE86E49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5438" y="285749"/>
            <a:ext cx="850900" cy="657225"/>
          </a:xfr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399912F0-09CC-485C-BE5D-89DB70CC0781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Media (lage resolutie)</a:t>
            </a:r>
          </a:p>
        </p:txBody>
      </p:sp>
      <p:grpSp>
        <p:nvGrpSpPr>
          <p:cNvPr id="169" name="INSTRUCTIES">
            <a:extLst>
              <a:ext uri="{FF2B5EF4-FFF2-40B4-BE49-F238E27FC236}">
                <a16:creationId xmlns:a16="http://schemas.microsoft.com/office/drawing/2014/main" id="{024C9630-B4D9-4421-862A-DCABCE9A8DCA}"/>
              </a:ext>
            </a:extLst>
          </p:cNvPr>
          <p:cNvGrpSpPr/>
          <p:nvPr userDrawn="1"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70" name="Rechthoek: afgeronde hoeken 169">
              <a:extLst>
                <a:ext uri="{FF2B5EF4-FFF2-40B4-BE49-F238E27FC236}">
                  <a16:creationId xmlns:a16="http://schemas.microsoft.com/office/drawing/2014/main" id="{E0FA297D-3B8F-4E5A-B7BE-BB07E4F7198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71" name="Rechthoek: afgeronde hoeken 170">
              <a:extLst>
                <a:ext uri="{FF2B5EF4-FFF2-40B4-BE49-F238E27FC236}">
                  <a16:creationId xmlns:a16="http://schemas.microsoft.com/office/drawing/2014/main" id="{D4BAD254-D5D1-4737-B1DD-78B5489769F6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B6B0B756-EA3F-4FA1-8631-B1712BB98032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3" name="Rechte verbindingslijn 172">
              <a:extLst>
                <a:ext uri="{FF2B5EF4-FFF2-40B4-BE49-F238E27FC236}">
                  <a16:creationId xmlns:a16="http://schemas.microsoft.com/office/drawing/2014/main" id="{381DA28F-FBEC-4F88-A8A7-4992F8A3C4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B3D53B8B-BF7F-4893-BB85-9AB308E99D0E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B6844678-EC75-440E-99BA-8A7ABACEC567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9" name="Rechthoek 178">
              <a:extLst>
                <a:ext uri="{FF2B5EF4-FFF2-40B4-BE49-F238E27FC236}">
                  <a16:creationId xmlns:a16="http://schemas.microsoft.com/office/drawing/2014/main" id="{0411434E-188A-422F-A72A-1EF8FB1C9CC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D3E4360E-B1BA-456E-B0C2-6AF5B192277E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1" name="Rechthoek 180">
              <a:extLst>
                <a:ext uri="{FF2B5EF4-FFF2-40B4-BE49-F238E27FC236}">
                  <a16:creationId xmlns:a16="http://schemas.microsoft.com/office/drawing/2014/main" id="{503DDB41-CFC6-4DF1-99CB-20D59255886B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2" name="Rechte verbindingslijn 181">
              <a:extLst>
                <a:ext uri="{FF2B5EF4-FFF2-40B4-BE49-F238E27FC236}">
                  <a16:creationId xmlns:a16="http://schemas.microsoft.com/office/drawing/2014/main" id="{8FD90D61-AAD9-4801-8F29-EBAFBCB1C9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83" name="Groep 182">
              <a:extLst>
                <a:ext uri="{FF2B5EF4-FFF2-40B4-BE49-F238E27FC236}">
                  <a16:creationId xmlns:a16="http://schemas.microsoft.com/office/drawing/2014/main" id="{17FF2BEF-8867-47FA-8336-388042E54DA2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05" name="Rechthoek 204">
                <a:extLst>
                  <a:ext uri="{FF2B5EF4-FFF2-40B4-BE49-F238E27FC236}">
                    <a16:creationId xmlns:a16="http://schemas.microsoft.com/office/drawing/2014/main" id="{91F74543-D479-4E00-8631-5BE7637077B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06" name="Rechte verbindingslijn 205">
                <a:extLst>
                  <a:ext uri="{FF2B5EF4-FFF2-40B4-BE49-F238E27FC236}">
                    <a16:creationId xmlns:a16="http://schemas.microsoft.com/office/drawing/2014/main" id="{3A1E4CBC-1C62-4AB5-95B7-EBE95030784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07" name="Gelijkbenige driehoek 206">
                <a:extLst>
                  <a:ext uri="{FF2B5EF4-FFF2-40B4-BE49-F238E27FC236}">
                    <a16:creationId xmlns:a16="http://schemas.microsoft.com/office/drawing/2014/main" id="{5616BAA0-FD46-4955-B775-A74852A59E3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4" name="Video icoon">
              <a:extLst>
                <a:ext uri="{FF2B5EF4-FFF2-40B4-BE49-F238E27FC236}">
                  <a16:creationId xmlns:a16="http://schemas.microsoft.com/office/drawing/2014/main" id="{3A8F1288-FEE9-4545-800E-1C36D78D8F24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202" name="Rechthoek 201">
                <a:extLst>
                  <a:ext uri="{FF2B5EF4-FFF2-40B4-BE49-F238E27FC236}">
                    <a16:creationId xmlns:a16="http://schemas.microsoft.com/office/drawing/2014/main" id="{4A016B95-CF7D-48D5-826A-7F4B165BE69E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3" name="Vrije vorm 112">
                <a:extLst>
                  <a:ext uri="{FF2B5EF4-FFF2-40B4-BE49-F238E27FC236}">
                    <a16:creationId xmlns:a16="http://schemas.microsoft.com/office/drawing/2014/main" id="{49920C95-13FA-4945-9A8A-D32FD5BA52C6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4" name="Vrije vorm 113">
                <a:extLst>
                  <a:ext uri="{FF2B5EF4-FFF2-40B4-BE49-F238E27FC236}">
                    <a16:creationId xmlns:a16="http://schemas.microsoft.com/office/drawing/2014/main" id="{7341D90D-7769-4915-BF6F-2163F4895C1D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185" name="Groep 184">
              <a:extLst>
                <a:ext uri="{FF2B5EF4-FFF2-40B4-BE49-F238E27FC236}">
                  <a16:creationId xmlns:a16="http://schemas.microsoft.com/office/drawing/2014/main" id="{CC177311-9E76-443B-A2CA-C64A78844C3B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86" name="Groep 185">
                <a:extLst>
                  <a:ext uri="{FF2B5EF4-FFF2-40B4-BE49-F238E27FC236}">
                    <a16:creationId xmlns:a16="http://schemas.microsoft.com/office/drawing/2014/main" id="{A40370F7-566B-4ACB-8594-7DF15EB830D3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89" name="Groep 188">
                  <a:extLst>
                    <a:ext uri="{FF2B5EF4-FFF2-40B4-BE49-F238E27FC236}">
                      <a16:creationId xmlns:a16="http://schemas.microsoft.com/office/drawing/2014/main" id="{50A3950D-6631-46F3-892E-77DA47AF543A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96" name="Groep 195">
                    <a:extLst>
                      <a:ext uri="{FF2B5EF4-FFF2-40B4-BE49-F238E27FC236}">
                        <a16:creationId xmlns:a16="http://schemas.microsoft.com/office/drawing/2014/main" id="{BFDE07C9-9257-4201-A730-2911084C06A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99" name="Rechthoek 198">
                      <a:extLst>
                        <a:ext uri="{FF2B5EF4-FFF2-40B4-BE49-F238E27FC236}">
                          <a16:creationId xmlns:a16="http://schemas.microsoft.com/office/drawing/2014/main" id="{32363950-A0D1-4015-B212-053ECDD19BE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0" name="Rechthoek 199">
                      <a:extLst>
                        <a:ext uri="{FF2B5EF4-FFF2-40B4-BE49-F238E27FC236}">
                          <a16:creationId xmlns:a16="http://schemas.microsoft.com/office/drawing/2014/main" id="{0329CA61-3732-4EC9-9309-46BF30F1A71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1" name="Ovaal 200">
                      <a:extLst>
                        <a:ext uri="{FF2B5EF4-FFF2-40B4-BE49-F238E27FC236}">
                          <a16:creationId xmlns:a16="http://schemas.microsoft.com/office/drawing/2014/main" id="{145BF2F2-EEDA-40A4-BFF7-DE5DC364CEB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97" name="Afbeelding 196">
                    <a:extLst>
                      <a:ext uri="{FF2B5EF4-FFF2-40B4-BE49-F238E27FC236}">
                        <a16:creationId xmlns:a16="http://schemas.microsoft.com/office/drawing/2014/main" id="{16156815-8229-4185-86A6-D93CA3F881B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8" name="Afbeelding 197">
                    <a:extLst>
                      <a:ext uri="{FF2B5EF4-FFF2-40B4-BE49-F238E27FC236}">
                        <a16:creationId xmlns:a16="http://schemas.microsoft.com/office/drawing/2014/main" id="{DE610FBB-C2C2-4591-A590-3C931F5E0F5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0" name="Groep 189">
                  <a:extLst>
                    <a:ext uri="{FF2B5EF4-FFF2-40B4-BE49-F238E27FC236}">
                      <a16:creationId xmlns:a16="http://schemas.microsoft.com/office/drawing/2014/main" id="{1565CBBB-DD8F-4F05-901B-34BE5A80E5B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4" name="Rechthoek 193">
                    <a:extLst>
                      <a:ext uri="{FF2B5EF4-FFF2-40B4-BE49-F238E27FC236}">
                        <a16:creationId xmlns:a16="http://schemas.microsoft.com/office/drawing/2014/main" id="{F8C677CA-84B6-45D6-994C-2A67E5FCB90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5" name="Rechthoek 194">
                    <a:extLst>
                      <a:ext uri="{FF2B5EF4-FFF2-40B4-BE49-F238E27FC236}">
                        <a16:creationId xmlns:a16="http://schemas.microsoft.com/office/drawing/2014/main" id="{F90FDD2F-12B3-4FF5-9601-A915655F45C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1" name="Groep 190">
                  <a:extLst>
                    <a:ext uri="{FF2B5EF4-FFF2-40B4-BE49-F238E27FC236}">
                      <a16:creationId xmlns:a16="http://schemas.microsoft.com/office/drawing/2014/main" id="{D42CCEA0-251A-4E0C-97FA-D5DD76179E95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2" name="Rechthoek 191">
                    <a:extLst>
                      <a:ext uri="{FF2B5EF4-FFF2-40B4-BE49-F238E27FC236}">
                        <a16:creationId xmlns:a16="http://schemas.microsoft.com/office/drawing/2014/main" id="{986C3E4D-B913-4F50-9CC8-1C8E75EA05A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3" name="Rechthoek 192">
                    <a:extLst>
                      <a:ext uri="{FF2B5EF4-FFF2-40B4-BE49-F238E27FC236}">
                        <a16:creationId xmlns:a16="http://schemas.microsoft.com/office/drawing/2014/main" id="{048B2D7F-91C1-4F96-BA7E-438E8E9B95F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87" name="Rechthoek 186">
                <a:extLst>
                  <a:ext uri="{FF2B5EF4-FFF2-40B4-BE49-F238E27FC236}">
                    <a16:creationId xmlns:a16="http://schemas.microsoft.com/office/drawing/2014/main" id="{E6C88AF6-411B-49EC-8201-6935A1D7EF83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88" name="Gelijkbenige driehoek 187">
                <a:extLst>
                  <a:ext uri="{FF2B5EF4-FFF2-40B4-BE49-F238E27FC236}">
                    <a16:creationId xmlns:a16="http://schemas.microsoft.com/office/drawing/2014/main" id="{61519F1E-E435-458B-AC07-850E71800BD2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6" name="Tijdelijke aanduiding voor tekst 8">
            <a:extLst>
              <a:ext uri="{FF2B5EF4-FFF2-40B4-BE49-F238E27FC236}">
                <a16:creationId xmlns:a16="http://schemas.microsoft.com/office/drawing/2014/main" id="{A74198CB-C1A3-49D6-9D2D-D10B285D9F3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94013" y="1850778"/>
            <a:ext cx="6774088" cy="408332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/>
              <a:t>TV</a:t>
            </a:r>
          </a:p>
        </p:txBody>
      </p:sp>
      <p:sp>
        <p:nvSpPr>
          <p:cNvPr id="337" name="Tijdelijke aanduiding voor media 28">
            <a:extLst>
              <a:ext uri="{FF2B5EF4-FFF2-40B4-BE49-F238E27FC236}">
                <a16:creationId xmlns:a16="http://schemas.microsoft.com/office/drawing/2014/main" id="{9D80BCBD-C916-4CB6-9F7F-2B8B4307EC22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3188441" y="2053805"/>
            <a:ext cx="5837324" cy="3284078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</a:p>
        </p:txBody>
      </p:sp>
      <p:sp>
        <p:nvSpPr>
          <p:cNvPr id="338" name="Tijdelijke aanduiding voor tekst 8">
            <a:extLst>
              <a:ext uri="{FF2B5EF4-FFF2-40B4-BE49-F238E27FC236}">
                <a16:creationId xmlns:a16="http://schemas.microsoft.com/office/drawing/2014/main" id="{279FB5AD-565E-4E06-80A5-3E068BB2664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51782" y="1911233"/>
            <a:ext cx="6313142" cy="363239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/>
              <a:t>TV</a:t>
            </a:r>
          </a:p>
        </p:txBody>
      </p:sp>
      <p:sp>
        <p:nvSpPr>
          <p:cNvPr id="339" name="Titel 8">
            <a:extLst>
              <a:ext uri="{FF2B5EF4-FFF2-40B4-BE49-F238E27FC236}">
                <a16:creationId xmlns:a16="http://schemas.microsoft.com/office/drawing/2014/main" id="{003C960A-3E72-4534-9802-375C8B7D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18497" y="4747500"/>
            <a:ext cx="3429000" cy="792000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40" name="Tijdelijke aanduiding voor verticale tekst 2">
            <a:extLst>
              <a:ext uri="{FF2B5EF4-FFF2-40B4-BE49-F238E27FC236}">
                <a16:creationId xmlns:a16="http://schemas.microsoft.com/office/drawing/2014/main" id="{E4257056-EC6D-40B1-9FF3-CC151EAB18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341" name="Tijdelijke aanduiding voor datum 3">
            <a:extLst>
              <a:ext uri="{FF2B5EF4-FFF2-40B4-BE49-F238E27FC236}">
                <a16:creationId xmlns:a16="http://schemas.microsoft.com/office/drawing/2014/main" id="{B2808236-5872-4573-B310-7C4EA81B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36000" y="271600"/>
            <a:ext cx="720000" cy="180000"/>
          </a:xfrm>
        </p:spPr>
        <p:txBody>
          <a:bodyPr/>
          <a:lstStyle/>
          <a:p>
            <a:fld id="{2BE9E2E8-CB30-4851-9E24-E7CBE51482A4}" type="datetime10">
              <a:rPr lang="nl-NL" smtClean="0"/>
              <a:t>14:31</a:t>
            </a:fld>
            <a:endParaRPr lang="nl-NL"/>
          </a:p>
        </p:txBody>
      </p:sp>
      <p:sp>
        <p:nvSpPr>
          <p:cNvPr id="342" name="Tijdelijke aanduiding voor voettekst 4">
            <a:extLst>
              <a:ext uri="{FF2B5EF4-FFF2-40B4-BE49-F238E27FC236}">
                <a16:creationId xmlns:a16="http://schemas.microsoft.com/office/drawing/2014/main" id="{28289071-44F1-47AB-BB37-66A42C22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7224" y="6450742"/>
            <a:ext cx="720000" cy="180000"/>
          </a:xfrm>
        </p:spPr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343" name="Tijdelijke aanduiding voor dianummer 5">
            <a:extLst>
              <a:ext uri="{FF2B5EF4-FFF2-40B4-BE49-F238E27FC236}">
                <a16:creationId xmlns:a16="http://schemas.microsoft.com/office/drawing/2014/main" id="{418B855D-B4CF-4EDD-A86E-376C5779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40324" y="6450742"/>
            <a:ext cx="720000" cy="180000"/>
          </a:xfrm>
        </p:spPr>
        <p:txBody>
          <a:bodyPr/>
          <a:lstStyle/>
          <a:p>
            <a:fld id="{FF61E002-7038-4534-AD3C-ADB6FBF99A22}" type="slidenum">
              <a:rPr lang="nl-NL" smtClean="0"/>
              <a:t>‹nr.›</a:t>
            </a:fld>
            <a:endParaRPr lang="nl-NL"/>
          </a:p>
        </p:txBody>
      </p:sp>
      <p:sp>
        <p:nvSpPr>
          <p:cNvPr id="344" name="Tijdelijke aanduiding voor tekst 6">
            <a:extLst>
              <a:ext uri="{FF2B5EF4-FFF2-40B4-BE49-F238E27FC236}">
                <a16:creationId xmlns:a16="http://schemas.microsoft.com/office/drawing/2014/main" id="{7BD61835-C085-4184-A3F9-A62D77292B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345" name="Tijdelijke aanduiding voor tekst 6">
            <a:extLst>
              <a:ext uri="{FF2B5EF4-FFF2-40B4-BE49-F238E27FC236}">
                <a16:creationId xmlns:a16="http://schemas.microsoft.com/office/drawing/2014/main" id="{6BB1C76E-0743-4801-A5E3-A361682B0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346" name="Tijdelijke aanduiding voor tekst 6">
            <a:extLst>
              <a:ext uri="{FF2B5EF4-FFF2-40B4-BE49-F238E27FC236}">
                <a16:creationId xmlns:a16="http://schemas.microsoft.com/office/drawing/2014/main" id="{94B43A91-0A8D-4612-A714-B8A0BDE9E4A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347" name="Tijdelijke aanduiding voor tekst 6">
            <a:extLst>
              <a:ext uri="{FF2B5EF4-FFF2-40B4-BE49-F238E27FC236}">
                <a16:creationId xmlns:a16="http://schemas.microsoft.com/office/drawing/2014/main" id="{CAB37209-8A5B-4249-8CF5-445ABFAF56E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348" name="Tijdelijke aanduiding voor tekst 6">
            <a:extLst>
              <a:ext uri="{FF2B5EF4-FFF2-40B4-BE49-F238E27FC236}">
                <a16:creationId xmlns:a16="http://schemas.microsoft.com/office/drawing/2014/main" id="{F75399F9-51FA-45AD-919C-A3850642F4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88353" y="3007428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349" name="Tijdelijke aanduiding voor tekst 6">
            <a:extLst>
              <a:ext uri="{FF2B5EF4-FFF2-40B4-BE49-F238E27FC236}">
                <a16:creationId xmlns:a16="http://schemas.microsoft.com/office/drawing/2014/main" id="{90796E72-3116-4AE8-AF89-4EF9FC3FD51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5826631" y="3347399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350" name="Tijdelijke aanduiding voor tekst 82">
            <a:extLst>
              <a:ext uri="{FF2B5EF4-FFF2-40B4-BE49-F238E27FC236}">
                <a16:creationId xmlns:a16="http://schemas.microsoft.com/office/drawing/2014/main" id="{B7EE8232-6A6D-446B-A941-8715B970FFA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5438" y="285749"/>
            <a:ext cx="850900" cy="657225"/>
          </a:xfr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351" name="Tijdelijke aanduiding voor tekst 6">
            <a:extLst>
              <a:ext uri="{FF2B5EF4-FFF2-40B4-BE49-F238E27FC236}">
                <a16:creationId xmlns:a16="http://schemas.microsoft.com/office/drawing/2014/main" id="{A599F33C-F8BA-467F-8286-F0BB2F18FD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grpSp>
        <p:nvGrpSpPr>
          <p:cNvPr id="352" name="TEKSTINSTRUCTIES">
            <a:extLst>
              <a:ext uri="{FF2B5EF4-FFF2-40B4-BE49-F238E27FC236}">
                <a16:creationId xmlns:a16="http://schemas.microsoft.com/office/drawing/2014/main" id="{28407D9C-E91A-4288-90E0-7DDF88EABBF9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53" name="Rechthoek: afgeronde hoeken 352">
              <a:extLst>
                <a:ext uri="{FF2B5EF4-FFF2-40B4-BE49-F238E27FC236}">
                  <a16:creationId xmlns:a16="http://schemas.microsoft.com/office/drawing/2014/main" id="{C2A66A01-4BB6-49C3-A62F-2C688E7B7E75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54" name="Rechthoek: afgeronde hoeken 353">
              <a:extLst>
                <a:ext uri="{FF2B5EF4-FFF2-40B4-BE49-F238E27FC236}">
                  <a16:creationId xmlns:a16="http://schemas.microsoft.com/office/drawing/2014/main" id="{26FAFC3B-6FEF-4589-BE23-478F0B618D9A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5" name="Rechte verbindingslijn 354">
              <a:extLst>
                <a:ext uri="{FF2B5EF4-FFF2-40B4-BE49-F238E27FC236}">
                  <a16:creationId xmlns:a16="http://schemas.microsoft.com/office/drawing/2014/main" id="{88BEA672-ED4F-48EE-B38D-98BDA58DBB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0F6EE4E9-0688-4A18-8A8D-E6DFC3F8CCAD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CABBD836-84F7-414F-9A7F-C63BB2ABCAD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78" name="Rechte verbindingslijn 377">
                <a:extLst>
                  <a:ext uri="{FF2B5EF4-FFF2-40B4-BE49-F238E27FC236}">
                    <a16:creationId xmlns:a16="http://schemas.microsoft.com/office/drawing/2014/main" id="{CA91F10C-0A3B-423A-A6A5-95CBF438D87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Rechte verbindingslijn 378">
                <a:extLst>
                  <a:ext uri="{FF2B5EF4-FFF2-40B4-BE49-F238E27FC236}">
                    <a16:creationId xmlns:a16="http://schemas.microsoft.com/office/drawing/2014/main" id="{7DF12FD6-7C82-4872-B6E9-20E5747FA3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Rechthoek 379">
                <a:extLst>
                  <a:ext uri="{FF2B5EF4-FFF2-40B4-BE49-F238E27FC236}">
                    <a16:creationId xmlns:a16="http://schemas.microsoft.com/office/drawing/2014/main" id="{34AAB604-95BD-4004-9C40-BE92CEA9AE6E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1" name="Groep 380">
                <a:extLst>
                  <a:ext uri="{FF2B5EF4-FFF2-40B4-BE49-F238E27FC236}">
                    <a16:creationId xmlns:a16="http://schemas.microsoft.com/office/drawing/2014/main" id="{D400CA04-F6E2-4638-895C-73CF482BF00C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20" name="Groep 419">
                  <a:extLst>
                    <a:ext uri="{FF2B5EF4-FFF2-40B4-BE49-F238E27FC236}">
                      <a16:creationId xmlns:a16="http://schemas.microsoft.com/office/drawing/2014/main" id="{EA483C21-6FFF-4865-A1C7-B308D76B4BEC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24" name="Rechte verbindingslijn 423">
                    <a:extLst>
                      <a:ext uri="{FF2B5EF4-FFF2-40B4-BE49-F238E27FC236}">
                        <a16:creationId xmlns:a16="http://schemas.microsoft.com/office/drawing/2014/main" id="{36113929-0703-4BAD-96E1-5D6F676B33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5" name="Rechte verbindingslijn 424">
                    <a:extLst>
                      <a:ext uri="{FF2B5EF4-FFF2-40B4-BE49-F238E27FC236}">
                        <a16:creationId xmlns:a16="http://schemas.microsoft.com/office/drawing/2014/main" id="{F9D13723-B06D-4B75-8788-B1290FCCD8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6" name="Rechte verbindingslijn 425">
                    <a:extLst>
                      <a:ext uri="{FF2B5EF4-FFF2-40B4-BE49-F238E27FC236}">
                        <a16:creationId xmlns:a16="http://schemas.microsoft.com/office/drawing/2014/main" id="{3383360B-B77A-4227-9C36-F8E50DD4DB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7" name="Rechte verbindingslijn 426">
                    <a:extLst>
                      <a:ext uri="{FF2B5EF4-FFF2-40B4-BE49-F238E27FC236}">
                        <a16:creationId xmlns:a16="http://schemas.microsoft.com/office/drawing/2014/main" id="{5FB54E04-2DB3-4074-92B6-FC05BEB2E7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8" name="Rechte verbindingslijn 427">
                    <a:extLst>
                      <a:ext uri="{FF2B5EF4-FFF2-40B4-BE49-F238E27FC236}">
                        <a16:creationId xmlns:a16="http://schemas.microsoft.com/office/drawing/2014/main" id="{3CA32E5F-F397-49A6-864E-6805F6C120E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21" name="Groep 420">
                  <a:extLst>
                    <a:ext uri="{FF2B5EF4-FFF2-40B4-BE49-F238E27FC236}">
                      <a16:creationId xmlns:a16="http://schemas.microsoft.com/office/drawing/2014/main" id="{C5419EFD-7ADB-413C-83A0-E7EA31A8832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22" name="Rechthoek 421">
                    <a:extLst>
                      <a:ext uri="{FF2B5EF4-FFF2-40B4-BE49-F238E27FC236}">
                        <a16:creationId xmlns:a16="http://schemas.microsoft.com/office/drawing/2014/main" id="{ECE03A7E-C059-48B3-8F25-8D61242BFFD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3" name="Pijl: punthaak 422">
                    <a:extLst>
                      <a:ext uri="{FF2B5EF4-FFF2-40B4-BE49-F238E27FC236}">
                        <a16:creationId xmlns:a16="http://schemas.microsoft.com/office/drawing/2014/main" id="{4860C32A-E08F-48B6-9FC5-EC907088E40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3504F41-A11C-408C-8BE4-BED66019351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11" name="Groep 410">
                  <a:extLst>
                    <a:ext uri="{FF2B5EF4-FFF2-40B4-BE49-F238E27FC236}">
                      <a16:creationId xmlns:a16="http://schemas.microsoft.com/office/drawing/2014/main" id="{DCC04316-D68C-4D95-AFAD-0BA624DA7D8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15" name="Rechte verbindingslijn 414">
                    <a:extLst>
                      <a:ext uri="{FF2B5EF4-FFF2-40B4-BE49-F238E27FC236}">
                        <a16:creationId xmlns:a16="http://schemas.microsoft.com/office/drawing/2014/main" id="{DE649D18-5B6D-480F-87AD-FEEF997D4B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6" name="Rechte verbindingslijn 415">
                    <a:extLst>
                      <a:ext uri="{FF2B5EF4-FFF2-40B4-BE49-F238E27FC236}">
                        <a16:creationId xmlns:a16="http://schemas.microsoft.com/office/drawing/2014/main" id="{E6711584-58F1-442D-AFE7-142168C683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7" name="Rechte verbindingslijn 416">
                    <a:extLst>
                      <a:ext uri="{FF2B5EF4-FFF2-40B4-BE49-F238E27FC236}">
                        <a16:creationId xmlns:a16="http://schemas.microsoft.com/office/drawing/2014/main" id="{8EB02088-3193-479B-9265-03B602401C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8" name="Rechte verbindingslijn 417">
                    <a:extLst>
                      <a:ext uri="{FF2B5EF4-FFF2-40B4-BE49-F238E27FC236}">
                        <a16:creationId xmlns:a16="http://schemas.microsoft.com/office/drawing/2014/main" id="{3090202A-6C1F-4432-9B34-DAE3ED55D5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9" name="Rechte verbindingslijn 418">
                    <a:extLst>
                      <a:ext uri="{FF2B5EF4-FFF2-40B4-BE49-F238E27FC236}">
                        <a16:creationId xmlns:a16="http://schemas.microsoft.com/office/drawing/2014/main" id="{24565300-C70D-43D7-9973-8DC570489D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12" name="Groep 411">
                  <a:extLst>
                    <a:ext uri="{FF2B5EF4-FFF2-40B4-BE49-F238E27FC236}">
                      <a16:creationId xmlns:a16="http://schemas.microsoft.com/office/drawing/2014/main" id="{1C61C119-FB6C-4E17-8A72-A8D979E350B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13" name="Rechthoek 412">
                    <a:extLst>
                      <a:ext uri="{FF2B5EF4-FFF2-40B4-BE49-F238E27FC236}">
                        <a16:creationId xmlns:a16="http://schemas.microsoft.com/office/drawing/2014/main" id="{45001CA7-9C6A-479E-8A98-9A6DC97FE07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4" name="Pijl: punthaak 413">
                    <a:extLst>
                      <a:ext uri="{FF2B5EF4-FFF2-40B4-BE49-F238E27FC236}">
                        <a16:creationId xmlns:a16="http://schemas.microsoft.com/office/drawing/2014/main" id="{B5CDE01C-A688-4715-8504-784BFF3F0C3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18A28862-743D-4168-8109-CF1014A37D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B1C2D2C7-44A8-48F9-A9C4-8155CC5632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85" name="Groep 384">
                <a:extLst>
                  <a:ext uri="{FF2B5EF4-FFF2-40B4-BE49-F238E27FC236}">
                    <a16:creationId xmlns:a16="http://schemas.microsoft.com/office/drawing/2014/main" id="{8640CF6D-371C-4D64-8AB9-52FE8A11C90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0CE6A8FB-4B01-4C40-BD75-F991D089F8FD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01" name="Groep 400">
                  <a:extLst>
                    <a:ext uri="{FF2B5EF4-FFF2-40B4-BE49-F238E27FC236}">
                      <a16:creationId xmlns:a16="http://schemas.microsoft.com/office/drawing/2014/main" id="{2B2B9FB5-8ED2-454C-812F-0F2FFD72BB4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02" name="Groep 401">
                    <a:extLst>
                      <a:ext uri="{FF2B5EF4-FFF2-40B4-BE49-F238E27FC236}">
                        <a16:creationId xmlns:a16="http://schemas.microsoft.com/office/drawing/2014/main" id="{3EE75F66-9114-4F10-9CCE-39E0D60E96D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06" name="Rechte verbindingslijn 405">
                      <a:extLst>
                        <a:ext uri="{FF2B5EF4-FFF2-40B4-BE49-F238E27FC236}">
                          <a16:creationId xmlns:a16="http://schemas.microsoft.com/office/drawing/2014/main" id="{9DB23542-2188-406E-951F-09DEAFD5942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7" name="Rechte verbindingslijn 406">
                      <a:extLst>
                        <a:ext uri="{FF2B5EF4-FFF2-40B4-BE49-F238E27FC236}">
                          <a16:creationId xmlns:a16="http://schemas.microsoft.com/office/drawing/2014/main" id="{9E41F94E-2D19-4E54-866F-6EC1C91D9DE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8" name="Rechte verbindingslijn 407">
                      <a:extLst>
                        <a:ext uri="{FF2B5EF4-FFF2-40B4-BE49-F238E27FC236}">
                          <a16:creationId xmlns:a16="http://schemas.microsoft.com/office/drawing/2014/main" id="{21C379AA-0605-44E9-88A5-780A7FE41DA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9" name="Rechte verbindingslijn 408">
                      <a:extLst>
                        <a:ext uri="{FF2B5EF4-FFF2-40B4-BE49-F238E27FC236}">
                          <a16:creationId xmlns:a16="http://schemas.microsoft.com/office/drawing/2014/main" id="{60E512D6-6091-4E0E-BC6C-526F777283A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0" name="Rechte verbindingslijn 409">
                      <a:extLst>
                        <a:ext uri="{FF2B5EF4-FFF2-40B4-BE49-F238E27FC236}">
                          <a16:creationId xmlns:a16="http://schemas.microsoft.com/office/drawing/2014/main" id="{13EC71EC-871C-47D5-8055-51552254621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03" name="Groep 402">
                    <a:extLst>
                      <a:ext uri="{FF2B5EF4-FFF2-40B4-BE49-F238E27FC236}">
                        <a16:creationId xmlns:a16="http://schemas.microsoft.com/office/drawing/2014/main" id="{BBD11F12-D9F4-41ED-BE5D-A04FAAF974A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04" name="Rechthoek 403">
                      <a:extLst>
                        <a:ext uri="{FF2B5EF4-FFF2-40B4-BE49-F238E27FC236}">
                          <a16:creationId xmlns:a16="http://schemas.microsoft.com/office/drawing/2014/main" id="{74916BCB-F4CD-4370-8EE8-A9AACE56B08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5" name="Pijl: punthaak 404">
                      <a:extLst>
                        <a:ext uri="{FF2B5EF4-FFF2-40B4-BE49-F238E27FC236}">
                          <a16:creationId xmlns:a16="http://schemas.microsoft.com/office/drawing/2014/main" id="{F75CE43E-0569-4198-9A51-7104A110B0E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86" name="Groep 385">
                <a:extLst>
                  <a:ext uri="{FF2B5EF4-FFF2-40B4-BE49-F238E27FC236}">
                    <a16:creationId xmlns:a16="http://schemas.microsoft.com/office/drawing/2014/main" id="{33FF0EEF-C373-464E-92E5-A8549AA74FB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0F65F76B-B804-429E-B215-C2FCCFFFD0D8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90" name="Groep 389">
                  <a:extLst>
                    <a:ext uri="{FF2B5EF4-FFF2-40B4-BE49-F238E27FC236}">
                      <a16:creationId xmlns:a16="http://schemas.microsoft.com/office/drawing/2014/main" id="{C8B7F96B-FF56-47EA-91ED-B661DC83FC0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91" name="Groep 390">
                    <a:extLst>
                      <a:ext uri="{FF2B5EF4-FFF2-40B4-BE49-F238E27FC236}">
                        <a16:creationId xmlns:a16="http://schemas.microsoft.com/office/drawing/2014/main" id="{168992EE-E681-4BF2-9C66-42FFB29E0EA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95" name="Rechte verbindingslijn 394">
                      <a:extLst>
                        <a:ext uri="{FF2B5EF4-FFF2-40B4-BE49-F238E27FC236}">
                          <a16:creationId xmlns:a16="http://schemas.microsoft.com/office/drawing/2014/main" id="{E94D746C-1CF8-4257-97F9-E8469DFFEEE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6" name="Rechte verbindingslijn 395">
                      <a:extLst>
                        <a:ext uri="{FF2B5EF4-FFF2-40B4-BE49-F238E27FC236}">
                          <a16:creationId xmlns:a16="http://schemas.microsoft.com/office/drawing/2014/main" id="{E61D480A-4AEF-43F4-BE70-63F5F134C7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7" name="Rechte verbindingslijn 396">
                      <a:extLst>
                        <a:ext uri="{FF2B5EF4-FFF2-40B4-BE49-F238E27FC236}">
                          <a16:creationId xmlns:a16="http://schemas.microsoft.com/office/drawing/2014/main" id="{67D50AE8-97F1-46AC-807B-50B19F8B9A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8" name="Rechte verbindingslijn 397">
                      <a:extLst>
                        <a:ext uri="{FF2B5EF4-FFF2-40B4-BE49-F238E27FC236}">
                          <a16:creationId xmlns:a16="http://schemas.microsoft.com/office/drawing/2014/main" id="{C4AFCC3C-65AB-47F4-B184-971E1EECC08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9" name="Rechte verbindingslijn 398">
                      <a:extLst>
                        <a:ext uri="{FF2B5EF4-FFF2-40B4-BE49-F238E27FC236}">
                          <a16:creationId xmlns:a16="http://schemas.microsoft.com/office/drawing/2014/main" id="{8D098D45-70E9-412D-BA12-8FF6B65D46F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92" name="Groep 391">
                    <a:extLst>
                      <a:ext uri="{FF2B5EF4-FFF2-40B4-BE49-F238E27FC236}">
                        <a16:creationId xmlns:a16="http://schemas.microsoft.com/office/drawing/2014/main" id="{57E30B7B-3131-4EA2-8FE0-BA79582ADB1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93" name="Rechthoek 392">
                      <a:extLst>
                        <a:ext uri="{FF2B5EF4-FFF2-40B4-BE49-F238E27FC236}">
                          <a16:creationId xmlns:a16="http://schemas.microsoft.com/office/drawing/2014/main" id="{BA51FAF1-18B4-4138-A324-D556C12E1F6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4" name="Pijl: punthaak 393">
                      <a:extLst>
                        <a:ext uri="{FF2B5EF4-FFF2-40B4-BE49-F238E27FC236}">
                          <a16:creationId xmlns:a16="http://schemas.microsoft.com/office/drawing/2014/main" id="{3A56F395-8DAC-4401-B506-CE506A99DE7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87" name="Rechthoek 386">
                <a:extLst>
                  <a:ext uri="{FF2B5EF4-FFF2-40B4-BE49-F238E27FC236}">
                    <a16:creationId xmlns:a16="http://schemas.microsoft.com/office/drawing/2014/main" id="{E1D5FC8A-B3A3-4B15-ADF2-1ED51E1B4DC5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FA983005-85AB-4258-8BD4-5E6890F16AB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57" name="Rechte verbindingslijn 356">
              <a:extLst>
                <a:ext uri="{FF2B5EF4-FFF2-40B4-BE49-F238E27FC236}">
                  <a16:creationId xmlns:a16="http://schemas.microsoft.com/office/drawing/2014/main" id="{57F012D0-94F9-40A8-B919-9B77126745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5E38F0F6-CBBC-42A7-B809-04E35934F4AF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8904DC55-E2D7-41B7-8650-D05F15EA62AB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60" name="Ovaal 359">
              <a:extLst>
                <a:ext uri="{FF2B5EF4-FFF2-40B4-BE49-F238E27FC236}">
                  <a16:creationId xmlns:a16="http://schemas.microsoft.com/office/drawing/2014/main" id="{B265CBA6-B57B-47CB-A92D-A7286C718E81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A5F493DA-78BD-4E37-8C21-346DF40F393E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62" name="Ovaal 361">
              <a:extLst>
                <a:ext uri="{FF2B5EF4-FFF2-40B4-BE49-F238E27FC236}">
                  <a16:creationId xmlns:a16="http://schemas.microsoft.com/office/drawing/2014/main" id="{7EABFEAB-8B23-4139-A555-82887D418FF6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3" name="Ovaal 362">
              <a:extLst>
                <a:ext uri="{FF2B5EF4-FFF2-40B4-BE49-F238E27FC236}">
                  <a16:creationId xmlns:a16="http://schemas.microsoft.com/office/drawing/2014/main" id="{337BF68E-AD48-44C6-A2C9-744552D7401E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64" name="Ovaal 363">
              <a:extLst>
                <a:ext uri="{FF2B5EF4-FFF2-40B4-BE49-F238E27FC236}">
                  <a16:creationId xmlns:a16="http://schemas.microsoft.com/office/drawing/2014/main" id="{2B01BCDE-62AD-4CA2-A925-97459CDBAB9E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65" name="Ovaal 364">
              <a:extLst>
                <a:ext uri="{FF2B5EF4-FFF2-40B4-BE49-F238E27FC236}">
                  <a16:creationId xmlns:a16="http://schemas.microsoft.com/office/drawing/2014/main" id="{A213F67F-03DC-4C54-8C3B-201B57DF356C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C53FD5-464C-4725-99AC-8CE288C992B5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67" name="Ovaal 366">
              <a:extLst>
                <a:ext uri="{FF2B5EF4-FFF2-40B4-BE49-F238E27FC236}">
                  <a16:creationId xmlns:a16="http://schemas.microsoft.com/office/drawing/2014/main" id="{99669771-303D-4192-87CB-3B26868E3F5A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68" name="Ovaal 367">
              <a:extLst>
                <a:ext uri="{FF2B5EF4-FFF2-40B4-BE49-F238E27FC236}">
                  <a16:creationId xmlns:a16="http://schemas.microsoft.com/office/drawing/2014/main" id="{577DD647-26F8-4A2F-8AF3-DA7C38A68622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6CE17DE2-6CA8-48B1-9650-FA3DD9C61EF9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70" name="Rechthoek 369">
              <a:extLst>
                <a:ext uri="{FF2B5EF4-FFF2-40B4-BE49-F238E27FC236}">
                  <a16:creationId xmlns:a16="http://schemas.microsoft.com/office/drawing/2014/main" id="{79BD8F05-88A3-420C-831E-3F205859E928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6D776026-73D6-4851-A403-780ACA2F0697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FBE3EFCD-FF30-41A7-BAF2-6B31DCC37A87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73" name="Rechthoek 372">
              <a:extLst>
                <a:ext uri="{FF2B5EF4-FFF2-40B4-BE49-F238E27FC236}">
                  <a16:creationId xmlns:a16="http://schemas.microsoft.com/office/drawing/2014/main" id="{4B4C9A79-15FB-4213-AE4F-0EA308DC862F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74" name="Rechthoek 373">
              <a:extLst>
                <a:ext uri="{FF2B5EF4-FFF2-40B4-BE49-F238E27FC236}">
                  <a16:creationId xmlns:a16="http://schemas.microsoft.com/office/drawing/2014/main" id="{0A188455-A447-4825-966A-5674C959536C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7188EFB1-F616-49A0-B02F-EB0B0A6E6AB0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116DF9BC-95A2-444C-BA86-6379B3738BA2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56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 (beeldvu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hthoek 172">
            <a:extLst>
              <a:ext uri="{FF2B5EF4-FFF2-40B4-BE49-F238E27FC236}">
                <a16:creationId xmlns:a16="http://schemas.microsoft.com/office/drawing/2014/main" id="{70187F13-D4CC-4307-B0CE-D338B98022B6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Grafiek (beeldvullend)</a:t>
            </a:r>
          </a:p>
        </p:txBody>
      </p:sp>
      <p:grpSp>
        <p:nvGrpSpPr>
          <p:cNvPr id="8" name="INSTRUCTIES">
            <a:extLst>
              <a:ext uri="{FF2B5EF4-FFF2-40B4-BE49-F238E27FC236}">
                <a16:creationId xmlns:a16="http://schemas.microsoft.com/office/drawing/2014/main" id="{E1B57D26-8C4C-491F-8F84-5D9C2B1B855B}"/>
              </a:ext>
            </a:extLst>
          </p:cNvPr>
          <p:cNvGrpSpPr/>
          <p:nvPr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76" name="Rechthoek: afgeronde hoeken 175">
              <a:extLst>
                <a:ext uri="{FF2B5EF4-FFF2-40B4-BE49-F238E27FC236}">
                  <a16:creationId xmlns:a16="http://schemas.microsoft.com/office/drawing/2014/main" id="{7673DB60-0E48-408F-8651-8AF2E22811A9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Grafiek invoegen of de bestaande grafiek aanpassen / veranderen.</a:t>
              </a:r>
            </a:p>
          </p:txBody>
        </p:sp>
        <p:sp>
          <p:nvSpPr>
            <p:cNvPr id="177" name="Rechthoek: afgeronde hoeken 176">
              <a:extLst>
                <a:ext uri="{FF2B5EF4-FFF2-40B4-BE49-F238E27FC236}">
                  <a16:creationId xmlns:a16="http://schemas.microsoft.com/office/drawing/2014/main" id="{020D2264-90DA-4F82-8126-83F737681685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8ACF26FE-BD83-415A-9582-3D70E35D466B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9" name="Rechte verbindingslijn 178">
              <a:extLst>
                <a:ext uri="{FF2B5EF4-FFF2-40B4-BE49-F238E27FC236}">
                  <a16:creationId xmlns:a16="http://schemas.microsoft.com/office/drawing/2014/main" id="{0ECF8EF3-6D20-4CA0-A518-8A86010316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80" name="Rechthoek 179">
              <a:extLst>
                <a:ext uri="{FF2B5EF4-FFF2-40B4-BE49-F238E27FC236}">
                  <a16:creationId xmlns:a16="http://schemas.microsoft.com/office/drawing/2014/main" id="{D6F6B411-5684-4F1A-8408-2AD38F31265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3856FFEF-EB71-4013-830B-E99C0F8DE6AA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0D3A1882-5004-4364-B977-E91A45F67534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 en klik dan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8B4EDF7A-7768-4B7E-8D93-AE1347024A82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120FCCF2-DC43-441C-BBCC-BCBA8DD034EC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Ga naar de (rechter)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‘Ontwerpen’ 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‘indeling’, 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gebruik te maken van de opmaakfuncties: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Grafiekelement toevoegen, snelle indeling,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kleuren wijzigen, of de gegevens bewerken.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5" name="Rechte verbindingslijn 184">
              <a:extLst>
                <a:ext uri="{FF2B5EF4-FFF2-40B4-BE49-F238E27FC236}">
                  <a16:creationId xmlns:a16="http://schemas.microsoft.com/office/drawing/2014/main" id="{54EA0D81-9EF3-4C07-ADB0-B821B47EE3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95" name="Groep 94">
              <a:extLst>
                <a:ext uri="{FF2B5EF4-FFF2-40B4-BE49-F238E27FC236}">
                  <a16:creationId xmlns:a16="http://schemas.microsoft.com/office/drawing/2014/main" id="{881B3FD1-D854-4C82-A4C5-857DB5B9C0B3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B18D9343-0794-4011-A214-A7DDC15B2F6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02" name="Rechte verbindingslijn 101">
                <a:extLst>
                  <a:ext uri="{FF2B5EF4-FFF2-40B4-BE49-F238E27FC236}">
                    <a16:creationId xmlns:a16="http://schemas.microsoft.com/office/drawing/2014/main" id="{07632469-A3BE-4843-93E4-D502E540D4B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03" name="Gelijkbenige driehoek 102">
                <a:extLst>
                  <a:ext uri="{FF2B5EF4-FFF2-40B4-BE49-F238E27FC236}">
                    <a16:creationId xmlns:a16="http://schemas.microsoft.com/office/drawing/2014/main" id="{67E38F24-3AD4-4454-8F76-B1974A596B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9" name="Groep 198">
              <a:extLst>
                <a:ext uri="{FF2B5EF4-FFF2-40B4-BE49-F238E27FC236}">
                  <a16:creationId xmlns:a16="http://schemas.microsoft.com/office/drawing/2014/main" id="{D7F2E853-2408-4C64-9E9F-A3F535756C75}"/>
                </a:ext>
              </a:extLst>
            </p:cNvPr>
            <p:cNvGrpSpPr/>
            <p:nvPr userDrawn="1"/>
          </p:nvGrpSpPr>
          <p:grpSpPr>
            <a:xfrm>
              <a:off x="12970740" y="924704"/>
              <a:ext cx="289523" cy="314992"/>
              <a:chOff x="7322769" y="-310267"/>
              <a:chExt cx="289372" cy="314992"/>
            </a:xfrm>
          </p:grpSpPr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250D0AF8-9124-4C01-9FFF-56B24127B3AD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1" name="Rechthoek 200">
                <a:extLst>
                  <a:ext uri="{FF2B5EF4-FFF2-40B4-BE49-F238E27FC236}">
                    <a16:creationId xmlns:a16="http://schemas.microsoft.com/office/drawing/2014/main" id="{4A72C854-4631-4230-B3C7-6064BF5A637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2" name="Rechthoek 201">
                <a:extLst>
                  <a:ext uri="{FF2B5EF4-FFF2-40B4-BE49-F238E27FC236}">
                    <a16:creationId xmlns:a16="http://schemas.microsoft.com/office/drawing/2014/main" id="{A7B9397D-09E6-4BAC-BFC0-D3FD3C6ED6A2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A20352FC-DE72-4458-AD52-41249D31E2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861978" y="3580037"/>
              <a:ext cx="638175" cy="704850"/>
            </a:xfrm>
            <a:prstGeom prst="rect">
              <a:avLst/>
            </a:prstGeom>
          </p:spPr>
        </p:pic>
        <p:sp>
          <p:nvSpPr>
            <p:cNvPr id="203" name="Rechthoek 202">
              <a:extLst>
                <a:ext uri="{FF2B5EF4-FFF2-40B4-BE49-F238E27FC236}">
                  <a16:creationId xmlns:a16="http://schemas.microsoft.com/office/drawing/2014/main" id="{7F41BA09-A5B7-4D23-BCC2-A791582626C8}"/>
                </a:ext>
              </a:extLst>
            </p:cNvPr>
            <p:cNvSpPr/>
            <p:nvPr userDrawn="1"/>
          </p:nvSpPr>
          <p:spPr>
            <a:xfrm>
              <a:off x="12861978" y="3580037"/>
              <a:ext cx="638175" cy="704849"/>
            </a:xfrm>
            <a:prstGeom prst="rect">
              <a:avLst/>
            </a:prstGeom>
            <a:noFill/>
            <a:ln w="12700">
              <a:solidFill>
                <a:srgbClr val="0B7E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74" name="Tijdelijke aanduiding voor verticale tekst 2">
            <a:extLst>
              <a:ext uri="{FF2B5EF4-FFF2-40B4-BE49-F238E27FC236}">
                <a16:creationId xmlns:a16="http://schemas.microsoft.com/office/drawing/2014/main" id="{888E4ED8-E36F-4631-AB68-633D6979C9C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86" name="Tijdelijke aanduiding voor grafiek 12">
            <a:extLst>
              <a:ext uri="{FF2B5EF4-FFF2-40B4-BE49-F238E27FC236}">
                <a16:creationId xmlns:a16="http://schemas.microsoft.com/office/drawing/2014/main" id="{9B0383AC-3127-4957-B374-1F21996FB43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903000" y="1997291"/>
            <a:ext cx="10386000" cy="3744000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op het pictogram als u een grafiek wilt toevoegen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2BE6-9583-4C94-8EF9-EF65DC45E131}" type="datetime10">
              <a:rPr lang="nl-NL" smtClean="0"/>
              <a:t>14:31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‹nr.›</a:t>
            </a:fld>
            <a:endParaRPr lang="nl-NL"/>
          </a:p>
        </p:txBody>
      </p:sp>
      <p:sp>
        <p:nvSpPr>
          <p:cNvPr id="244" name="Tijdelijke aanduiding voor tekst 6">
            <a:extLst>
              <a:ext uri="{FF2B5EF4-FFF2-40B4-BE49-F238E27FC236}">
                <a16:creationId xmlns:a16="http://schemas.microsoft.com/office/drawing/2014/main" id="{89F7A9D2-4D90-4C85-8F32-23059F4929F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E77BF7AE-1036-44FA-99AF-423311D4DC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66FDA3D5-8394-4284-9C21-7C7719C7EC8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AECF0745-8536-4BBB-ABA0-55C333AF2E1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04" name="Tijdelijke aanduiding voor tekst 82">
            <a:extLst>
              <a:ext uri="{FF2B5EF4-FFF2-40B4-BE49-F238E27FC236}">
                <a16:creationId xmlns:a16="http://schemas.microsoft.com/office/drawing/2014/main" id="{FDA151F2-F8FA-4E50-9BE4-DEE070DAA91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175" name="Rechthoek 174">
            <a:extLst>
              <a:ext uri="{FF2B5EF4-FFF2-40B4-BE49-F238E27FC236}">
                <a16:creationId xmlns:a16="http://schemas.microsoft.com/office/drawing/2014/main" id="{48E51760-5E76-45C1-9559-7D5CE4979B48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Grafiek (beeldvullend)</a:t>
            </a:r>
          </a:p>
        </p:txBody>
      </p:sp>
      <p:grpSp>
        <p:nvGrpSpPr>
          <p:cNvPr id="186" name="INSTRUCTIES">
            <a:extLst>
              <a:ext uri="{FF2B5EF4-FFF2-40B4-BE49-F238E27FC236}">
                <a16:creationId xmlns:a16="http://schemas.microsoft.com/office/drawing/2014/main" id="{37612C99-73B7-40AA-B676-B59FB4776DE0}"/>
              </a:ext>
            </a:extLst>
          </p:cNvPr>
          <p:cNvGrpSpPr/>
          <p:nvPr userDrawn="1"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87" name="Rechthoek: afgeronde hoeken 186">
              <a:extLst>
                <a:ext uri="{FF2B5EF4-FFF2-40B4-BE49-F238E27FC236}">
                  <a16:creationId xmlns:a16="http://schemas.microsoft.com/office/drawing/2014/main" id="{87654939-223B-479F-BD24-E58DF12AD4D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Grafiek invoegen of de bestaande grafiek aanpassen / veranderen.</a:t>
              </a:r>
            </a:p>
          </p:txBody>
        </p:sp>
        <p:sp>
          <p:nvSpPr>
            <p:cNvPr id="188" name="Rechthoek: afgeronde hoeken 187">
              <a:extLst>
                <a:ext uri="{FF2B5EF4-FFF2-40B4-BE49-F238E27FC236}">
                  <a16:creationId xmlns:a16="http://schemas.microsoft.com/office/drawing/2014/main" id="{B810B2BD-534D-47F6-B5A1-0DA639F8AB57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9" name="Ovaal 188">
              <a:extLst>
                <a:ext uri="{FF2B5EF4-FFF2-40B4-BE49-F238E27FC236}">
                  <a16:creationId xmlns:a16="http://schemas.microsoft.com/office/drawing/2014/main" id="{B159571E-779E-4D72-BB89-9B7DB0AF111B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90" name="Rechte verbindingslijn 189">
              <a:extLst>
                <a:ext uri="{FF2B5EF4-FFF2-40B4-BE49-F238E27FC236}">
                  <a16:creationId xmlns:a16="http://schemas.microsoft.com/office/drawing/2014/main" id="{5D2CE699-CE05-40B4-A12E-6484E02CB0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91" name="Rechthoek 190">
              <a:extLst>
                <a:ext uri="{FF2B5EF4-FFF2-40B4-BE49-F238E27FC236}">
                  <a16:creationId xmlns:a16="http://schemas.microsoft.com/office/drawing/2014/main" id="{6A21712D-CFE9-45E7-8DB6-9F646C6B5AD1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92" name="Ovaal 191">
              <a:extLst>
                <a:ext uri="{FF2B5EF4-FFF2-40B4-BE49-F238E27FC236}">
                  <a16:creationId xmlns:a16="http://schemas.microsoft.com/office/drawing/2014/main" id="{37149170-7B6C-4D7E-8767-89158F704910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93" name="Rechthoek 192">
              <a:extLst>
                <a:ext uri="{FF2B5EF4-FFF2-40B4-BE49-F238E27FC236}">
                  <a16:creationId xmlns:a16="http://schemas.microsoft.com/office/drawing/2014/main" id="{E7F68C13-4EF0-4E89-9DB9-1B6EDF33E833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 en klik dan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94" name="Ovaal 193">
              <a:extLst>
                <a:ext uri="{FF2B5EF4-FFF2-40B4-BE49-F238E27FC236}">
                  <a16:creationId xmlns:a16="http://schemas.microsoft.com/office/drawing/2014/main" id="{17471E85-698C-4A89-97C3-7E1F52C596F0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95" name="Rechthoek 194">
              <a:extLst>
                <a:ext uri="{FF2B5EF4-FFF2-40B4-BE49-F238E27FC236}">
                  <a16:creationId xmlns:a16="http://schemas.microsoft.com/office/drawing/2014/main" id="{CF3A9F02-662E-4E0B-A7CA-C0AFAAACD455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Ga naar de (rechter)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‘Ontwerpen’ 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‘indeling’, 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gebruik te maken van de opmaakfuncties: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Grafiekelement toevoegen, snelle indeling,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kleuren wijzigen, of de gegevens bewerken.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6" name="Rechte verbindingslijn 195">
              <a:extLst>
                <a:ext uri="{FF2B5EF4-FFF2-40B4-BE49-F238E27FC236}">
                  <a16:creationId xmlns:a16="http://schemas.microsoft.com/office/drawing/2014/main" id="{57842661-A18C-41DD-9D7A-900A776A3B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7" name="Groep 196">
              <a:extLst>
                <a:ext uri="{FF2B5EF4-FFF2-40B4-BE49-F238E27FC236}">
                  <a16:creationId xmlns:a16="http://schemas.microsoft.com/office/drawing/2014/main" id="{01904B2F-B680-4535-9A3E-3FF93249CB86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09" name="Rechthoek 208">
                <a:extLst>
                  <a:ext uri="{FF2B5EF4-FFF2-40B4-BE49-F238E27FC236}">
                    <a16:creationId xmlns:a16="http://schemas.microsoft.com/office/drawing/2014/main" id="{92D1573A-1FEB-4FD7-8059-D8C05257184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10" name="Rechte verbindingslijn 209">
                <a:extLst>
                  <a:ext uri="{FF2B5EF4-FFF2-40B4-BE49-F238E27FC236}">
                    <a16:creationId xmlns:a16="http://schemas.microsoft.com/office/drawing/2014/main" id="{90825EAF-F573-4C71-B77A-AE1181DBA4B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1" name="Gelijkbenige driehoek 210">
                <a:extLst>
                  <a:ext uri="{FF2B5EF4-FFF2-40B4-BE49-F238E27FC236}">
                    <a16:creationId xmlns:a16="http://schemas.microsoft.com/office/drawing/2014/main" id="{5104634F-2FC6-47BC-BA68-430781D80D5E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8" name="Groep 197">
              <a:extLst>
                <a:ext uri="{FF2B5EF4-FFF2-40B4-BE49-F238E27FC236}">
                  <a16:creationId xmlns:a16="http://schemas.microsoft.com/office/drawing/2014/main" id="{E8A33D9C-1AA9-4523-A773-6D57FDADFEB8}"/>
                </a:ext>
              </a:extLst>
            </p:cNvPr>
            <p:cNvGrpSpPr/>
            <p:nvPr userDrawn="1"/>
          </p:nvGrpSpPr>
          <p:grpSpPr>
            <a:xfrm>
              <a:off x="12970740" y="924704"/>
              <a:ext cx="289523" cy="314992"/>
              <a:chOff x="7322769" y="-310267"/>
              <a:chExt cx="289372" cy="314992"/>
            </a:xfrm>
          </p:grpSpPr>
          <p:sp>
            <p:nvSpPr>
              <p:cNvPr id="206" name="Rechthoek 205">
                <a:extLst>
                  <a:ext uri="{FF2B5EF4-FFF2-40B4-BE49-F238E27FC236}">
                    <a16:creationId xmlns:a16="http://schemas.microsoft.com/office/drawing/2014/main" id="{6ADEB9FF-1B24-4493-A605-221B9F431E0C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7" name="Rechthoek 206">
                <a:extLst>
                  <a:ext uri="{FF2B5EF4-FFF2-40B4-BE49-F238E27FC236}">
                    <a16:creationId xmlns:a16="http://schemas.microsoft.com/office/drawing/2014/main" id="{E61382A7-9FD5-419B-834C-21F7BF042F4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8" name="Rechthoek 207">
                <a:extLst>
                  <a:ext uri="{FF2B5EF4-FFF2-40B4-BE49-F238E27FC236}">
                    <a16:creationId xmlns:a16="http://schemas.microsoft.com/office/drawing/2014/main" id="{D121C722-0110-485A-9F07-A701A3916FF3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pic>
          <p:nvPicPr>
            <p:cNvPr id="204" name="Afbeelding 203">
              <a:extLst>
                <a:ext uri="{FF2B5EF4-FFF2-40B4-BE49-F238E27FC236}">
                  <a16:creationId xmlns:a16="http://schemas.microsoft.com/office/drawing/2014/main" id="{449E6AFC-8E78-4E3E-A94C-F75414583F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861978" y="3580037"/>
              <a:ext cx="638175" cy="704850"/>
            </a:xfrm>
            <a:prstGeom prst="rect">
              <a:avLst/>
            </a:prstGeom>
          </p:spPr>
        </p:pic>
        <p:sp>
          <p:nvSpPr>
            <p:cNvPr id="205" name="Rechthoek 204">
              <a:extLst>
                <a:ext uri="{FF2B5EF4-FFF2-40B4-BE49-F238E27FC236}">
                  <a16:creationId xmlns:a16="http://schemas.microsoft.com/office/drawing/2014/main" id="{90E24191-EE9C-46B0-BE19-2FD51F1A908D}"/>
                </a:ext>
              </a:extLst>
            </p:cNvPr>
            <p:cNvSpPr/>
            <p:nvPr userDrawn="1"/>
          </p:nvSpPr>
          <p:spPr>
            <a:xfrm>
              <a:off x="12861978" y="3580037"/>
              <a:ext cx="638175" cy="704849"/>
            </a:xfrm>
            <a:prstGeom prst="rect">
              <a:avLst/>
            </a:prstGeom>
            <a:noFill/>
            <a:ln w="12700">
              <a:solidFill>
                <a:srgbClr val="0B7E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2" name="Titel 8">
            <a:extLst>
              <a:ext uri="{FF2B5EF4-FFF2-40B4-BE49-F238E27FC236}">
                <a16:creationId xmlns:a16="http://schemas.microsoft.com/office/drawing/2014/main" id="{C5184E2B-4F46-4AD6-9A70-F36FDD38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18497" y="4747500"/>
            <a:ext cx="3429000" cy="792000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03" name="Tijdelijke aanduiding voor verticale tekst 2">
            <a:extLst>
              <a:ext uri="{FF2B5EF4-FFF2-40B4-BE49-F238E27FC236}">
                <a16:creationId xmlns:a16="http://schemas.microsoft.com/office/drawing/2014/main" id="{A9DF54D3-5E7F-4102-9270-6F08417220A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304" name="Tijdelijke aanduiding voor grafiek 12">
            <a:extLst>
              <a:ext uri="{FF2B5EF4-FFF2-40B4-BE49-F238E27FC236}">
                <a16:creationId xmlns:a16="http://schemas.microsoft.com/office/drawing/2014/main" id="{8B45824B-AABC-4293-911C-0B30FDBFF471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903000" y="1997291"/>
            <a:ext cx="10386000" cy="3744000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op het pictogram als u een grafiek wilt toevoegen</a:t>
            </a:r>
          </a:p>
        </p:txBody>
      </p:sp>
      <p:sp>
        <p:nvSpPr>
          <p:cNvPr id="305" name="Tijdelijke aanduiding voor datum 3">
            <a:extLst>
              <a:ext uri="{FF2B5EF4-FFF2-40B4-BE49-F238E27FC236}">
                <a16:creationId xmlns:a16="http://schemas.microsoft.com/office/drawing/2014/main" id="{7820A164-5260-4D30-BAF4-F17D97D3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36000" y="271600"/>
            <a:ext cx="720000" cy="180000"/>
          </a:xfrm>
        </p:spPr>
        <p:txBody>
          <a:bodyPr/>
          <a:lstStyle/>
          <a:p>
            <a:fld id="{5DED5D84-697D-4FC3-AD8D-A53209BFFC9F}" type="datetime10">
              <a:rPr lang="nl-NL" smtClean="0"/>
              <a:t>14:31</a:t>
            </a:fld>
            <a:endParaRPr lang="nl-NL"/>
          </a:p>
        </p:txBody>
      </p:sp>
      <p:sp>
        <p:nvSpPr>
          <p:cNvPr id="306" name="Tijdelijke aanduiding voor voettekst 4">
            <a:extLst>
              <a:ext uri="{FF2B5EF4-FFF2-40B4-BE49-F238E27FC236}">
                <a16:creationId xmlns:a16="http://schemas.microsoft.com/office/drawing/2014/main" id="{A2C5F3EF-E199-4704-8EE3-AAA09A00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7224" y="6450742"/>
            <a:ext cx="720000" cy="180000"/>
          </a:xfrm>
        </p:spPr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307" name="Tijdelijke aanduiding voor dianummer 5">
            <a:extLst>
              <a:ext uri="{FF2B5EF4-FFF2-40B4-BE49-F238E27FC236}">
                <a16:creationId xmlns:a16="http://schemas.microsoft.com/office/drawing/2014/main" id="{14AE1AD5-848F-4A5B-AF00-0E4CD658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40324" y="6450742"/>
            <a:ext cx="720000" cy="180000"/>
          </a:xfrm>
        </p:spPr>
        <p:txBody>
          <a:bodyPr/>
          <a:lstStyle/>
          <a:p>
            <a:fld id="{FF61E002-7038-4534-AD3C-ADB6FBF99A22}" type="slidenum">
              <a:rPr lang="nl-NL" smtClean="0"/>
              <a:t>‹nr.›</a:t>
            </a:fld>
            <a:endParaRPr lang="nl-NL"/>
          </a:p>
        </p:txBody>
      </p:sp>
      <p:sp>
        <p:nvSpPr>
          <p:cNvPr id="308" name="Tijdelijke aanduiding voor tekst 6">
            <a:extLst>
              <a:ext uri="{FF2B5EF4-FFF2-40B4-BE49-F238E27FC236}">
                <a16:creationId xmlns:a16="http://schemas.microsoft.com/office/drawing/2014/main" id="{33617B83-56FC-4A7B-9CC4-A9D811CE1D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309" name="Tijdelijke aanduiding voor tekst 6">
            <a:extLst>
              <a:ext uri="{FF2B5EF4-FFF2-40B4-BE49-F238E27FC236}">
                <a16:creationId xmlns:a16="http://schemas.microsoft.com/office/drawing/2014/main" id="{1D37708D-0809-4FC6-A8BB-B454FAA66A4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310" name="Tijdelijke aanduiding voor tekst 6">
            <a:extLst>
              <a:ext uri="{FF2B5EF4-FFF2-40B4-BE49-F238E27FC236}">
                <a16:creationId xmlns:a16="http://schemas.microsoft.com/office/drawing/2014/main" id="{B5473770-E5FD-4ACE-BA8A-4AACB018922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311" name="Tijdelijke aanduiding voor tekst 6">
            <a:extLst>
              <a:ext uri="{FF2B5EF4-FFF2-40B4-BE49-F238E27FC236}">
                <a16:creationId xmlns:a16="http://schemas.microsoft.com/office/drawing/2014/main" id="{2E0C627B-BBF6-42C7-A778-2CA470BFDAA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312" name="Tijdelijke aanduiding voor tekst 82">
            <a:extLst>
              <a:ext uri="{FF2B5EF4-FFF2-40B4-BE49-F238E27FC236}">
                <a16:creationId xmlns:a16="http://schemas.microsoft.com/office/drawing/2014/main" id="{88C16E85-AE9C-481D-97FD-BEF104DFEB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313" name="Tijdelijke aanduiding voor tekst 6">
            <a:extLst>
              <a:ext uri="{FF2B5EF4-FFF2-40B4-BE49-F238E27FC236}">
                <a16:creationId xmlns:a16="http://schemas.microsoft.com/office/drawing/2014/main" id="{C316B0E4-1556-4D63-83F4-4EA78B12438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grpSp>
        <p:nvGrpSpPr>
          <p:cNvPr id="314" name="TEKSTINSTRUCTIES">
            <a:extLst>
              <a:ext uri="{FF2B5EF4-FFF2-40B4-BE49-F238E27FC236}">
                <a16:creationId xmlns:a16="http://schemas.microsoft.com/office/drawing/2014/main" id="{94D6D420-35FE-4B27-9B48-1CF5FC2770FD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15" name="Rechthoek: afgeronde hoeken 314">
              <a:extLst>
                <a:ext uri="{FF2B5EF4-FFF2-40B4-BE49-F238E27FC236}">
                  <a16:creationId xmlns:a16="http://schemas.microsoft.com/office/drawing/2014/main" id="{3BA99871-F3AB-4904-B5B6-64898175A9BC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16" name="Rechthoek: afgeronde hoeken 315">
              <a:extLst>
                <a:ext uri="{FF2B5EF4-FFF2-40B4-BE49-F238E27FC236}">
                  <a16:creationId xmlns:a16="http://schemas.microsoft.com/office/drawing/2014/main" id="{DA2B7C8B-A8DA-4B9C-AA55-2B756AD93726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17" name="Rechte verbindingslijn 316">
              <a:extLst>
                <a:ext uri="{FF2B5EF4-FFF2-40B4-BE49-F238E27FC236}">
                  <a16:creationId xmlns:a16="http://schemas.microsoft.com/office/drawing/2014/main" id="{F0329C46-0F42-4E3F-9970-0FB19E2105B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18" name="Groep 317">
              <a:extLst>
                <a:ext uri="{FF2B5EF4-FFF2-40B4-BE49-F238E27FC236}">
                  <a16:creationId xmlns:a16="http://schemas.microsoft.com/office/drawing/2014/main" id="{04B91C49-C802-407F-9D68-C11443934D58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39" name="Rechthoek 338">
                <a:extLst>
                  <a:ext uri="{FF2B5EF4-FFF2-40B4-BE49-F238E27FC236}">
                    <a16:creationId xmlns:a16="http://schemas.microsoft.com/office/drawing/2014/main" id="{38022534-1E2B-4719-ACC7-2157DEF53979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40" name="Rechte verbindingslijn 339">
                <a:extLst>
                  <a:ext uri="{FF2B5EF4-FFF2-40B4-BE49-F238E27FC236}">
                    <a16:creationId xmlns:a16="http://schemas.microsoft.com/office/drawing/2014/main" id="{C9768611-AC61-498B-97A7-A895B3E94C2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Rechte verbindingslijn 340">
                <a:extLst>
                  <a:ext uri="{FF2B5EF4-FFF2-40B4-BE49-F238E27FC236}">
                    <a16:creationId xmlns:a16="http://schemas.microsoft.com/office/drawing/2014/main" id="{DF883E31-4E6A-45DD-9A31-108934825D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Rechthoek 341">
                <a:extLst>
                  <a:ext uri="{FF2B5EF4-FFF2-40B4-BE49-F238E27FC236}">
                    <a16:creationId xmlns:a16="http://schemas.microsoft.com/office/drawing/2014/main" id="{9EC2B017-2EEC-4C7F-A50D-E2D08D40433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3" name="Groep 342">
                <a:extLst>
                  <a:ext uri="{FF2B5EF4-FFF2-40B4-BE49-F238E27FC236}">
                    <a16:creationId xmlns:a16="http://schemas.microsoft.com/office/drawing/2014/main" id="{170A0FE9-C1BA-4A1C-BEDE-FEE6699DDD5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82" name="Groep 381">
                  <a:extLst>
                    <a:ext uri="{FF2B5EF4-FFF2-40B4-BE49-F238E27FC236}">
                      <a16:creationId xmlns:a16="http://schemas.microsoft.com/office/drawing/2014/main" id="{EB0BD9A0-59E4-4380-8ACF-512F883DAAD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86" name="Rechte verbindingslijn 385">
                    <a:extLst>
                      <a:ext uri="{FF2B5EF4-FFF2-40B4-BE49-F238E27FC236}">
                        <a16:creationId xmlns:a16="http://schemas.microsoft.com/office/drawing/2014/main" id="{DD9FB1CA-64AC-41B8-9D57-3203046805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7" name="Rechte verbindingslijn 386">
                    <a:extLst>
                      <a:ext uri="{FF2B5EF4-FFF2-40B4-BE49-F238E27FC236}">
                        <a16:creationId xmlns:a16="http://schemas.microsoft.com/office/drawing/2014/main" id="{A264F150-7642-4A0C-A103-066D0FECBD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8" name="Rechte verbindingslijn 387">
                    <a:extLst>
                      <a:ext uri="{FF2B5EF4-FFF2-40B4-BE49-F238E27FC236}">
                        <a16:creationId xmlns:a16="http://schemas.microsoft.com/office/drawing/2014/main" id="{482BC109-389C-4F42-B70B-C9F1809072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9" name="Rechte verbindingslijn 388">
                    <a:extLst>
                      <a:ext uri="{FF2B5EF4-FFF2-40B4-BE49-F238E27FC236}">
                        <a16:creationId xmlns:a16="http://schemas.microsoft.com/office/drawing/2014/main" id="{6C4EC48E-B7CB-4B2D-9648-F611F0D61C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0" name="Rechte verbindingslijn 389">
                    <a:extLst>
                      <a:ext uri="{FF2B5EF4-FFF2-40B4-BE49-F238E27FC236}">
                        <a16:creationId xmlns:a16="http://schemas.microsoft.com/office/drawing/2014/main" id="{AF271036-E5E2-427E-8FE9-CFE99257EB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83" name="Groep 382">
                  <a:extLst>
                    <a:ext uri="{FF2B5EF4-FFF2-40B4-BE49-F238E27FC236}">
                      <a16:creationId xmlns:a16="http://schemas.microsoft.com/office/drawing/2014/main" id="{49F3D888-7EEA-4784-B127-2DF7C3E4749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84" name="Rechthoek 383">
                    <a:extLst>
                      <a:ext uri="{FF2B5EF4-FFF2-40B4-BE49-F238E27FC236}">
                        <a16:creationId xmlns:a16="http://schemas.microsoft.com/office/drawing/2014/main" id="{335A7683-8C03-4AC1-84DB-A337BB4A76D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5" name="Pijl: punthaak 384">
                    <a:extLst>
                      <a:ext uri="{FF2B5EF4-FFF2-40B4-BE49-F238E27FC236}">
                        <a16:creationId xmlns:a16="http://schemas.microsoft.com/office/drawing/2014/main" id="{92A05B83-78F2-4616-80C9-06FCA45019F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44" name="Groep 343">
                <a:extLst>
                  <a:ext uri="{FF2B5EF4-FFF2-40B4-BE49-F238E27FC236}">
                    <a16:creationId xmlns:a16="http://schemas.microsoft.com/office/drawing/2014/main" id="{C757DFDC-4FB6-48AA-97CE-8D55D40531B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73" name="Groep 372">
                  <a:extLst>
                    <a:ext uri="{FF2B5EF4-FFF2-40B4-BE49-F238E27FC236}">
                      <a16:creationId xmlns:a16="http://schemas.microsoft.com/office/drawing/2014/main" id="{B4B4C3E4-4FF4-4F02-BA64-B2ED35A96323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77" name="Rechte verbindingslijn 376">
                    <a:extLst>
                      <a:ext uri="{FF2B5EF4-FFF2-40B4-BE49-F238E27FC236}">
                        <a16:creationId xmlns:a16="http://schemas.microsoft.com/office/drawing/2014/main" id="{EC0DCBD1-E2F5-4821-BBDE-116073C8F6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8" name="Rechte verbindingslijn 377">
                    <a:extLst>
                      <a:ext uri="{FF2B5EF4-FFF2-40B4-BE49-F238E27FC236}">
                        <a16:creationId xmlns:a16="http://schemas.microsoft.com/office/drawing/2014/main" id="{0EF50F4D-79B5-4072-9E06-300ABC9DB2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9" name="Rechte verbindingslijn 378">
                    <a:extLst>
                      <a:ext uri="{FF2B5EF4-FFF2-40B4-BE49-F238E27FC236}">
                        <a16:creationId xmlns:a16="http://schemas.microsoft.com/office/drawing/2014/main" id="{C2D662A9-19AE-4BE5-B62F-EA16443903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0" name="Rechte verbindingslijn 379">
                    <a:extLst>
                      <a:ext uri="{FF2B5EF4-FFF2-40B4-BE49-F238E27FC236}">
                        <a16:creationId xmlns:a16="http://schemas.microsoft.com/office/drawing/2014/main" id="{020E852F-4BCC-43A3-8719-421AC1511D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1" name="Rechte verbindingslijn 380">
                    <a:extLst>
                      <a:ext uri="{FF2B5EF4-FFF2-40B4-BE49-F238E27FC236}">
                        <a16:creationId xmlns:a16="http://schemas.microsoft.com/office/drawing/2014/main" id="{B8DF84F3-9BF8-4F07-9D30-711811FB8C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74" name="Groep 373">
                  <a:extLst>
                    <a:ext uri="{FF2B5EF4-FFF2-40B4-BE49-F238E27FC236}">
                      <a16:creationId xmlns:a16="http://schemas.microsoft.com/office/drawing/2014/main" id="{60091185-9295-41C8-B00E-5A9C789F5F1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75" name="Rechthoek 374">
                    <a:extLst>
                      <a:ext uri="{FF2B5EF4-FFF2-40B4-BE49-F238E27FC236}">
                        <a16:creationId xmlns:a16="http://schemas.microsoft.com/office/drawing/2014/main" id="{BB1212E1-C529-4AF0-AF50-885E436ECC9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6" name="Pijl: punthaak 375">
                    <a:extLst>
                      <a:ext uri="{FF2B5EF4-FFF2-40B4-BE49-F238E27FC236}">
                        <a16:creationId xmlns:a16="http://schemas.microsoft.com/office/drawing/2014/main" id="{731E6EC3-CDFB-47CA-8AE3-B4BBD80D4C9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45" name="Rechte verbindingslijn 344">
                <a:extLst>
                  <a:ext uri="{FF2B5EF4-FFF2-40B4-BE49-F238E27FC236}">
                    <a16:creationId xmlns:a16="http://schemas.microsoft.com/office/drawing/2014/main" id="{8B93A89D-F1A9-40A0-9F49-82EC335F8D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46" name="Rechte verbindingslijn 345">
                <a:extLst>
                  <a:ext uri="{FF2B5EF4-FFF2-40B4-BE49-F238E27FC236}">
                    <a16:creationId xmlns:a16="http://schemas.microsoft.com/office/drawing/2014/main" id="{1ACD7169-CACB-4294-8F8A-D9C850A06F0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47" name="Groep 346">
                <a:extLst>
                  <a:ext uri="{FF2B5EF4-FFF2-40B4-BE49-F238E27FC236}">
                    <a16:creationId xmlns:a16="http://schemas.microsoft.com/office/drawing/2014/main" id="{B39D3B0E-BD08-4F16-B055-5548208CC36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62" name="Rechthoek 361">
                  <a:extLst>
                    <a:ext uri="{FF2B5EF4-FFF2-40B4-BE49-F238E27FC236}">
                      <a16:creationId xmlns:a16="http://schemas.microsoft.com/office/drawing/2014/main" id="{8DCBB4DA-C37D-4021-ADF3-7500E99E2BE8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3" name="Groep 362">
                  <a:extLst>
                    <a:ext uri="{FF2B5EF4-FFF2-40B4-BE49-F238E27FC236}">
                      <a16:creationId xmlns:a16="http://schemas.microsoft.com/office/drawing/2014/main" id="{DB3F6DA1-E15C-45D3-A404-C652D7AE645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64" name="Groep 363">
                    <a:extLst>
                      <a:ext uri="{FF2B5EF4-FFF2-40B4-BE49-F238E27FC236}">
                        <a16:creationId xmlns:a16="http://schemas.microsoft.com/office/drawing/2014/main" id="{C8AA4772-0585-411A-AF50-AC7D70CA105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68" name="Rechte verbindingslijn 367">
                      <a:extLst>
                        <a:ext uri="{FF2B5EF4-FFF2-40B4-BE49-F238E27FC236}">
                          <a16:creationId xmlns:a16="http://schemas.microsoft.com/office/drawing/2014/main" id="{4DF2374E-3AAB-43F7-80A3-7703BBD4AD6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9" name="Rechte verbindingslijn 368">
                      <a:extLst>
                        <a:ext uri="{FF2B5EF4-FFF2-40B4-BE49-F238E27FC236}">
                          <a16:creationId xmlns:a16="http://schemas.microsoft.com/office/drawing/2014/main" id="{59DF6216-2D4C-4EAD-A761-902EA934B32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0" name="Rechte verbindingslijn 369">
                      <a:extLst>
                        <a:ext uri="{FF2B5EF4-FFF2-40B4-BE49-F238E27FC236}">
                          <a16:creationId xmlns:a16="http://schemas.microsoft.com/office/drawing/2014/main" id="{C3F4B82D-C782-4091-B45A-8AF070C30E0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1" name="Rechte verbindingslijn 370">
                      <a:extLst>
                        <a:ext uri="{FF2B5EF4-FFF2-40B4-BE49-F238E27FC236}">
                          <a16:creationId xmlns:a16="http://schemas.microsoft.com/office/drawing/2014/main" id="{D47BC405-E9CB-4A01-B9D6-77A7D02EB6B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2" name="Rechte verbindingslijn 371">
                      <a:extLst>
                        <a:ext uri="{FF2B5EF4-FFF2-40B4-BE49-F238E27FC236}">
                          <a16:creationId xmlns:a16="http://schemas.microsoft.com/office/drawing/2014/main" id="{EB9C99F7-DADC-4594-AEB9-0ED9854F8D7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65" name="Groep 364">
                    <a:extLst>
                      <a:ext uri="{FF2B5EF4-FFF2-40B4-BE49-F238E27FC236}">
                        <a16:creationId xmlns:a16="http://schemas.microsoft.com/office/drawing/2014/main" id="{77103727-3B4D-4BAF-B830-09D1BE60B14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66" name="Rechthoek 365">
                      <a:extLst>
                        <a:ext uri="{FF2B5EF4-FFF2-40B4-BE49-F238E27FC236}">
                          <a16:creationId xmlns:a16="http://schemas.microsoft.com/office/drawing/2014/main" id="{B05D84ED-54FD-4CB1-9EC2-2814F7D924A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7" name="Pijl: punthaak 366">
                      <a:extLst>
                        <a:ext uri="{FF2B5EF4-FFF2-40B4-BE49-F238E27FC236}">
                          <a16:creationId xmlns:a16="http://schemas.microsoft.com/office/drawing/2014/main" id="{7FA5A10B-E95A-4D44-91C5-04BBCB8B7C4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48" name="Groep 347">
                <a:extLst>
                  <a:ext uri="{FF2B5EF4-FFF2-40B4-BE49-F238E27FC236}">
                    <a16:creationId xmlns:a16="http://schemas.microsoft.com/office/drawing/2014/main" id="{5389DE27-BA1A-4BB6-A415-5F47D28CF72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51" name="Rechthoek 350">
                  <a:extLst>
                    <a:ext uri="{FF2B5EF4-FFF2-40B4-BE49-F238E27FC236}">
                      <a16:creationId xmlns:a16="http://schemas.microsoft.com/office/drawing/2014/main" id="{36EBEC79-712F-49A3-8B79-7C7A9A837B01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52" name="Groep 351">
                  <a:extLst>
                    <a:ext uri="{FF2B5EF4-FFF2-40B4-BE49-F238E27FC236}">
                      <a16:creationId xmlns:a16="http://schemas.microsoft.com/office/drawing/2014/main" id="{9098946B-F6C9-41FC-81FE-DAEF4CE6DEA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53" name="Groep 352">
                    <a:extLst>
                      <a:ext uri="{FF2B5EF4-FFF2-40B4-BE49-F238E27FC236}">
                        <a16:creationId xmlns:a16="http://schemas.microsoft.com/office/drawing/2014/main" id="{EB6F2300-9C8E-42D3-AFDF-54D47D2464D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57" name="Rechte verbindingslijn 356">
                      <a:extLst>
                        <a:ext uri="{FF2B5EF4-FFF2-40B4-BE49-F238E27FC236}">
                          <a16:creationId xmlns:a16="http://schemas.microsoft.com/office/drawing/2014/main" id="{8AE7B16C-1D17-4633-A3DB-5400144CF51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8" name="Rechte verbindingslijn 357">
                      <a:extLst>
                        <a:ext uri="{FF2B5EF4-FFF2-40B4-BE49-F238E27FC236}">
                          <a16:creationId xmlns:a16="http://schemas.microsoft.com/office/drawing/2014/main" id="{FB90A953-9F6B-469D-B8B4-6AB8545C3E9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9" name="Rechte verbindingslijn 358">
                      <a:extLst>
                        <a:ext uri="{FF2B5EF4-FFF2-40B4-BE49-F238E27FC236}">
                          <a16:creationId xmlns:a16="http://schemas.microsoft.com/office/drawing/2014/main" id="{E83B318D-AB8B-4753-A9EF-9B11BECB33B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0" name="Rechte verbindingslijn 359">
                      <a:extLst>
                        <a:ext uri="{FF2B5EF4-FFF2-40B4-BE49-F238E27FC236}">
                          <a16:creationId xmlns:a16="http://schemas.microsoft.com/office/drawing/2014/main" id="{59DBF712-6AF7-4893-B966-1599FA7EC6E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1" name="Rechte verbindingslijn 360">
                      <a:extLst>
                        <a:ext uri="{FF2B5EF4-FFF2-40B4-BE49-F238E27FC236}">
                          <a16:creationId xmlns:a16="http://schemas.microsoft.com/office/drawing/2014/main" id="{7B14EC07-3D3E-4F92-A68D-DDD2D0FFB9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54" name="Groep 353">
                    <a:extLst>
                      <a:ext uri="{FF2B5EF4-FFF2-40B4-BE49-F238E27FC236}">
                        <a16:creationId xmlns:a16="http://schemas.microsoft.com/office/drawing/2014/main" id="{497BF82E-7538-4603-9D9C-561B94023610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55" name="Rechthoek 354">
                      <a:extLst>
                        <a:ext uri="{FF2B5EF4-FFF2-40B4-BE49-F238E27FC236}">
                          <a16:creationId xmlns:a16="http://schemas.microsoft.com/office/drawing/2014/main" id="{A146EAEF-012E-41D2-9D04-33D1043DA9E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6" name="Pijl: punthaak 355">
                      <a:extLst>
                        <a:ext uri="{FF2B5EF4-FFF2-40B4-BE49-F238E27FC236}">
                          <a16:creationId xmlns:a16="http://schemas.microsoft.com/office/drawing/2014/main" id="{7DAA23E1-926E-43EA-99EF-C3B0CB62618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49" name="Rechthoek 348">
                <a:extLst>
                  <a:ext uri="{FF2B5EF4-FFF2-40B4-BE49-F238E27FC236}">
                    <a16:creationId xmlns:a16="http://schemas.microsoft.com/office/drawing/2014/main" id="{418DFEFB-C078-4C7A-A958-3D7089E3522D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50" name="Rechthoek 349">
                <a:extLst>
                  <a:ext uri="{FF2B5EF4-FFF2-40B4-BE49-F238E27FC236}">
                    <a16:creationId xmlns:a16="http://schemas.microsoft.com/office/drawing/2014/main" id="{FCAE904A-3398-43F5-AA25-548F37C7B58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19" name="Rechte verbindingslijn 318">
              <a:extLst>
                <a:ext uri="{FF2B5EF4-FFF2-40B4-BE49-F238E27FC236}">
                  <a16:creationId xmlns:a16="http://schemas.microsoft.com/office/drawing/2014/main" id="{72B972DD-BB69-4D4B-8CF7-2A50D9D05F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20" name="Rechthoek 319">
              <a:extLst>
                <a:ext uri="{FF2B5EF4-FFF2-40B4-BE49-F238E27FC236}">
                  <a16:creationId xmlns:a16="http://schemas.microsoft.com/office/drawing/2014/main" id="{65984FEA-6EBB-4121-AF08-61327A658507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21" name="Rechthoek 320">
              <a:extLst>
                <a:ext uri="{FF2B5EF4-FFF2-40B4-BE49-F238E27FC236}">
                  <a16:creationId xmlns:a16="http://schemas.microsoft.com/office/drawing/2014/main" id="{9CE24CD9-68DC-4627-B959-3C726F803C81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22" name="Ovaal 321">
              <a:extLst>
                <a:ext uri="{FF2B5EF4-FFF2-40B4-BE49-F238E27FC236}">
                  <a16:creationId xmlns:a16="http://schemas.microsoft.com/office/drawing/2014/main" id="{29697FA6-6760-46BD-A8DE-B9D4A9B553A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23" name="Ovaal 322">
              <a:extLst>
                <a:ext uri="{FF2B5EF4-FFF2-40B4-BE49-F238E27FC236}">
                  <a16:creationId xmlns:a16="http://schemas.microsoft.com/office/drawing/2014/main" id="{323E53A1-8B0F-47C1-8434-4B280887BC5C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24" name="Ovaal 323">
              <a:extLst>
                <a:ext uri="{FF2B5EF4-FFF2-40B4-BE49-F238E27FC236}">
                  <a16:creationId xmlns:a16="http://schemas.microsoft.com/office/drawing/2014/main" id="{18A8EC85-CA1D-4A9D-A565-657956AB0125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25" name="Ovaal 324">
              <a:extLst>
                <a:ext uri="{FF2B5EF4-FFF2-40B4-BE49-F238E27FC236}">
                  <a16:creationId xmlns:a16="http://schemas.microsoft.com/office/drawing/2014/main" id="{7BFFDA09-F702-4105-BBE4-48910D3C81D0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26" name="Ovaal 325">
              <a:extLst>
                <a:ext uri="{FF2B5EF4-FFF2-40B4-BE49-F238E27FC236}">
                  <a16:creationId xmlns:a16="http://schemas.microsoft.com/office/drawing/2014/main" id="{8A18A17D-5B7D-4B3D-AECA-ABE7E1A605EB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27" name="Ovaal 326">
              <a:extLst>
                <a:ext uri="{FF2B5EF4-FFF2-40B4-BE49-F238E27FC236}">
                  <a16:creationId xmlns:a16="http://schemas.microsoft.com/office/drawing/2014/main" id="{E81CDBBE-8468-4B66-9EF1-F092B683970E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28" name="Ovaal 327">
              <a:extLst>
                <a:ext uri="{FF2B5EF4-FFF2-40B4-BE49-F238E27FC236}">
                  <a16:creationId xmlns:a16="http://schemas.microsoft.com/office/drawing/2014/main" id="{6F40BC86-CDF0-4B42-8A3F-7144EED4D8CB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29" name="Ovaal 328">
              <a:extLst>
                <a:ext uri="{FF2B5EF4-FFF2-40B4-BE49-F238E27FC236}">
                  <a16:creationId xmlns:a16="http://schemas.microsoft.com/office/drawing/2014/main" id="{69605F59-DF59-4009-AC36-A3F5508290CF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30" name="Ovaal 329">
              <a:extLst>
                <a:ext uri="{FF2B5EF4-FFF2-40B4-BE49-F238E27FC236}">
                  <a16:creationId xmlns:a16="http://schemas.microsoft.com/office/drawing/2014/main" id="{DD69BC88-165A-4A2F-8CA9-5AB649D67693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31" name="Rechthoek 330">
              <a:extLst>
                <a:ext uri="{FF2B5EF4-FFF2-40B4-BE49-F238E27FC236}">
                  <a16:creationId xmlns:a16="http://schemas.microsoft.com/office/drawing/2014/main" id="{D6114AB5-4F3A-45F6-9CA8-788E09C5971E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32" name="Rechthoek 331">
              <a:extLst>
                <a:ext uri="{FF2B5EF4-FFF2-40B4-BE49-F238E27FC236}">
                  <a16:creationId xmlns:a16="http://schemas.microsoft.com/office/drawing/2014/main" id="{BFF8BCC0-5CFF-432F-8FC6-F587A630F3E1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33" name="Rechthoek 332">
              <a:extLst>
                <a:ext uri="{FF2B5EF4-FFF2-40B4-BE49-F238E27FC236}">
                  <a16:creationId xmlns:a16="http://schemas.microsoft.com/office/drawing/2014/main" id="{1915D424-CD29-4ADA-9AFB-17FEE0F979EB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34" name="Rechthoek 333">
              <a:extLst>
                <a:ext uri="{FF2B5EF4-FFF2-40B4-BE49-F238E27FC236}">
                  <a16:creationId xmlns:a16="http://schemas.microsoft.com/office/drawing/2014/main" id="{2DF2249D-0B07-4A63-AD71-02DA25C859AF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35" name="Rechthoek 334">
              <a:extLst>
                <a:ext uri="{FF2B5EF4-FFF2-40B4-BE49-F238E27FC236}">
                  <a16:creationId xmlns:a16="http://schemas.microsoft.com/office/drawing/2014/main" id="{65F8E764-9CE6-44A5-9C72-B50326420231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36" name="Rechthoek 335">
              <a:extLst>
                <a:ext uri="{FF2B5EF4-FFF2-40B4-BE49-F238E27FC236}">
                  <a16:creationId xmlns:a16="http://schemas.microsoft.com/office/drawing/2014/main" id="{F5F4E306-5BE8-48C2-8971-40205A8B0584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37" name="Rechthoek 336">
              <a:extLst>
                <a:ext uri="{FF2B5EF4-FFF2-40B4-BE49-F238E27FC236}">
                  <a16:creationId xmlns:a16="http://schemas.microsoft.com/office/drawing/2014/main" id="{72C3D49B-6C9D-488D-A01F-79EF57C35D57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38" name="Rechthoek 337">
              <a:extLst>
                <a:ext uri="{FF2B5EF4-FFF2-40B4-BE49-F238E27FC236}">
                  <a16:creationId xmlns:a16="http://schemas.microsoft.com/office/drawing/2014/main" id="{122AC7F4-63A9-407B-BD2B-53C6DBF1BD6E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524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 (beeldvu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hoek 135">
            <a:extLst>
              <a:ext uri="{FF2B5EF4-FFF2-40B4-BE49-F238E27FC236}">
                <a16:creationId xmlns:a16="http://schemas.microsoft.com/office/drawing/2014/main" id="{74394209-6293-465E-9177-9733C66563EB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Tabel (beeldvullend)</a:t>
            </a:r>
          </a:p>
        </p:txBody>
      </p:sp>
      <p:grpSp>
        <p:nvGrpSpPr>
          <p:cNvPr id="8" name="INSTRUCTIES">
            <a:extLst>
              <a:ext uri="{FF2B5EF4-FFF2-40B4-BE49-F238E27FC236}">
                <a16:creationId xmlns:a16="http://schemas.microsoft.com/office/drawing/2014/main" id="{FC6F44F9-70E8-4710-8452-45B106B1434B}"/>
              </a:ext>
            </a:extLst>
          </p:cNvPr>
          <p:cNvGrpSpPr/>
          <p:nvPr/>
        </p:nvGrpSpPr>
        <p:grpSpPr>
          <a:xfrm>
            <a:off x="12395374" y="-718670"/>
            <a:ext cx="4140000" cy="4462669"/>
            <a:chOff x="12395374" y="-718670"/>
            <a:chExt cx="4140000" cy="4462669"/>
          </a:xfrm>
        </p:grpSpPr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974D0A41-D3EF-4953-A6B9-9FD29C1EB13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Tabel invoegen of de bestaande tabel aanpassen / veranderen.</a:t>
              </a:r>
            </a:p>
          </p:txBody>
        </p:sp>
        <p:sp>
          <p:nvSpPr>
            <p:cNvPr id="140" name="Rechthoek: afgeronde hoeken 139">
              <a:extLst>
                <a:ext uri="{FF2B5EF4-FFF2-40B4-BE49-F238E27FC236}">
                  <a16:creationId xmlns:a16="http://schemas.microsoft.com/office/drawing/2014/main" id="{4448ECFC-EAED-4A4C-BC21-375AA1207346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3744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2" name="Ovaal 141">
              <a:extLst>
                <a:ext uri="{FF2B5EF4-FFF2-40B4-BE49-F238E27FC236}">
                  <a16:creationId xmlns:a16="http://schemas.microsoft.com/office/drawing/2014/main" id="{C5473402-C251-4A8F-8196-5BE0CE95E1A2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3" name="Rechte verbindingslijn 142">
              <a:extLst>
                <a:ext uri="{FF2B5EF4-FFF2-40B4-BE49-F238E27FC236}">
                  <a16:creationId xmlns:a16="http://schemas.microsoft.com/office/drawing/2014/main" id="{538015B1-02CA-4D12-916C-CF663AB997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DA819037-2CF9-4C38-8A1A-264191F0A3BB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17F9F126-796B-4D7B-80FD-01543CCE0C8F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AC2E20E9-4090-46F2-9FE4-CCE51E553117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EEF2FE66-C1E2-4947-B559-3C0F84F8205D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678FE4CE-A6F3-4027-B5DB-FC4CB25DC1A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Ga naar de (rechter)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‘Ontwerpen’ 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‘indeling’, 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gebruik te maken van de opmaakfuncties: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Opvulling, lijnen, cellen verdelen, cellen toevoegen, kolommen of rijen verwijderen, etc.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8DA9A7E2-86E2-403F-A87E-BCF705F6CD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5C4BEA8F-3EA4-4E13-845C-BB0091AB85DA}"/>
                </a:ext>
              </a:extLst>
            </p:cNvPr>
            <p:cNvGrpSpPr/>
            <p:nvPr/>
          </p:nvGrpSpPr>
          <p:grpSpPr>
            <a:xfrm>
              <a:off x="12901925" y="2004002"/>
              <a:ext cx="825930" cy="209550"/>
              <a:chOff x="13504624" y="2482850"/>
              <a:chExt cx="825500" cy="209550"/>
            </a:xfrm>
          </p:grpSpPr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7590441B-7ECE-41BC-BBEA-DF3764D0180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47" name="Rechte verbindingslijn 46">
                <a:extLst>
                  <a:ext uri="{FF2B5EF4-FFF2-40B4-BE49-F238E27FC236}">
                    <a16:creationId xmlns:a16="http://schemas.microsoft.com/office/drawing/2014/main" id="{23A3C296-83B0-4952-B45E-57261BD0497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8" name="Gelijkbenige driehoek 47">
                <a:extLst>
                  <a:ext uri="{FF2B5EF4-FFF2-40B4-BE49-F238E27FC236}">
                    <a16:creationId xmlns:a16="http://schemas.microsoft.com/office/drawing/2014/main" id="{3086C471-F017-4FA1-A9DB-CEDA778318B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Tabel icoon">
              <a:extLst>
                <a:ext uri="{FF2B5EF4-FFF2-40B4-BE49-F238E27FC236}">
                  <a16:creationId xmlns:a16="http://schemas.microsoft.com/office/drawing/2014/main" id="{AB295555-7C37-4628-9E25-0954E7189AAE}"/>
                </a:ext>
              </a:extLst>
            </p:cNvPr>
            <p:cNvGrpSpPr/>
            <p:nvPr/>
          </p:nvGrpSpPr>
          <p:grpSpPr>
            <a:xfrm>
              <a:off x="12927654" y="903541"/>
              <a:ext cx="375696" cy="339168"/>
              <a:chOff x="6072040" y="3376043"/>
              <a:chExt cx="1227920" cy="1109109"/>
            </a:xfrm>
          </p:grpSpPr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CF4FDE2C-1A8C-4636-8FFE-8D6E78859620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405A0D93-C4B6-4A9C-92B5-3F55723EECF7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cxnSp>
            <p:nvCxnSpPr>
              <p:cNvPr id="40" name="Rechte verbindingslijn 39">
                <a:extLst>
                  <a:ext uri="{FF2B5EF4-FFF2-40B4-BE49-F238E27FC236}">
                    <a16:creationId xmlns:a16="http://schemas.microsoft.com/office/drawing/2014/main" id="{7CBA5CC1-1223-4152-BA56-8985F9EA538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0">
                <a:extLst>
                  <a:ext uri="{FF2B5EF4-FFF2-40B4-BE49-F238E27FC236}">
                    <a16:creationId xmlns:a16="http://schemas.microsoft.com/office/drawing/2014/main" id="{1F843F69-FEA0-4697-A4BB-567CCD483C67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F5FFDEDD-5DA7-4B34-9E8A-1C93BCB82D58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FBD51020-31C6-4E69-AA8C-411F7B296CB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9E9A3462-3339-4CF3-9943-DBA4DA464DD2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F7E1ABD6-C3C8-4171-93E6-A2D7831479C1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</p:grpSp>
      <p:sp>
        <p:nvSpPr>
          <p:cNvPr id="26" name="Tijdelijke aanduiding voor tabel 8">
            <a:extLst>
              <a:ext uri="{FF2B5EF4-FFF2-40B4-BE49-F238E27FC236}">
                <a16:creationId xmlns:a16="http://schemas.microsoft.com/office/drawing/2014/main" id="{E69F8AA6-A154-4045-863A-FA1DA831628C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03283" y="1997291"/>
            <a:ext cx="10385434" cy="3744000"/>
          </a:xfr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op het pictogram als u een tabel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37" name="Tijdelijke aanduiding voor verticale tekst 2">
            <a:extLst>
              <a:ext uri="{FF2B5EF4-FFF2-40B4-BE49-F238E27FC236}">
                <a16:creationId xmlns:a16="http://schemas.microsoft.com/office/drawing/2014/main" id="{6DA49AEF-4DA7-458F-8455-C913A61B055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C725-0DF3-407F-BEB8-1B2963E40F5F}" type="datetime10">
              <a:rPr lang="nl-NL" smtClean="0"/>
              <a:t>14:31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‹nr.›</a:t>
            </a:fld>
            <a:endParaRPr lang="nl-NL"/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70C75C22-E80C-4DD8-AE84-19474AEC5A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0482DC9C-2AF2-4B4C-8244-74DEF9159AF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06" name="Tijdelijke aanduiding voor tekst 6">
            <a:extLst>
              <a:ext uri="{FF2B5EF4-FFF2-40B4-BE49-F238E27FC236}">
                <a16:creationId xmlns:a16="http://schemas.microsoft.com/office/drawing/2014/main" id="{1D60B74D-ADAC-4EA9-BAF1-421E2312BFE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207" name="Tijdelijke aanduiding voor tekst 6">
            <a:extLst>
              <a:ext uri="{FF2B5EF4-FFF2-40B4-BE49-F238E27FC236}">
                <a16:creationId xmlns:a16="http://schemas.microsoft.com/office/drawing/2014/main" id="{095DE808-83F6-4C5A-A687-2D34E6946AC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105" name="Tijdelijke aanduiding voor tekst 82">
            <a:extLst>
              <a:ext uri="{FF2B5EF4-FFF2-40B4-BE49-F238E27FC236}">
                <a16:creationId xmlns:a16="http://schemas.microsoft.com/office/drawing/2014/main" id="{384319C4-E1EE-4B41-864D-8DFF4FEFD67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grpSp>
        <p:nvGrpSpPr>
          <p:cNvPr id="138" name="INSTRUCTIES">
            <a:extLst>
              <a:ext uri="{FF2B5EF4-FFF2-40B4-BE49-F238E27FC236}">
                <a16:creationId xmlns:a16="http://schemas.microsoft.com/office/drawing/2014/main" id="{CB5AA805-6B13-43D7-A9CC-B6B355FD0251}"/>
              </a:ext>
            </a:extLst>
          </p:cNvPr>
          <p:cNvGrpSpPr/>
          <p:nvPr userDrawn="1"/>
        </p:nvGrpSpPr>
        <p:grpSpPr>
          <a:xfrm>
            <a:off x="12395374" y="-718670"/>
            <a:ext cx="4140000" cy="4462669"/>
            <a:chOff x="12395374" y="-718670"/>
            <a:chExt cx="4140000" cy="4462669"/>
          </a:xfrm>
        </p:grpSpPr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6E96139E-929E-4D3B-89BB-3BE30092338C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Tabel invoegen of de bestaande tabel aanpassen / veranderen.</a:t>
              </a:r>
            </a:p>
          </p:txBody>
        </p:sp>
        <p:sp>
          <p:nvSpPr>
            <p:cNvPr id="145" name="Rechthoek: afgeronde hoeken 144">
              <a:extLst>
                <a:ext uri="{FF2B5EF4-FFF2-40B4-BE49-F238E27FC236}">
                  <a16:creationId xmlns:a16="http://schemas.microsoft.com/office/drawing/2014/main" id="{A72090FD-BD85-466A-9E2D-88C1071090AD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3744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26FB6707-1FA0-42FC-B7D7-0BC5AF8CBFA8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1954F1A6-68D9-4A16-B0D1-7F88AD40DE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58E32810-8862-4A4A-8CED-EBB990E9AA3E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</a:t>
              </a:r>
              <a:b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3" name="Ovaal 152">
              <a:extLst>
                <a:ext uri="{FF2B5EF4-FFF2-40B4-BE49-F238E27FC236}">
                  <a16:creationId xmlns:a16="http://schemas.microsoft.com/office/drawing/2014/main" id="{7D71CD57-3ECA-4FAB-A360-7CD445D5CBF3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EA456834-5ABE-41AE-B4CD-3A83CE6C8AC8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5" name="Ovaal 154">
              <a:extLst>
                <a:ext uri="{FF2B5EF4-FFF2-40B4-BE49-F238E27FC236}">
                  <a16:creationId xmlns:a16="http://schemas.microsoft.com/office/drawing/2014/main" id="{5CDE9635-A4F8-4B90-873E-D2CEEFC78927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03CAE751-09C1-42F2-A2D3-5E38408C7B68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Ga naar de (rechter)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‘Ontwerpen’ 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de tab </a:t>
              </a:r>
              <a:r>
                <a: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‘indeling’, </a:t>
              </a: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gebruik te maken van de opmaakfuncties: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Opvulling, lijnen, cellen verdelen, cellen toevoegen, kolommen of rijen verwijderen, etc.</a:t>
              </a:r>
              <a:endParaRPr kumimoji="0" lang="nl-NL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4FE79479-6DF2-4ACB-9B22-3EE869B25C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9" name="Groep 158">
              <a:extLst>
                <a:ext uri="{FF2B5EF4-FFF2-40B4-BE49-F238E27FC236}">
                  <a16:creationId xmlns:a16="http://schemas.microsoft.com/office/drawing/2014/main" id="{B3AE751F-E051-4E72-839C-22FF4B57EF25}"/>
                </a:ext>
              </a:extLst>
            </p:cNvPr>
            <p:cNvGrpSpPr/>
            <p:nvPr/>
          </p:nvGrpSpPr>
          <p:grpSpPr>
            <a:xfrm>
              <a:off x="12901925" y="2004002"/>
              <a:ext cx="825930" cy="209550"/>
              <a:chOff x="13504624" y="2482850"/>
              <a:chExt cx="825500" cy="209550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65B28864-2EA1-4D4D-91DC-0D143C2FFA23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7AB2D829-0195-4CC3-B235-91DF03E17AA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1" name="Gelijkbenige driehoek 170">
                <a:extLst>
                  <a:ext uri="{FF2B5EF4-FFF2-40B4-BE49-F238E27FC236}">
                    <a16:creationId xmlns:a16="http://schemas.microsoft.com/office/drawing/2014/main" id="{D7B7091C-4B3F-4F00-A708-2D098B31D2C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0" name="Tabel icoon">
              <a:extLst>
                <a:ext uri="{FF2B5EF4-FFF2-40B4-BE49-F238E27FC236}">
                  <a16:creationId xmlns:a16="http://schemas.microsoft.com/office/drawing/2014/main" id="{F42956DE-BEF4-47EA-9F5D-EC5AE2C438AF}"/>
                </a:ext>
              </a:extLst>
            </p:cNvPr>
            <p:cNvGrpSpPr/>
            <p:nvPr/>
          </p:nvGrpSpPr>
          <p:grpSpPr>
            <a:xfrm>
              <a:off x="12927654" y="903541"/>
              <a:ext cx="375696" cy="339168"/>
              <a:chOff x="6072040" y="3376043"/>
              <a:chExt cx="1227920" cy="1109109"/>
            </a:xfrm>
          </p:grpSpPr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5F2872E0-787D-48C4-B939-C0CC1D5906A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62" name="Rechthoek 161">
                <a:extLst>
                  <a:ext uri="{FF2B5EF4-FFF2-40B4-BE49-F238E27FC236}">
                    <a16:creationId xmlns:a16="http://schemas.microsoft.com/office/drawing/2014/main" id="{175FA448-9D1F-44BE-A4FE-D23E4C03EA39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cxnSp>
            <p:nvCxnSpPr>
              <p:cNvPr id="163" name="Rechte verbindingslijn 162">
                <a:extLst>
                  <a:ext uri="{FF2B5EF4-FFF2-40B4-BE49-F238E27FC236}">
                    <a16:creationId xmlns:a16="http://schemas.microsoft.com/office/drawing/2014/main" id="{54735773-7858-47A4-81A6-E26E6F1B8E18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Rechte verbindingslijn 163">
                <a:extLst>
                  <a:ext uri="{FF2B5EF4-FFF2-40B4-BE49-F238E27FC236}">
                    <a16:creationId xmlns:a16="http://schemas.microsoft.com/office/drawing/2014/main" id="{29651D08-DC1D-42AD-9CF2-BBBFE1D65D4F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Rechte verbindingslijn 164">
                <a:extLst>
                  <a:ext uri="{FF2B5EF4-FFF2-40B4-BE49-F238E27FC236}">
                    <a16:creationId xmlns:a16="http://schemas.microsoft.com/office/drawing/2014/main" id="{3F8D72FB-A048-4051-96F7-F384D50E80B2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Rechte verbindingslijn 165">
                <a:extLst>
                  <a:ext uri="{FF2B5EF4-FFF2-40B4-BE49-F238E27FC236}">
                    <a16:creationId xmlns:a16="http://schemas.microsoft.com/office/drawing/2014/main" id="{1606C060-9376-4DFD-A313-AFC1D4400FE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26A2DB28-3106-44CC-9D8C-D1D404BCABF2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Rechthoek 167">
                <a:extLst>
                  <a:ext uri="{FF2B5EF4-FFF2-40B4-BE49-F238E27FC236}">
                    <a16:creationId xmlns:a16="http://schemas.microsoft.com/office/drawing/2014/main" id="{60EDE8B4-CFF9-4AB3-9F4E-55576A4D864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</p:grpSp>
      <p:grpSp>
        <p:nvGrpSpPr>
          <p:cNvPr id="172" name="TEKSTINSTRUCTIES">
            <a:extLst>
              <a:ext uri="{FF2B5EF4-FFF2-40B4-BE49-F238E27FC236}">
                <a16:creationId xmlns:a16="http://schemas.microsoft.com/office/drawing/2014/main" id="{E4DB9C35-D4AE-4833-BA14-33F38C01C1DC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73" name="Rechthoek: afgeronde hoeken 172">
              <a:extLst>
                <a:ext uri="{FF2B5EF4-FFF2-40B4-BE49-F238E27FC236}">
                  <a16:creationId xmlns:a16="http://schemas.microsoft.com/office/drawing/2014/main" id="{EA817319-3E90-43B6-8331-6F1A51EB2507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74" name="Rechthoek: afgeronde hoeken 173">
              <a:extLst>
                <a:ext uri="{FF2B5EF4-FFF2-40B4-BE49-F238E27FC236}">
                  <a16:creationId xmlns:a16="http://schemas.microsoft.com/office/drawing/2014/main" id="{8A57391A-35A4-40F3-9640-B856F6BE0BB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5" name="Rechte verbindingslijn 174">
              <a:extLst>
                <a:ext uri="{FF2B5EF4-FFF2-40B4-BE49-F238E27FC236}">
                  <a16:creationId xmlns:a16="http://schemas.microsoft.com/office/drawing/2014/main" id="{36D84D92-D8DF-4B4F-9052-7D088093C8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6" name="Groep 175">
              <a:extLst>
                <a:ext uri="{FF2B5EF4-FFF2-40B4-BE49-F238E27FC236}">
                  <a16:creationId xmlns:a16="http://schemas.microsoft.com/office/drawing/2014/main" id="{BC5C1C04-2576-414F-98F2-28CAD0EEFF56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97" name="Rechthoek 196">
                <a:extLst>
                  <a:ext uri="{FF2B5EF4-FFF2-40B4-BE49-F238E27FC236}">
                    <a16:creationId xmlns:a16="http://schemas.microsoft.com/office/drawing/2014/main" id="{D4372B3C-AF38-4A05-BF34-A974CBD8DFB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98" name="Rechte verbindingslijn 197">
                <a:extLst>
                  <a:ext uri="{FF2B5EF4-FFF2-40B4-BE49-F238E27FC236}">
                    <a16:creationId xmlns:a16="http://schemas.microsoft.com/office/drawing/2014/main" id="{C5C63C87-FCF8-4508-968A-E09A0695C57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Rechte verbindingslijn 198">
                <a:extLst>
                  <a:ext uri="{FF2B5EF4-FFF2-40B4-BE49-F238E27FC236}">
                    <a16:creationId xmlns:a16="http://schemas.microsoft.com/office/drawing/2014/main" id="{1F58A817-9C38-4930-B181-3D77A3278E1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8FAA39E1-D45A-4FE9-B29A-6B5E81B7F2B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1" name="Groep 200">
                <a:extLst>
                  <a:ext uri="{FF2B5EF4-FFF2-40B4-BE49-F238E27FC236}">
                    <a16:creationId xmlns:a16="http://schemas.microsoft.com/office/drawing/2014/main" id="{10050D09-FB5C-4F94-858C-58155B80D662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91" name="Groep 290">
                  <a:extLst>
                    <a:ext uri="{FF2B5EF4-FFF2-40B4-BE49-F238E27FC236}">
                      <a16:creationId xmlns:a16="http://schemas.microsoft.com/office/drawing/2014/main" id="{B1241F8E-188B-4B4A-8214-A8A0E5E1308D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95" name="Rechte verbindingslijn 294">
                    <a:extLst>
                      <a:ext uri="{FF2B5EF4-FFF2-40B4-BE49-F238E27FC236}">
                        <a16:creationId xmlns:a16="http://schemas.microsoft.com/office/drawing/2014/main" id="{F53EC63F-2975-4478-932E-E4D66AA9C3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6" name="Rechte verbindingslijn 295">
                    <a:extLst>
                      <a:ext uri="{FF2B5EF4-FFF2-40B4-BE49-F238E27FC236}">
                        <a16:creationId xmlns:a16="http://schemas.microsoft.com/office/drawing/2014/main" id="{9C65D63D-3BEB-47E7-B5EC-7C80050D28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7" name="Rechte verbindingslijn 296">
                    <a:extLst>
                      <a:ext uri="{FF2B5EF4-FFF2-40B4-BE49-F238E27FC236}">
                        <a16:creationId xmlns:a16="http://schemas.microsoft.com/office/drawing/2014/main" id="{62943BD3-30C9-4CE8-848F-6EBC52C309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8" name="Rechte verbindingslijn 297">
                    <a:extLst>
                      <a:ext uri="{FF2B5EF4-FFF2-40B4-BE49-F238E27FC236}">
                        <a16:creationId xmlns:a16="http://schemas.microsoft.com/office/drawing/2014/main" id="{E067D354-89F6-4061-8350-5B14905192A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9" name="Rechte verbindingslijn 298">
                    <a:extLst>
                      <a:ext uri="{FF2B5EF4-FFF2-40B4-BE49-F238E27FC236}">
                        <a16:creationId xmlns:a16="http://schemas.microsoft.com/office/drawing/2014/main" id="{12B7DCC3-2170-40FD-AA66-31C0E7E94D8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2" name="Groep 291">
                  <a:extLst>
                    <a:ext uri="{FF2B5EF4-FFF2-40B4-BE49-F238E27FC236}">
                      <a16:creationId xmlns:a16="http://schemas.microsoft.com/office/drawing/2014/main" id="{DD42077B-2ED5-49C0-BF10-420DF2E7773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93" name="Rechthoek 292">
                    <a:extLst>
                      <a:ext uri="{FF2B5EF4-FFF2-40B4-BE49-F238E27FC236}">
                        <a16:creationId xmlns:a16="http://schemas.microsoft.com/office/drawing/2014/main" id="{FBCD1071-933B-4C8D-922E-7680F0333D4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4" name="Pijl: punthaak 293">
                    <a:extLst>
                      <a:ext uri="{FF2B5EF4-FFF2-40B4-BE49-F238E27FC236}">
                        <a16:creationId xmlns:a16="http://schemas.microsoft.com/office/drawing/2014/main" id="{4DB44322-C2FB-4789-AEB2-539750BE6CC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02" name="Groep 201">
                <a:extLst>
                  <a:ext uri="{FF2B5EF4-FFF2-40B4-BE49-F238E27FC236}">
                    <a16:creationId xmlns:a16="http://schemas.microsoft.com/office/drawing/2014/main" id="{9C8EC3EC-4663-4EAE-B4EB-AAC3FED688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82" name="Groep 281">
                  <a:extLst>
                    <a:ext uri="{FF2B5EF4-FFF2-40B4-BE49-F238E27FC236}">
                      <a16:creationId xmlns:a16="http://schemas.microsoft.com/office/drawing/2014/main" id="{F8DE8B64-F58D-400C-A72C-AF755716D7F4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86" name="Rechte verbindingslijn 285">
                    <a:extLst>
                      <a:ext uri="{FF2B5EF4-FFF2-40B4-BE49-F238E27FC236}">
                        <a16:creationId xmlns:a16="http://schemas.microsoft.com/office/drawing/2014/main" id="{702A32CA-2BBC-4FD6-8818-424C7B1C93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286">
                    <a:extLst>
                      <a:ext uri="{FF2B5EF4-FFF2-40B4-BE49-F238E27FC236}">
                        <a16:creationId xmlns:a16="http://schemas.microsoft.com/office/drawing/2014/main" id="{AABE94AC-A4E6-4609-95CA-F583AE2F19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8" name="Rechte verbindingslijn 287">
                    <a:extLst>
                      <a:ext uri="{FF2B5EF4-FFF2-40B4-BE49-F238E27FC236}">
                        <a16:creationId xmlns:a16="http://schemas.microsoft.com/office/drawing/2014/main" id="{BABA4255-2F53-4A93-877C-83606A58FF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9" name="Rechte verbindingslijn 288">
                    <a:extLst>
                      <a:ext uri="{FF2B5EF4-FFF2-40B4-BE49-F238E27FC236}">
                        <a16:creationId xmlns:a16="http://schemas.microsoft.com/office/drawing/2014/main" id="{9236D7F5-A2B2-4B53-814D-0211D5F8C5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0" name="Rechte verbindingslijn 289">
                    <a:extLst>
                      <a:ext uri="{FF2B5EF4-FFF2-40B4-BE49-F238E27FC236}">
                        <a16:creationId xmlns:a16="http://schemas.microsoft.com/office/drawing/2014/main" id="{293C7FCD-5DF4-429D-9DE6-6FF000C322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3" name="Groep 282">
                  <a:extLst>
                    <a:ext uri="{FF2B5EF4-FFF2-40B4-BE49-F238E27FC236}">
                      <a16:creationId xmlns:a16="http://schemas.microsoft.com/office/drawing/2014/main" id="{64F2C88A-0E6B-406E-9B32-61251F16846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4" name="Rechthoek 283">
                    <a:extLst>
                      <a:ext uri="{FF2B5EF4-FFF2-40B4-BE49-F238E27FC236}">
                        <a16:creationId xmlns:a16="http://schemas.microsoft.com/office/drawing/2014/main" id="{90E8D91D-1F61-4D4A-8E15-A16C5EF69D8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5" name="Pijl: punthaak 284">
                    <a:extLst>
                      <a:ext uri="{FF2B5EF4-FFF2-40B4-BE49-F238E27FC236}">
                        <a16:creationId xmlns:a16="http://schemas.microsoft.com/office/drawing/2014/main" id="{2F31B629-8EA2-478B-B4A6-FEFE41DD52D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03" name="Rechte verbindingslijn 202">
                <a:extLst>
                  <a:ext uri="{FF2B5EF4-FFF2-40B4-BE49-F238E27FC236}">
                    <a16:creationId xmlns:a16="http://schemas.microsoft.com/office/drawing/2014/main" id="{4CA19F23-6383-4AB9-91DF-63E0DF9F881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55" name="Rechte verbindingslijn 254">
                <a:extLst>
                  <a:ext uri="{FF2B5EF4-FFF2-40B4-BE49-F238E27FC236}">
                    <a16:creationId xmlns:a16="http://schemas.microsoft.com/office/drawing/2014/main" id="{C5858D46-12A8-4AAB-B2B2-7F72E787FC0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56" name="Groep 255">
                <a:extLst>
                  <a:ext uri="{FF2B5EF4-FFF2-40B4-BE49-F238E27FC236}">
                    <a16:creationId xmlns:a16="http://schemas.microsoft.com/office/drawing/2014/main" id="{378CE2EC-795C-4AD1-867E-3015FEF88B5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71" name="Rechthoek 270">
                  <a:extLst>
                    <a:ext uri="{FF2B5EF4-FFF2-40B4-BE49-F238E27FC236}">
                      <a16:creationId xmlns:a16="http://schemas.microsoft.com/office/drawing/2014/main" id="{9A578CAC-1F4B-4622-923B-F451FE3657F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72" name="Groep 271">
                  <a:extLst>
                    <a:ext uri="{FF2B5EF4-FFF2-40B4-BE49-F238E27FC236}">
                      <a16:creationId xmlns:a16="http://schemas.microsoft.com/office/drawing/2014/main" id="{6B3984F7-5566-4797-B74D-5B6F9C7CDA6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73" name="Groep 272">
                    <a:extLst>
                      <a:ext uri="{FF2B5EF4-FFF2-40B4-BE49-F238E27FC236}">
                        <a16:creationId xmlns:a16="http://schemas.microsoft.com/office/drawing/2014/main" id="{485B7DFD-84DA-492D-A36A-E82BE7F34C2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77" name="Rechte verbindingslijn 276">
                      <a:extLst>
                        <a:ext uri="{FF2B5EF4-FFF2-40B4-BE49-F238E27FC236}">
                          <a16:creationId xmlns:a16="http://schemas.microsoft.com/office/drawing/2014/main" id="{7C9E4748-BA70-45A8-95C6-938E362BEC5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8" name="Rechte verbindingslijn 277">
                      <a:extLst>
                        <a:ext uri="{FF2B5EF4-FFF2-40B4-BE49-F238E27FC236}">
                          <a16:creationId xmlns:a16="http://schemas.microsoft.com/office/drawing/2014/main" id="{15AEDA89-2AC6-49FC-9ABA-043828A0D22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9" name="Rechte verbindingslijn 278">
                      <a:extLst>
                        <a:ext uri="{FF2B5EF4-FFF2-40B4-BE49-F238E27FC236}">
                          <a16:creationId xmlns:a16="http://schemas.microsoft.com/office/drawing/2014/main" id="{C61FD8B7-63FC-4BBC-B55E-6C285877529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0" name="Rechte verbindingslijn 279">
                      <a:extLst>
                        <a:ext uri="{FF2B5EF4-FFF2-40B4-BE49-F238E27FC236}">
                          <a16:creationId xmlns:a16="http://schemas.microsoft.com/office/drawing/2014/main" id="{35B11D51-BF3F-4C77-A169-71FE20E88E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1" name="Rechte verbindingslijn 280">
                      <a:extLst>
                        <a:ext uri="{FF2B5EF4-FFF2-40B4-BE49-F238E27FC236}">
                          <a16:creationId xmlns:a16="http://schemas.microsoft.com/office/drawing/2014/main" id="{A0595E77-B761-426E-889E-1C91C769732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74" name="Groep 273">
                    <a:extLst>
                      <a:ext uri="{FF2B5EF4-FFF2-40B4-BE49-F238E27FC236}">
                        <a16:creationId xmlns:a16="http://schemas.microsoft.com/office/drawing/2014/main" id="{6B8ED440-D497-4507-AE19-63BAD16F65B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75" name="Rechthoek 274">
                      <a:extLst>
                        <a:ext uri="{FF2B5EF4-FFF2-40B4-BE49-F238E27FC236}">
                          <a16:creationId xmlns:a16="http://schemas.microsoft.com/office/drawing/2014/main" id="{478C5F21-E7BB-4F55-96A6-AE75C29F18B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6" name="Pijl: punthaak 275">
                      <a:extLst>
                        <a:ext uri="{FF2B5EF4-FFF2-40B4-BE49-F238E27FC236}">
                          <a16:creationId xmlns:a16="http://schemas.microsoft.com/office/drawing/2014/main" id="{E51C8480-C2CA-4AB2-9214-BA55D9B7299B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57" name="Groep 256">
                <a:extLst>
                  <a:ext uri="{FF2B5EF4-FFF2-40B4-BE49-F238E27FC236}">
                    <a16:creationId xmlns:a16="http://schemas.microsoft.com/office/drawing/2014/main" id="{4C8C53BD-23FE-4AFB-8DFF-2F7C086CD58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60" name="Rechthoek 259">
                  <a:extLst>
                    <a:ext uri="{FF2B5EF4-FFF2-40B4-BE49-F238E27FC236}">
                      <a16:creationId xmlns:a16="http://schemas.microsoft.com/office/drawing/2014/main" id="{FAAFF728-2380-4C80-99F8-6084AAD378FF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1" name="Groep 260">
                  <a:extLst>
                    <a:ext uri="{FF2B5EF4-FFF2-40B4-BE49-F238E27FC236}">
                      <a16:creationId xmlns:a16="http://schemas.microsoft.com/office/drawing/2014/main" id="{9C92A438-93C1-4AD9-8E5F-572643932E3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62" name="Groep 261">
                    <a:extLst>
                      <a:ext uri="{FF2B5EF4-FFF2-40B4-BE49-F238E27FC236}">
                        <a16:creationId xmlns:a16="http://schemas.microsoft.com/office/drawing/2014/main" id="{CD48DE64-5071-4C9C-AFBB-6280B29F35B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66" name="Rechte verbindingslijn 265">
                      <a:extLst>
                        <a:ext uri="{FF2B5EF4-FFF2-40B4-BE49-F238E27FC236}">
                          <a16:creationId xmlns:a16="http://schemas.microsoft.com/office/drawing/2014/main" id="{B87AD648-0CA9-4FB3-97D3-7D74BA9600F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7" name="Rechte verbindingslijn 266">
                      <a:extLst>
                        <a:ext uri="{FF2B5EF4-FFF2-40B4-BE49-F238E27FC236}">
                          <a16:creationId xmlns:a16="http://schemas.microsoft.com/office/drawing/2014/main" id="{C18E0E5F-7A8A-4EAC-87CB-75B2496CF16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8" name="Rechte verbindingslijn 267">
                      <a:extLst>
                        <a:ext uri="{FF2B5EF4-FFF2-40B4-BE49-F238E27FC236}">
                          <a16:creationId xmlns:a16="http://schemas.microsoft.com/office/drawing/2014/main" id="{7A7C6235-E1A2-49E6-9D8E-865EDE78637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9" name="Rechte verbindingslijn 268">
                      <a:extLst>
                        <a:ext uri="{FF2B5EF4-FFF2-40B4-BE49-F238E27FC236}">
                          <a16:creationId xmlns:a16="http://schemas.microsoft.com/office/drawing/2014/main" id="{8833E006-4789-439C-81E4-1878B6D0362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0" name="Rechte verbindingslijn 269">
                      <a:extLst>
                        <a:ext uri="{FF2B5EF4-FFF2-40B4-BE49-F238E27FC236}">
                          <a16:creationId xmlns:a16="http://schemas.microsoft.com/office/drawing/2014/main" id="{49FCE386-E0C8-410F-878D-459A9865B8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63" name="Groep 262">
                    <a:extLst>
                      <a:ext uri="{FF2B5EF4-FFF2-40B4-BE49-F238E27FC236}">
                        <a16:creationId xmlns:a16="http://schemas.microsoft.com/office/drawing/2014/main" id="{5E8D0408-D9BC-4088-8868-071355D9EB2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4" name="Rechthoek 263">
                      <a:extLst>
                        <a:ext uri="{FF2B5EF4-FFF2-40B4-BE49-F238E27FC236}">
                          <a16:creationId xmlns:a16="http://schemas.microsoft.com/office/drawing/2014/main" id="{F709A72A-CFCD-4329-8574-218601C5946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5" name="Pijl: punthaak 264">
                      <a:extLst>
                        <a:ext uri="{FF2B5EF4-FFF2-40B4-BE49-F238E27FC236}">
                          <a16:creationId xmlns:a16="http://schemas.microsoft.com/office/drawing/2014/main" id="{2BFBC1AC-8E21-4E59-A097-2E9CB1E1110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58" name="Rechthoek 257">
                <a:extLst>
                  <a:ext uri="{FF2B5EF4-FFF2-40B4-BE49-F238E27FC236}">
                    <a16:creationId xmlns:a16="http://schemas.microsoft.com/office/drawing/2014/main" id="{65BB59B2-8D52-40F9-9209-E3CFBA47994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59" name="Rechthoek 258">
                <a:extLst>
                  <a:ext uri="{FF2B5EF4-FFF2-40B4-BE49-F238E27FC236}">
                    <a16:creationId xmlns:a16="http://schemas.microsoft.com/office/drawing/2014/main" id="{3F7F5412-2DD5-4E9A-A4C1-F264C6EA668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77" name="Rechte verbindingslijn 176">
              <a:extLst>
                <a:ext uri="{FF2B5EF4-FFF2-40B4-BE49-F238E27FC236}">
                  <a16:creationId xmlns:a16="http://schemas.microsoft.com/office/drawing/2014/main" id="{574B7203-4889-4D18-A2E4-5E9FF05C63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23B8692D-C1C4-4A6D-995D-5A523DD47319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9" name="Rechthoek 178">
              <a:extLst>
                <a:ext uri="{FF2B5EF4-FFF2-40B4-BE49-F238E27FC236}">
                  <a16:creationId xmlns:a16="http://schemas.microsoft.com/office/drawing/2014/main" id="{0AAF7BB1-835B-4256-A01D-1AFA811144BA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010FE26F-40AE-468F-84A8-47BE39C480B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B8D338EA-A2F5-4C05-98A1-B5180FF8EACF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5098EEF7-E66F-46A4-A47E-CF7E26AAC69C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D441D049-2F9C-4016-AEB7-C2762B04F26E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4" name="Ovaal 183">
              <a:extLst>
                <a:ext uri="{FF2B5EF4-FFF2-40B4-BE49-F238E27FC236}">
                  <a16:creationId xmlns:a16="http://schemas.microsoft.com/office/drawing/2014/main" id="{6F31BF43-9150-4C8D-A5FE-7748A3399D64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82863C50-D296-452A-B89E-65D617410F0E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86" name="Ovaal 185">
              <a:extLst>
                <a:ext uri="{FF2B5EF4-FFF2-40B4-BE49-F238E27FC236}">
                  <a16:creationId xmlns:a16="http://schemas.microsoft.com/office/drawing/2014/main" id="{7CF741FB-809B-49B1-9B56-744326255E09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216F8233-2721-4F91-8DDA-9F8FEC4BF0CF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8" name="Ovaal 187">
              <a:extLst>
                <a:ext uri="{FF2B5EF4-FFF2-40B4-BE49-F238E27FC236}">
                  <a16:creationId xmlns:a16="http://schemas.microsoft.com/office/drawing/2014/main" id="{0CC79147-02F9-4B8B-AD8F-BBED9FF6C0C6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9" name="Rechthoek 188">
              <a:extLst>
                <a:ext uri="{FF2B5EF4-FFF2-40B4-BE49-F238E27FC236}">
                  <a16:creationId xmlns:a16="http://schemas.microsoft.com/office/drawing/2014/main" id="{45A0AF4B-63BB-4822-A262-9194FEB9D691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90" name="Rechthoek 189">
              <a:extLst>
                <a:ext uri="{FF2B5EF4-FFF2-40B4-BE49-F238E27FC236}">
                  <a16:creationId xmlns:a16="http://schemas.microsoft.com/office/drawing/2014/main" id="{410F813F-E876-4052-A74F-0F2F60C8EEB7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91" name="Rechthoek 190">
              <a:extLst>
                <a:ext uri="{FF2B5EF4-FFF2-40B4-BE49-F238E27FC236}">
                  <a16:creationId xmlns:a16="http://schemas.microsoft.com/office/drawing/2014/main" id="{2499415F-21CC-4E1F-89ED-00B560F018FE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92" name="Rechthoek 191">
              <a:extLst>
                <a:ext uri="{FF2B5EF4-FFF2-40B4-BE49-F238E27FC236}">
                  <a16:creationId xmlns:a16="http://schemas.microsoft.com/office/drawing/2014/main" id="{FFB5B02B-6793-43FC-B505-653559E64E80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93" name="Rechthoek 192">
              <a:extLst>
                <a:ext uri="{FF2B5EF4-FFF2-40B4-BE49-F238E27FC236}">
                  <a16:creationId xmlns:a16="http://schemas.microsoft.com/office/drawing/2014/main" id="{236E2DFA-74B3-4D9F-8198-CF7F057D45B3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625349B1-B371-4008-8732-C38A084CF2C8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95" name="Rechthoek 194">
              <a:extLst>
                <a:ext uri="{FF2B5EF4-FFF2-40B4-BE49-F238E27FC236}">
                  <a16:creationId xmlns:a16="http://schemas.microsoft.com/office/drawing/2014/main" id="{147769C7-CB81-44AD-8E79-3ACA238522C2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96" name="Rechthoek 195">
              <a:extLst>
                <a:ext uri="{FF2B5EF4-FFF2-40B4-BE49-F238E27FC236}">
                  <a16:creationId xmlns:a16="http://schemas.microsoft.com/office/drawing/2014/main" id="{1A98B3A0-7B02-4C7F-9046-DFCA5CB977D8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728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AF769CA-0F44-4D95-9EE6-54F35BE2CE21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Alleen titel (donker)</a:t>
            </a:r>
          </a:p>
        </p:txBody>
      </p:sp>
      <p:grpSp>
        <p:nvGrpSpPr>
          <p:cNvPr id="152" name="TEKSTINSTRUCTIES">
            <a:extLst>
              <a:ext uri="{FF2B5EF4-FFF2-40B4-BE49-F238E27FC236}">
                <a16:creationId xmlns:a16="http://schemas.microsoft.com/office/drawing/2014/main" id="{26C3509E-0A69-46CC-9C49-0BD668915D85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3" name="Rechthoek: afgeronde hoeken 152">
              <a:extLst>
                <a:ext uri="{FF2B5EF4-FFF2-40B4-BE49-F238E27FC236}">
                  <a16:creationId xmlns:a16="http://schemas.microsoft.com/office/drawing/2014/main" id="{37C0BA12-35F3-4724-A7B3-0042F4486B7F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31" name="Rechthoek: afgeronde hoeken 230">
              <a:extLst>
                <a:ext uri="{FF2B5EF4-FFF2-40B4-BE49-F238E27FC236}">
                  <a16:creationId xmlns:a16="http://schemas.microsoft.com/office/drawing/2014/main" id="{721EC05E-9F20-4CAE-8DF7-C2995C054B15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32" name="Rechthoek: afgeronde hoeken 231">
              <a:extLst>
                <a:ext uri="{FF2B5EF4-FFF2-40B4-BE49-F238E27FC236}">
                  <a16:creationId xmlns:a16="http://schemas.microsoft.com/office/drawing/2014/main" id="{CD60CB5D-0FF8-4A5C-9049-0ADCFFF37B0D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3" name="Rechte verbindingslijn 232">
              <a:extLst>
                <a:ext uri="{FF2B5EF4-FFF2-40B4-BE49-F238E27FC236}">
                  <a16:creationId xmlns:a16="http://schemas.microsoft.com/office/drawing/2014/main" id="{05B5FC22-28EA-4281-9616-A892CA19FE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4" name="Groep 233">
              <a:extLst>
                <a:ext uri="{FF2B5EF4-FFF2-40B4-BE49-F238E27FC236}">
                  <a16:creationId xmlns:a16="http://schemas.microsoft.com/office/drawing/2014/main" id="{C46514FA-A6FA-48D0-8A6B-7B696E204988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55" name="Rechthoek 254">
                <a:extLst>
                  <a:ext uri="{FF2B5EF4-FFF2-40B4-BE49-F238E27FC236}">
                    <a16:creationId xmlns:a16="http://schemas.microsoft.com/office/drawing/2014/main" id="{8CAE67A6-58D7-4A62-B618-BE5F79EB9D25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56" name="Rechte verbindingslijn 255">
                <a:extLst>
                  <a:ext uri="{FF2B5EF4-FFF2-40B4-BE49-F238E27FC236}">
                    <a16:creationId xmlns:a16="http://schemas.microsoft.com/office/drawing/2014/main" id="{22F40CA3-07E7-41D0-AC4D-17D51206A0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Rechte verbindingslijn 256">
                <a:extLst>
                  <a:ext uri="{FF2B5EF4-FFF2-40B4-BE49-F238E27FC236}">
                    <a16:creationId xmlns:a16="http://schemas.microsoft.com/office/drawing/2014/main" id="{9D18C173-9E17-4671-87F5-1EA85AADA5E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hthoek 257">
                <a:extLst>
                  <a:ext uri="{FF2B5EF4-FFF2-40B4-BE49-F238E27FC236}">
                    <a16:creationId xmlns:a16="http://schemas.microsoft.com/office/drawing/2014/main" id="{23CDB88D-CE15-4B3B-930F-0AF7F075E0B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9" name="Groep 258">
                <a:extLst>
                  <a:ext uri="{FF2B5EF4-FFF2-40B4-BE49-F238E27FC236}">
                    <a16:creationId xmlns:a16="http://schemas.microsoft.com/office/drawing/2014/main" id="{1ACB204F-7C30-4DCF-B41A-F351A372DB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98" name="Groep 297">
                  <a:extLst>
                    <a:ext uri="{FF2B5EF4-FFF2-40B4-BE49-F238E27FC236}">
                      <a16:creationId xmlns:a16="http://schemas.microsoft.com/office/drawing/2014/main" id="{28B25163-1A02-412A-A1B9-94BEAA40A63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02" name="Rechte verbindingslijn 301">
                    <a:extLst>
                      <a:ext uri="{FF2B5EF4-FFF2-40B4-BE49-F238E27FC236}">
                        <a16:creationId xmlns:a16="http://schemas.microsoft.com/office/drawing/2014/main" id="{55AF61F6-AC80-46A0-9937-7ECE4471DD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3" name="Rechte verbindingslijn 302">
                    <a:extLst>
                      <a:ext uri="{FF2B5EF4-FFF2-40B4-BE49-F238E27FC236}">
                        <a16:creationId xmlns:a16="http://schemas.microsoft.com/office/drawing/2014/main" id="{D53AA243-878F-4529-8D51-434FE9E9AF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4" name="Rechte verbindingslijn 303">
                    <a:extLst>
                      <a:ext uri="{FF2B5EF4-FFF2-40B4-BE49-F238E27FC236}">
                        <a16:creationId xmlns:a16="http://schemas.microsoft.com/office/drawing/2014/main" id="{8C092567-E9FD-44CC-8DA2-322E2EC488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ACABB650-492E-4FD1-A3E2-F3C45C37A9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41C3B79E-77E2-4696-BEBC-56EAFC65135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9" name="Groep 298">
                  <a:extLst>
                    <a:ext uri="{FF2B5EF4-FFF2-40B4-BE49-F238E27FC236}">
                      <a16:creationId xmlns:a16="http://schemas.microsoft.com/office/drawing/2014/main" id="{F7C82AA1-FDED-4C00-8049-DD815D2BE992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0" name="Rechthoek 299">
                    <a:extLst>
                      <a:ext uri="{FF2B5EF4-FFF2-40B4-BE49-F238E27FC236}">
                        <a16:creationId xmlns:a16="http://schemas.microsoft.com/office/drawing/2014/main" id="{523B918D-8D07-4945-BD36-5F5F576C7CA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1" name="Pijl: punthaak 300">
                    <a:extLst>
                      <a:ext uri="{FF2B5EF4-FFF2-40B4-BE49-F238E27FC236}">
                        <a16:creationId xmlns:a16="http://schemas.microsoft.com/office/drawing/2014/main" id="{E78F339A-1DCF-4519-8F3A-582CB2DEEE0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0" name="Groep 259">
                <a:extLst>
                  <a:ext uri="{FF2B5EF4-FFF2-40B4-BE49-F238E27FC236}">
                    <a16:creationId xmlns:a16="http://schemas.microsoft.com/office/drawing/2014/main" id="{EFD476D6-80AD-43A3-969A-84E8C8BD21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89" name="Groep 288">
                  <a:extLst>
                    <a:ext uri="{FF2B5EF4-FFF2-40B4-BE49-F238E27FC236}">
                      <a16:creationId xmlns:a16="http://schemas.microsoft.com/office/drawing/2014/main" id="{46EB8B2C-ECA2-4ADB-873E-05FECCAA7C9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93" name="Rechte verbindingslijn 292">
                    <a:extLst>
                      <a:ext uri="{FF2B5EF4-FFF2-40B4-BE49-F238E27FC236}">
                        <a16:creationId xmlns:a16="http://schemas.microsoft.com/office/drawing/2014/main" id="{5D61CB44-B92D-4F3B-8E5D-70949AC28D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4" name="Rechte verbindingslijn 293">
                    <a:extLst>
                      <a:ext uri="{FF2B5EF4-FFF2-40B4-BE49-F238E27FC236}">
                        <a16:creationId xmlns:a16="http://schemas.microsoft.com/office/drawing/2014/main" id="{288E9F93-1711-4190-AAC0-E460E48C8D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5" name="Rechte verbindingslijn 294">
                    <a:extLst>
                      <a:ext uri="{FF2B5EF4-FFF2-40B4-BE49-F238E27FC236}">
                        <a16:creationId xmlns:a16="http://schemas.microsoft.com/office/drawing/2014/main" id="{1D1B72D1-3314-431B-AA47-AC4C1A4E138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6" name="Rechte verbindingslijn 295">
                    <a:extLst>
                      <a:ext uri="{FF2B5EF4-FFF2-40B4-BE49-F238E27FC236}">
                        <a16:creationId xmlns:a16="http://schemas.microsoft.com/office/drawing/2014/main" id="{225BCD6E-69AD-465B-9781-4234C1E10C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7" name="Rechte verbindingslijn 296">
                    <a:extLst>
                      <a:ext uri="{FF2B5EF4-FFF2-40B4-BE49-F238E27FC236}">
                        <a16:creationId xmlns:a16="http://schemas.microsoft.com/office/drawing/2014/main" id="{AFCC6165-C528-4830-BDC0-3A107C4618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0" name="Groep 289">
                  <a:extLst>
                    <a:ext uri="{FF2B5EF4-FFF2-40B4-BE49-F238E27FC236}">
                      <a16:creationId xmlns:a16="http://schemas.microsoft.com/office/drawing/2014/main" id="{11CD68F5-67D7-4774-B8DD-361E9E06815B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91" name="Rechthoek 290">
                    <a:extLst>
                      <a:ext uri="{FF2B5EF4-FFF2-40B4-BE49-F238E27FC236}">
                        <a16:creationId xmlns:a16="http://schemas.microsoft.com/office/drawing/2014/main" id="{D1322F6E-A720-4E8A-BAEB-96AB7C60F8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2" name="Pijl: punthaak 291">
                    <a:extLst>
                      <a:ext uri="{FF2B5EF4-FFF2-40B4-BE49-F238E27FC236}">
                        <a16:creationId xmlns:a16="http://schemas.microsoft.com/office/drawing/2014/main" id="{8C4310B4-29F1-4DDE-85C0-95E92812130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61" name="Rechte verbindingslijn 260">
                <a:extLst>
                  <a:ext uri="{FF2B5EF4-FFF2-40B4-BE49-F238E27FC236}">
                    <a16:creationId xmlns:a16="http://schemas.microsoft.com/office/drawing/2014/main" id="{8299751A-F4E3-4D8C-B901-134088CCD3B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62" name="Rechte verbindingslijn 261">
                <a:extLst>
                  <a:ext uri="{FF2B5EF4-FFF2-40B4-BE49-F238E27FC236}">
                    <a16:creationId xmlns:a16="http://schemas.microsoft.com/office/drawing/2014/main" id="{2B8EE754-AFF5-4727-A930-5FEBE7A641A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63" name="Groep 262">
                <a:extLst>
                  <a:ext uri="{FF2B5EF4-FFF2-40B4-BE49-F238E27FC236}">
                    <a16:creationId xmlns:a16="http://schemas.microsoft.com/office/drawing/2014/main" id="{43F630B6-ED5A-42AB-AA5F-E2D46870192B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78" name="Rechthoek 277">
                  <a:extLst>
                    <a:ext uri="{FF2B5EF4-FFF2-40B4-BE49-F238E27FC236}">
                      <a16:creationId xmlns:a16="http://schemas.microsoft.com/office/drawing/2014/main" id="{3495E9CF-4CF4-4240-9432-3A370F3E2C7A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79" name="Groep 278">
                  <a:extLst>
                    <a:ext uri="{FF2B5EF4-FFF2-40B4-BE49-F238E27FC236}">
                      <a16:creationId xmlns:a16="http://schemas.microsoft.com/office/drawing/2014/main" id="{0A7810F7-BB12-4ECD-87C2-94235B71E5A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80" name="Groep 279">
                    <a:extLst>
                      <a:ext uri="{FF2B5EF4-FFF2-40B4-BE49-F238E27FC236}">
                        <a16:creationId xmlns:a16="http://schemas.microsoft.com/office/drawing/2014/main" id="{6F2ED526-E491-4907-AA49-8B962EDF880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84" name="Rechte verbindingslijn 283">
                      <a:extLst>
                        <a:ext uri="{FF2B5EF4-FFF2-40B4-BE49-F238E27FC236}">
                          <a16:creationId xmlns:a16="http://schemas.microsoft.com/office/drawing/2014/main" id="{31A4AF64-9D0A-46B4-A856-31953621BD0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262A084D-6B6F-4501-83E0-A268D742057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566D43D6-5CFD-47A5-96D8-12094EC74C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656D74EC-A86A-4657-92E2-0099854959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DCED4CEE-5B57-4C93-8A39-BFE898622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1" name="Groep 280">
                    <a:extLst>
                      <a:ext uri="{FF2B5EF4-FFF2-40B4-BE49-F238E27FC236}">
                        <a16:creationId xmlns:a16="http://schemas.microsoft.com/office/drawing/2014/main" id="{9BBC0DC5-67D5-48EB-A7F7-F37477653AD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32B855EF-AA19-4269-8A53-AF5F7DD8205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3" name="Pijl: punthaak 282">
                      <a:extLst>
                        <a:ext uri="{FF2B5EF4-FFF2-40B4-BE49-F238E27FC236}">
                          <a16:creationId xmlns:a16="http://schemas.microsoft.com/office/drawing/2014/main" id="{4ADDB022-2D2F-4451-AEC9-66F273D8646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64" name="Groep 263">
                <a:extLst>
                  <a:ext uri="{FF2B5EF4-FFF2-40B4-BE49-F238E27FC236}">
                    <a16:creationId xmlns:a16="http://schemas.microsoft.com/office/drawing/2014/main" id="{AD8D25C8-EF1A-4F5A-A983-19B965F14EE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67" name="Rechthoek 266">
                  <a:extLst>
                    <a:ext uri="{FF2B5EF4-FFF2-40B4-BE49-F238E27FC236}">
                      <a16:creationId xmlns:a16="http://schemas.microsoft.com/office/drawing/2014/main" id="{A45D0EB0-3F9B-460A-9350-16472248538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8" name="Groep 267">
                  <a:extLst>
                    <a:ext uri="{FF2B5EF4-FFF2-40B4-BE49-F238E27FC236}">
                      <a16:creationId xmlns:a16="http://schemas.microsoft.com/office/drawing/2014/main" id="{43C55D6D-B6C7-4D73-84ED-89A47821C0D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69" name="Groep 268">
                    <a:extLst>
                      <a:ext uri="{FF2B5EF4-FFF2-40B4-BE49-F238E27FC236}">
                        <a16:creationId xmlns:a16="http://schemas.microsoft.com/office/drawing/2014/main" id="{88C009B7-AE57-4117-A4E6-1E5818244F9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73" name="Rechte verbindingslijn 272">
                      <a:extLst>
                        <a:ext uri="{FF2B5EF4-FFF2-40B4-BE49-F238E27FC236}">
                          <a16:creationId xmlns:a16="http://schemas.microsoft.com/office/drawing/2014/main" id="{9E7031FE-799B-45FB-98D0-DF962C872C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4" name="Rechte verbindingslijn 273">
                      <a:extLst>
                        <a:ext uri="{FF2B5EF4-FFF2-40B4-BE49-F238E27FC236}">
                          <a16:creationId xmlns:a16="http://schemas.microsoft.com/office/drawing/2014/main" id="{15C89361-96D2-4D35-B3A2-9F9BB95C22E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5" name="Rechte verbindingslijn 274">
                      <a:extLst>
                        <a:ext uri="{FF2B5EF4-FFF2-40B4-BE49-F238E27FC236}">
                          <a16:creationId xmlns:a16="http://schemas.microsoft.com/office/drawing/2014/main" id="{3C398DB1-CCA6-4128-92FB-C8C475AA24A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6" name="Rechte verbindingslijn 275">
                      <a:extLst>
                        <a:ext uri="{FF2B5EF4-FFF2-40B4-BE49-F238E27FC236}">
                          <a16:creationId xmlns:a16="http://schemas.microsoft.com/office/drawing/2014/main" id="{E9C6BEF7-2A30-47E8-B035-D52CA08F7A2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7" name="Rechte verbindingslijn 276">
                      <a:extLst>
                        <a:ext uri="{FF2B5EF4-FFF2-40B4-BE49-F238E27FC236}">
                          <a16:creationId xmlns:a16="http://schemas.microsoft.com/office/drawing/2014/main" id="{A64415E6-0DF3-432A-9CE4-B9088CCDA2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70" name="Groep 269">
                    <a:extLst>
                      <a:ext uri="{FF2B5EF4-FFF2-40B4-BE49-F238E27FC236}">
                        <a16:creationId xmlns:a16="http://schemas.microsoft.com/office/drawing/2014/main" id="{78CABF22-A94A-4D33-A1FE-C1F16D5AA6E8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71" name="Rechthoek 270">
                      <a:extLst>
                        <a:ext uri="{FF2B5EF4-FFF2-40B4-BE49-F238E27FC236}">
                          <a16:creationId xmlns:a16="http://schemas.microsoft.com/office/drawing/2014/main" id="{5870DCFC-6763-4190-932C-F4F225EDD7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2" name="Pijl: punthaak 271">
                      <a:extLst>
                        <a:ext uri="{FF2B5EF4-FFF2-40B4-BE49-F238E27FC236}">
                          <a16:creationId xmlns:a16="http://schemas.microsoft.com/office/drawing/2014/main" id="{2DEA5177-267E-422F-B450-44D935FF35D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65" name="Rechthoek 264">
                <a:extLst>
                  <a:ext uri="{FF2B5EF4-FFF2-40B4-BE49-F238E27FC236}">
                    <a16:creationId xmlns:a16="http://schemas.microsoft.com/office/drawing/2014/main" id="{E89B56A0-D30C-47FF-B2AA-F59C295F1B0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66" name="Rechthoek 265">
                <a:extLst>
                  <a:ext uri="{FF2B5EF4-FFF2-40B4-BE49-F238E27FC236}">
                    <a16:creationId xmlns:a16="http://schemas.microsoft.com/office/drawing/2014/main" id="{AB8E5433-BBA9-4D4B-A6B6-707C912F5E7A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35" name="Rechte verbindingslijn 234">
              <a:extLst>
                <a:ext uri="{FF2B5EF4-FFF2-40B4-BE49-F238E27FC236}">
                  <a16:creationId xmlns:a16="http://schemas.microsoft.com/office/drawing/2014/main" id="{4FDC306B-428B-4B3D-A513-680E409272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6D1F9870-3C2C-4F8D-90EC-A8FB256705BB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5AD54266-5CA4-4C2A-85C3-C7C234B3A9D1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38" name="Ovaal 237">
              <a:extLst>
                <a:ext uri="{FF2B5EF4-FFF2-40B4-BE49-F238E27FC236}">
                  <a16:creationId xmlns:a16="http://schemas.microsoft.com/office/drawing/2014/main" id="{16FFE5A1-2633-4CFE-8523-15F1106F2B63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39" name="Ovaal 238">
              <a:extLst>
                <a:ext uri="{FF2B5EF4-FFF2-40B4-BE49-F238E27FC236}">
                  <a16:creationId xmlns:a16="http://schemas.microsoft.com/office/drawing/2014/main" id="{4F0A6A49-B178-42CF-B43C-090B14A3E5BC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40" name="Ovaal 239">
              <a:extLst>
                <a:ext uri="{FF2B5EF4-FFF2-40B4-BE49-F238E27FC236}">
                  <a16:creationId xmlns:a16="http://schemas.microsoft.com/office/drawing/2014/main" id="{8164D9FD-A57D-4E9D-8DD7-627C3DBA05F7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41" name="Ovaal 240">
              <a:extLst>
                <a:ext uri="{FF2B5EF4-FFF2-40B4-BE49-F238E27FC236}">
                  <a16:creationId xmlns:a16="http://schemas.microsoft.com/office/drawing/2014/main" id="{387524FF-B255-4BF3-B2FB-50E3D327150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42" name="Ovaal 241">
              <a:extLst>
                <a:ext uri="{FF2B5EF4-FFF2-40B4-BE49-F238E27FC236}">
                  <a16:creationId xmlns:a16="http://schemas.microsoft.com/office/drawing/2014/main" id="{480AA440-E6D6-4E42-97C6-67B203263BAF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43" name="Ovaal 242">
              <a:extLst>
                <a:ext uri="{FF2B5EF4-FFF2-40B4-BE49-F238E27FC236}">
                  <a16:creationId xmlns:a16="http://schemas.microsoft.com/office/drawing/2014/main" id="{F1C532C7-0458-46C0-A347-B68C2367C18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44" name="Ovaal 243">
              <a:extLst>
                <a:ext uri="{FF2B5EF4-FFF2-40B4-BE49-F238E27FC236}">
                  <a16:creationId xmlns:a16="http://schemas.microsoft.com/office/drawing/2014/main" id="{8A6E69D0-8A34-491C-A4D6-1C773A1F34E1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45" name="Ovaal 244">
              <a:extLst>
                <a:ext uri="{FF2B5EF4-FFF2-40B4-BE49-F238E27FC236}">
                  <a16:creationId xmlns:a16="http://schemas.microsoft.com/office/drawing/2014/main" id="{48BED4C0-EEB4-4D31-A3C8-9EB065EB5952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46" name="Ovaal 245">
              <a:extLst>
                <a:ext uri="{FF2B5EF4-FFF2-40B4-BE49-F238E27FC236}">
                  <a16:creationId xmlns:a16="http://schemas.microsoft.com/office/drawing/2014/main" id="{421F6532-41DC-4535-AE7C-2E2F6DD2670D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47" name="Rechthoek 246">
              <a:extLst>
                <a:ext uri="{FF2B5EF4-FFF2-40B4-BE49-F238E27FC236}">
                  <a16:creationId xmlns:a16="http://schemas.microsoft.com/office/drawing/2014/main" id="{E49B970E-796A-47D4-AEA1-DB0D2CEB7A92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48" name="Rechthoek 247">
              <a:extLst>
                <a:ext uri="{FF2B5EF4-FFF2-40B4-BE49-F238E27FC236}">
                  <a16:creationId xmlns:a16="http://schemas.microsoft.com/office/drawing/2014/main" id="{68E23539-0D40-4A5B-B323-57EDD34E9603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49" name="Rechthoek 248">
              <a:extLst>
                <a:ext uri="{FF2B5EF4-FFF2-40B4-BE49-F238E27FC236}">
                  <a16:creationId xmlns:a16="http://schemas.microsoft.com/office/drawing/2014/main" id="{769A19B9-198F-47AE-B9E4-D4932CE5D11D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50" name="Rechthoek 249">
              <a:extLst>
                <a:ext uri="{FF2B5EF4-FFF2-40B4-BE49-F238E27FC236}">
                  <a16:creationId xmlns:a16="http://schemas.microsoft.com/office/drawing/2014/main" id="{0F878FFD-CA56-40FE-9347-E687FAA0018E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51" name="Rechthoek 250">
              <a:extLst>
                <a:ext uri="{FF2B5EF4-FFF2-40B4-BE49-F238E27FC236}">
                  <a16:creationId xmlns:a16="http://schemas.microsoft.com/office/drawing/2014/main" id="{C3EC4D9E-FDB9-4DCF-BFDA-E1F35EE12178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52" name="Rechthoek 251">
              <a:extLst>
                <a:ext uri="{FF2B5EF4-FFF2-40B4-BE49-F238E27FC236}">
                  <a16:creationId xmlns:a16="http://schemas.microsoft.com/office/drawing/2014/main" id="{0B00207C-7FB1-4200-933A-F9FF893A4EAE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53" name="Rechthoek 252">
              <a:extLst>
                <a:ext uri="{FF2B5EF4-FFF2-40B4-BE49-F238E27FC236}">
                  <a16:creationId xmlns:a16="http://schemas.microsoft.com/office/drawing/2014/main" id="{D562D203-8B0F-472C-821B-F64891B0A51A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54" name="Rechthoek 253">
              <a:extLst>
                <a:ext uri="{FF2B5EF4-FFF2-40B4-BE49-F238E27FC236}">
                  <a16:creationId xmlns:a16="http://schemas.microsoft.com/office/drawing/2014/main" id="{89BECF26-FD99-4269-9560-8DDDB122D66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307" name="LICHT BLAUW">
            <a:extLst>
              <a:ext uri="{FF2B5EF4-FFF2-40B4-BE49-F238E27FC236}">
                <a16:creationId xmlns:a16="http://schemas.microsoft.com/office/drawing/2014/main" id="{3F774C5F-B8A8-4E64-9E0B-1AD21542AEA5}"/>
              </a:ext>
            </a:extLst>
          </p:cNvPr>
          <p:cNvSpPr/>
          <p:nvPr userDrawn="1"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308" name="LIJNEN">
            <a:extLst>
              <a:ext uri="{FF2B5EF4-FFF2-40B4-BE49-F238E27FC236}">
                <a16:creationId xmlns:a16="http://schemas.microsoft.com/office/drawing/2014/main" id="{ECC8C9F1-19B2-4594-AD04-51CEC9781A48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309" name="VERLOOP">
            <a:extLst>
              <a:ext uri="{FF2B5EF4-FFF2-40B4-BE49-F238E27FC236}">
                <a16:creationId xmlns:a16="http://schemas.microsoft.com/office/drawing/2014/main" id="{C95FD691-AD98-413F-A68B-0E662E9540E3}"/>
              </a:ext>
            </a:extLst>
          </p:cNvPr>
          <p:cNvSpPr/>
          <p:nvPr userDrawn="1"/>
        </p:nvSpPr>
        <p:spPr>
          <a:xfrm>
            <a:off x="-2400" y="4668232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FA9713-4616-413A-B9F6-18B927D50F4D}" type="datetime10">
              <a:rPr lang="nl-NL" smtClean="0"/>
              <a:t>14:31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9" name="Tijdelijke aanduiding voor tekst 6">
            <a:extLst>
              <a:ext uri="{FF2B5EF4-FFF2-40B4-BE49-F238E27FC236}">
                <a16:creationId xmlns:a16="http://schemas.microsoft.com/office/drawing/2014/main" id="{793CE9CD-642E-4648-A57B-0CB98DC1E6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E8BF1554-2683-4721-BCA3-3A5941431D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1" name="Tijdelijke aanduiding voor tekst 6">
            <a:extLst>
              <a:ext uri="{FF2B5EF4-FFF2-40B4-BE49-F238E27FC236}">
                <a16:creationId xmlns:a16="http://schemas.microsoft.com/office/drawing/2014/main" id="{E7191420-16DE-4495-B10B-7A41DCB2E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5BD624B5-EAF5-44E6-8C86-7692C42EDA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E40A56A8-B268-4118-B885-623012D6A7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5BE04B4A-160D-4EC1-8058-AF8F0BD0F79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4712" y="1089025"/>
            <a:ext cx="10442575" cy="432908"/>
          </a:xfrm>
        </p:spPr>
        <p:txBody>
          <a:bodyPr/>
          <a:lstStyle>
            <a:lvl1pPr>
              <a:defRPr>
                <a:solidFill>
                  <a:srgbClr val="F8F8F8"/>
                </a:solidFill>
              </a:defRPr>
            </a:lvl1pPr>
            <a:lvl2pPr>
              <a:defRPr>
                <a:solidFill>
                  <a:srgbClr val="F8F8F8"/>
                </a:solidFill>
              </a:defRPr>
            </a:lvl2pPr>
            <a:lvl3pPr>
              <a:defRPr>
                <a:solidFill>
                  <a:srgbClr val="F8F8F8"/>
                </a:solidFill>
              </a:defRPr>
            </a:lvl3pPr>
            <a:lvl4pPr>
              <a:defRPr>
                <a:solidFill>
                  <a:srgbClr val="F8F8F8"/>
                </a:solidFill>
              </a:defRPr>
            </a:lvl4pPr>
            <a:lvl5pPr>
              <a:defRPr>
                <a:solidFill>
                  <a:srgbClr val="F8F8F8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71F54F9-9874-40A4-B9CF-26FF6E0C9D8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74713" y="1643063"/>
            <a:ext cx="10442575" cy="4125912"/>
          </a:xfrm>
        </p:spPr>
        <p:txBody>
          <a:bodyPr/>
          <a:lstStyle>
            <a:lvl1pPr>
              <a:defRPr sz="2400">
                <a:solidFill>
                  <a:srgbClr val="F8F8F8"/>
                </a:solidFill>
              </a:defRPr>
            </a:lvl1pPr>
            <a:lvl2pPr>
              <a:defRPr>
                <a:solidFill>
                  <a:srgbClr val="F8F8F8"/>
                </a:solidFill>
              </a:defRPr>
            </a:lvl2pPr>
            <a:lvl3pPr>
              <a:defRPr>
                <a:solidFill>
                  <a:srgbClr val="F8F8F8"/>
                </a:solidFill>
              </a:defRPr>
            </a:lvl3pPr>
            <a:lvl4pPr>
              <a:defRPr>
                <a:solidFill>
                  <a:srgbClr val="F8F8F8"/>
                </a:solidFill>
              </a:defRPr>
            </a:lvl4pPr>
            <a:lvl5pPr>
              <a:defRPr>
                <a:solidFill>
                  <a:srgbClr val="F8F8F8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33016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 ontwe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7F96747A-A5C3-4367-9294-F2D348A1828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Aangepast ontwerp</a:t>
            </a:r>
          </a:p>
        </p:txBody>
      </p:sp>
      <p:grpSp>
        <p:nvGrpSpPr>
          <p:cNvPr id="15" name="INSTRUCTIE HYPERS">
            <a:extLst>
              <a:ext uri="{FF2B5EF4-FFF2-40B4-BE49-F238E27FC236}">
                <a16:creationId xmlns:a16="http://schemas.microsoft.com/office/drawing/2014/main" id="{C632F4CF-6046-4B93-AF7C-AF23D72FAADE}"/>
              </a:ext>
            </a:extLst>
          </p:cNvPr>
          <p:cNvGrpSpPr/>
          <p:nvPr/>
        </p:nvGrpSpPr>
        <p:grpSpPr>
          <a:xfrm>
            <a:off x="12395374" y="-718670"/>
            <a:ext cx="4140000" cy="7306669"/>
            <a:chOff x="12395374" y="-718670"/>
            <a:chExt cx="4140000" cy="7306669"/>
          </a:xfrm>
        </p:grpSpPr>
        <p:sp>
          <p:nvSpPr>
            <p:cNvPr id="16" name="Rechthoek: afgeronde hoeken 15">
              <a:extLst>
                <a:ext uri="{FF2B5EF4-FFF2-40B4-BE49-F238E27FC236}">
                  <a16:creationId xmlns:a16="http://schemas.microsoft.com/office/drawing/2014/main" id="{26C18161-982A-43AC-BBCC-31E1E661E365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Nieuwe Hyperlinks aanmaken</a:t>
              </a:r>
              <a:b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</a:b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en /of bestaande aanpassen.</a:t>
              </a:r>
            </a:p>
          </p:txBody>
        </p:sp>
        <p:sp>
          <p:nvSpPr>
            <p:cNvPr id="17" name="Rechthoek: afgeronde hoeken 16">
              <a:extLst>
                <a:ext uri="{FF2B5EF4-FFF2-40B4-BE49-F238E27FC236}">
                  <a16:creationId xmlns:a16="http://schemas.microsoft.com/office/drawing/2014/main" id="{AE8ED288-6B5F-4984-BDC6-E0CE3A6C557A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6588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8" name="Instructie">
              <a:extLst>
                <a:ext uri="{FF2B5EF4-FFF2-40B4-BE49-F238E27FC236}">
                  <a16:creationId xmlns:a16="http://schemas.microsoft.com/office/drawing/2014/main" id="{08133A1A-355C-45E8-BDA2-FABCCA9E033B}"/>
                </a:ext>
              </a:extLst>
            </p:cNvPr>
            <p:cNvGrpSpPr/>
            <p:nvPr/>
          </p:nvGrpSpPr>
          <p:grpSpPr>
            <a:xfrm>
              <a:off x="12538131" y="156910"/>
              <a:ext cx="3850732" cy="6371079"/>
              <a:chOff x="-3423240" y="367924"/>
              <a:chExt cx="3850732" cy="6371079"/>
            </a:xfrm>
          </p:grpSpPr>
          <p:sp>
            <p:nvSpPr>
              <p:cNvPr id="19" name="Ovaal 18">
                <a:extLst>
                  <a:ext uri="{FF2B5EF4-FFF2-40B4-BE49-F238E27FC236}">
                    <a16:creationId xmlns:a16="http://schemas.microsoft.com/office/drawing/2014/main" id="{796F47A1-A2C6-4583-BCCE-35930EF169F1}"/>
                  </a:ext>
                </a:extLst>
              </p:cNvPr>
              <p:cNvSpPr/>
              <p:nvPr userDrawn="1"/>
            </p:nvSpPr>
            <p:spPr>
              <a:xfrm>
                <a:off x="-3423240" y="367924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9B82F6EA-61C6-45CF-903F-7DA2157D980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182462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21" name="Rechthoek 20">
                <a:extLst>
                  <a:ext uri="{FF2B5EF4-FFF2-40B4-BE49-F238E27FC236}">
                    <a16:creationId xmlns:a16="http://schemas.microsoft.com/office/drawing/2014/main" id="{14BE6283-667A-4FC0-BFE8-26F60E547155}"/>
                  </a:ext>
                </a:extLst>
              </p:cNvPr>
              <p:cNvSpPr/>
              <p:nvPr userDrawn="1"/>
            </p:nvSpPr>
            <p:spPr>
              <a:xfrm>
                <a:off x="-3057559" y="433986"/>
                <a:ext cx="3485050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de tab ‘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Invoegen’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klik op de knop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‘Vormen’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Kies de vorm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‘Rechthoek’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sleep met de muis over de dia om de vorm te trekken.</a:t>
                </a:r>
              </a:p>
            </p:txBody>
          </p: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D58D5D4E-F986-4B7F-ADD8-99AD767F977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610588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23" name="Ovaal 22">
                <a:extLst>
                  <a:ext uri="{FF2B5EF4-FFF2-40B4-BE49-F238E27FC236}">
                    <a16:creationId xmlns:a16="http://schemas.microsoft.com/office/drawing/2014/main" id="{FFCBB45E-AB22-4BA9-899B-1A15957F1C3D}"/>
                  </a:ext>
                </a:extLst>
              </p:cNvPr>
              <p:cNvSpPr/>
              <p:nvPr userDrawn="1"/>
            </p:nvSpPr>
            <p:spPr>
              <a:xfrm>
                <a:off x="-3423240" y="1951389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9DC47F33-FDBD-45ED-BCF4-BC13B727E5BC}"/>
                  </a:ext>
                </a:extLst>
              </p:cNvPr>
              <p:cNvSpPr/>
              <p:nvPr userDrawn="1"/>
            </p:nvSpPr>
            <p:spPr>
              <a:xfrm>
                <a:off x="-3057559" y="2017452"/>
                <a:ext cx="3485050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Sleep het blokje over de menuknop heen en maak deze even groot als de menuknop. Klik met de rechter muisknop op de rechthoek en kies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‘Vorm opmaken’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5" name="Groep 24">
                <a:extLst>
                  <a:ext uri="{FF2B5EF4-FFF2-40B4-BE49-F238E27FC236}">
                    <a16:creationId xmlns:a16="http://schemas.microsoft.com/office/drawing/2014/main" id="{BB59AE8C-D8D9-467A-B1E5-CA51FC2828A2}"/>
                  </a:ext>
                </a:extLst>
              </p:cNvPr>
              <p:cNvGrpSpPr/>
              <p:nvPr userDrawn="1"/>
            </p:nvGrpSpPr>
            <p:grpSpPr>
              <a:xfrm>
                <a:off x="-3033717" y="5781713"/>
                <a:ext cx="825500" cy="209550"/>
                <a:chOff x="13504624" y="2482850"/>
                <a:chExt cx="825500" cy="209550"/>
              </a:xfrm>
            </p:grpSpPr>
            <p:sp>
              <p:nvSpPr>
                <p:cNvPr id="73" name="Rechthoek 72">
                  <a:extLst>
                    <a:ext uri="{FF2B5EF4-FFF2-40B4-BE49-F238E27FC236}">
                      <a16:creationId xmlns:a16="http://schemas.microsoft.com/office/drawing/2014/main" id="{7D2BCE47-AA99-4965-B2E7-136F5B5013D2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52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OK</a:t>
                  </a:r>
                </a:p>
              </p:txBody>
            </p:sp>
            <p:cxnSp>
              <p:nvCxnSpPr>
                <p:cNvPr id="74" name="Rechte verbindingslijn 73">
                  <a:extLst>
                    <a:ext uri="{FF2B5EF4-FFF2-40B4-BE49-F238E27FC236}">
                      <a16:creationId xmlns:a16="http://schemas.microsoft.com/office/drawing/2014/main" id="{DC0B273A-6A11-4FED-A63A-9E53619925F5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75" name="Gelijkbenige driehoek 74">
                  <a:extLst>
                    <a:ext uri="{FF2B5EF4-FFF2-40B4-BE49-F238E27FC236}">
                      <a16:creationId xmlns:a16="http://schemas.microsoft.com/office/drawing/2014/main" id="{71CA4634-2FD2-40FF-8B29-486926A197FE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noProof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4290DC15-6CC7-4FD5-8521-5DE249F6F32E}"/>
                  </a:ext>
                </a:extLst>
              </p:cNvPr>
              <p:cNvSpPr/>
              <p:nvPr userDrawn="1"/>
            </p:nvSpPr>
            <p:spPr>
              <a:xfrm>
                <a:off x="-3423240" y="3651075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73200D8B-682A-4FFE-964C-F6473B323B0B}"/>
                  </a:ext>
                </a:extLst>
              </p:cNvPr>
              <p:cNvSpPr/>
              <p:nvPr userDrawn="1"/>
            </p:nvSpPr>
            <p:spPr>
              <a:xfrm>
                <a:off x="-3057559" y="3717139"/>
                <a:ext cx="3485051" cy="4695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Klik op de verfemmer, klik op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‘Opvulling’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sleep bij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‘Doorzichtigheid’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de teller naar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100%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b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Nu is het blokje volledig transparant.</a:t>
                </a:r>
                <a:endPara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8" name="Rechte verbindingslijn 27">
                <a:extLst>
                  <a:ext uri="{FF2B5EF4-FFF2-40B4-BE49-F238E27FC236}">
                    <a16:creationId xmlns:a16="http://schemas.microsoft.com/office/drawing/2014/main" id="{F56DC84B-EA1F-4FD1-AA93-8D1A07FFAD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4734973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B339AA43-6403-4AB3-8BC1-DFF8ED3A1DEC}"/>
                  </a:ext>
                </a:extLst>
              </p:cNvPr>
              <p:cNvGrpSpPr/>
              <p:nvPr userDrawn="1"/>
            </p:nvGrpSpPr>
            <p:grpSpPr>
              <a:xfrm>
                <a:off x="-3157492" y="1043526"/>
                <a:ext cx="593851" cy="702861"/>
                <a:chOff x="556302" y="773876"/>
                <a:chExt cx="906983" cy="1073474"/>
              </a:xfrm>
            </p:grpSpPr>
            <p:sp>
              <p:nvSpPr>
                <p:cNvPr id="69" name="Rechthoek: afgeronde hoeken 68">
                  <a:extLst>
                    <a:ext uri="{FF2B5EF4-FFF2-40B4-BE49-F238E27FC236}">
                      <a16:creationId xmlns:a16="http://schemas.microsoft.com/office/drawing/2014/main" id="{AA4703CA-8AB3-425B-AABC-90A7E370E3CA}"/>
                    </a:ext>
                  </a:extLst>
                </p:cNvPr>
                <p:cNvSpPr/>
                <p:nvPr/>
              </p:nvSpPr>
              <p:spPr>
                <a:xfrm>
                  <a:off x="556302" y="773876"/>
                  <a:ext cx="906983" cy="1073474"/>
                </a:xfrm>
                <a:prstGeom prst="roundRect">
                  <a:avLst>
                    <a:gd name="adj" fmla="val 7474"/>
                  </a:avLst>
                </a:prstGeom>
                <a:solidFill>
                  <a:schemeClr val="bg1"/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Ovaal 69">
                  <a:extLst>
                    <a:ext uri="{FF2B5EF4-FFF2-40B4-BE49-F238E27FC236}">
                      <a16:creationId xmlns:a16="http://schemas.microsoft.com/office/drawing/2014/main" id="{1BC5EDC2-9240-4860-B1B8-9E0815C1BD79}"/>
                    </a:ext>
                  </a:extLst>
                </p:cNvPr>
                <p:cNvSpPr/>
                <p:nvPr userDrawn="1"/>
              </p:nvSpPr>
              <p:spPr>
                <a:xfrm>
                  <a:off x="961059" y="907261"/>
                  <a:ext cx="267246" cy="26724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nl-NL" sz="9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hthoek 70">
                  <a:extLst>
                    <a:ext uri="{FF2B5EF4-FFF2-40B4-BE49-F238E27FC236}">
                      <a16:creationId xmlns:a16="http://schemas.microsoft.com/office/drawing/2014/main" id="{6A6CF985-E6CA-458D-9B3B-249C70773360}"/>
                    </a:ext>
                  </a:extLst>
                </p:cNvPr>
                <p:cNvSpPr/>
                <p:nvPr userDrawn="1"/>
              </p:nvSpPr>
              <p:spPr>
                <a:xfrm>
                  <a:off x="806580" y="968645"/>
                  <a:ext cx="247157" cy="2418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uit 71">
                  <a:extLst>
                    <a:ext uri="{FF2B5EF4-FFF2-40B4-BE49-F238E27FC236}">
                      <a16:creationId xmlns:a16="http://schemas.microsoft.com/office/drawing/2014/main" id="{1436F987-4CF6-4696-A81F-23F45A5B992D}"/>
                    </a:ext>
                  </a:extLst>
                </p:cNvPr>
                <p:cNvSpPr/>
                <p:nvPr userDrawn="1"/>
              </p:nvSpPr>
              <p:spPr>
                <a:xfrm>
                  <a:off x="888274" y="1060969"/>
                  <a:ext cx="280173" cy="280173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nl-NL" sz="9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169C92CF-5815-4E5A-BD74-217B785E3F4F}"/>
                  </a:ext>
                </a:extLst>
              </p:cNvPr>
              <p:cNvSpPr/>
              <p:nvPr userDrawn="1"/>
            </p:nvSpPr>
            <p:spPr>
              <a:xfrm>
                <a:off x="-3052944" y="1435429"/>
                <a:ext cx="394772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7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Vormen</a:t>
                </a:r>
              </a:p>
            </p:txBody>
          </p:sp>
          <p:sp>
            <p:nvSpPr>
              <p:cNvPr id="31" name="Gelijkbenige driehoek 30">
                <a:extLst>
                  <a:ext uri="{FF2B5EF4-FFF2-40B4-BE49-F238E27FC236}">
                    <a16:creationId xmlns:a16="http://schemas.microsoft.com/office/drawing/2014/main" id="{07C20F5D-71B5-42A6-B02C-DECE07D95663}"/>
                  </a:ext>
                </a:extLst>
              </p:cNvPr>
              <p:cNvSpPr/>
              <p:nvPr userDrawn="1"/>
            </p:nvSpPr>
            <p:spPr>
              <a:xfrm rot="10800000">
                <a:off x="-2898991" y="1648817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36CE5117-282A-4E58-A798-29BF7E93B802}"/>
                  </a:ext>
                </a:extLst>
              </p:cNvPr>
              <p:cNvGrpSpPr/>
              <p:nvPr userDrawn="1"/>
            </p:nvGrpSpPr>
            <p:grpSpPr>
              <a:xfrm>
                <a:off x="-3057559" y="2743413"/>
                <a:ext cx="1470561" cy="678267"/>
                <a:chOff x="-3057559" y="2743413"/>
                <a:chExt cx="1470561" cy="678267"/>
              </a:xfrm>
            </p:grpSpPr>
            <p:sp>
              <p:nvSpPr>
                <p:cNvPr id="46" name="Rechthoek 45">
                  <a:extLst>
                    <a:ext uri="{FF2B5EF4-FFF2-40B4-BE49-F238E27FC236}">
                      <a16:creationId xmlns:a16="http://schemas.microsoft.com/office/drawing/2014/main" id="{A047E5C6-1400-4472-BF4C-0774A972B305}"/>
                    </a:ext>
                  </a:extLst>
                </p:cNvPr>
                <p:cNvSpPr/>
                <p:nvPr userDrawn="1"/>
              </p:nvSpPr>
              <p:spPr>
                <a:xfrm>
                  <a:off x="-3057559" y="2743413"/>
                  <a:ext cx="1421640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7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55FE40F6-475B-4EAA-93E8-70913DDA1056}"/>
                    </a:ext>
                  </a:extLst>
                </p:cNvPr>
                <p:cNvSpPr/>
                <p:nvPr userDrawn="1"/>
              </p:nvSpPr>
              <p:spPr>
                <a:xfrm>
                  <a:off x="-3048000" y="3054802"/>
                  <a:ext cx="1404937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kstvak 47">
                  <a:extLst>
                    <a:ext uri="{FF2B5EF4-FFF2-40B4-BE49-F238E27FC236}">
                      <a16:creationId xmlns:a16="http://schemas.microsoft.com/office/drawing/2014/main" id="{38494B07-9677-48DB-8C76-8D6C8EFEF5F2}"/>
                    </a:ext>
                  </a:extLst>
                </p:cNvPr>
                <p:cNvSpPr txBox="1"/>
                <p:nvPr userDrawn="1"/>
              </p:nvSpPr>
              <p:spPr>
                <a:xfrm>
                  <a:off x="-2817196" y="2782523"/>
                  <a:ext cx="1147939" cy="189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Grootte en positie…</a:t>
                  </a:r>
                </a:p>
              </p:txBody>
            </p:sp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075BDACD-064D-40B1-9C28-63C207DD374D}"/>
                    </a:ext>
                  </a:extLst>
                </p:cNvPr>
                <p:cNvSpPr txBox="1"/>
                <p:nvPr userDrawn="1"/>
              </p:nvSpPr>
              <p:spPr>
                <a:xfrm>
                  <a:off x="-2830623" y="3103649"/>
                  <a:ext cx="1156604" cy="189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Vorm opmaken…</a:t>
                  </a:r>
                </a:p>
              </p:txBody>
            </p:sp>
            <p:pic>
              <p:nvPicPr>
                <p:cNvPr id="50" name="Picture 3">
                  <a:extLst>
                    <a:ext uri="{FF2B5EF4-FFF2-40B4-BE49-F238E27FC236}">
                      <a16:creationId xmlns:a16="http://schemas.microsoft.com/office/drawing/2014/main" id="{C5EDB57C-7239-4F40-9B8A-07A2E1ACC62E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730084" y="3190349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1BE59676-5D86-435A-A417-EF64464AADF7}"/>
                    </a:ext>
                  </a:extLst>
                </p:cNvPr>
                <p:cNvGrpSpPr/>
                <p:nvPr userDrawn="1"/>
              </p:nvGrpSpPr>
              <p:grpSpPr>
                <a:xfrm>
                  <a:off x="-2986080" y="2795018"/>
                  <a:ext cx="171801" cy="182567"/>
                  <a:chOff x="-2991459" y="2784261"/>
                  <a:chExt cx="171801" cy="182567"/>
                </a:xfrm>
              </p:grpSpPr>
              <p:sp>
                <p:nvSpPr>
                  <p:cNvPr id="59" name="Rechthoek: afgeronde hoeken 58">
                    <a:extLst>
                      <a:ext uri="{FF2B5EF4-FFF2-40B4-BE49-F238E27FC236}">
                        <a16:creationId xmlns:a16="http://schemas.microsoft.com/office/drawing/2014/main" id="{FF807214-ED9E-46DC-A880-A5A71D10C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865377" y="2808915"/>
                    <a:ext cx="45719" cy="131922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62F3591F-26EB-405B-8B0E-9272D6AD2B1A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40784" y="2813530"/>
                    <a:ext cx="7656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07E0CCBC-F08D-44AE-8285-3EAEA38E195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40784" y="2936435"/>
                    <a:ext cx="81939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62" name="Rechthoek: afgeronde hoeken 61">
                    <a:extLst>
                      <a:ext uri="{FF2B5EF4-FFF2-40B4-BE49-F238E27FC236}">
                        <a16:creationId xmlns:a16="http://schemas.microsoft.com/office/drawing/2014/main" id="{B1F0DB58-8BF8-47A4-9D86-E475BFD7063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984327" y="2855769"/>
                    <a:ext cx="45719" cy="38214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3" name="Groep 62">
                    <a:extLst>
                      <a:ext uri="{FF2B5EF4-FFF2-40B4-BE49-F238E27FC236}">
                        <a16:creationId xmlns:a16="http://schemas.microsoft.com/office/drawing/2014/main" id="{A5370796-86A9-4D24-A5F8-B179941C92B9}"/>
                      </a:ext>
                    </a:extLst>
                  </p:cNvPr>
                  <p:cNvGrpSpPr/>
                  <p:nvPr userDrawn="1"/>
                </p:nvGrpSpPr>
                <p:grpSpPr>
                  <a:xfrm rot="5400000">
                    <a:off x="-2990086" y="2782888"/>
                    <a:ext cx="57228" cy="59974"/>
                    <a:chOff x="-2355611" y="494641"/>
                    <a:chExt cx="76167" cy="79826"/>
                  </a:xfrm>
                </p:grpSpPr>
                <p:sp>
                  <p:nvSpPr>
                    <p:cNvPr id="67" name="Rechthoek 66">
                      <a:extLst>
                        <a:ext uri="{FF2B5EF4-FFF2-40B4-BE49-F238E27FC236}">
                          <a16:creationId xmlns:a16="http://schemas.microsoft.com/office/drawing/2014/main" id="{5CB27E26-BB11-438D-8A9C-B28C893580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29421" y="518941"/>
                      <a:ext cx="49977" cy="31227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Pijl: punthaak 67">
                      <a:extLst>
                        <a:ext uri="{FF2B5EF4-FFF2-40B4-BE49-F238E27FC236}">
                          <a16:creationId xmlns:a16="http://schemas.microsoft.com/office/drawing/2014/main" id="{3E992145-DAB2-4CD1-8727-D72F2F7625BB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355611" y="494641"/>
                      <a:ext cx="72569" cy="79826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64" name="Groep 63">
                    <a:extLst>
                      <a:ext uri="{FF2B5EF4-FFF2-40B4-BE49-F238E27FC236}">
                        <a16:creationId xmlns:a16="http://schemas.microsoft.com/office/drawing/2014/main" id="{19F15298-9866-499D-8039-B62168D36B68}"/>
                      </a:ext>
                    </a:extLst>
                  </p:cNvPr>
                  <p:cNvGrpSpPr/>
                  <p:nvPr userDrawn="1"/>
                </p:nvGrpSpPr>
                <p:grpSpPr>
                  <a:xfrm rot="16200000">
                    <a:off x="-2990086" y="2908227"/>
                    <a:ext cx="57228" cy="59974"/>
                    <a:chOff x="-2355611" y="494641"/>
                    <a:chExt cx="76167" cy="79826"/>
                  </a:xfrm>
                </p:grpSpPr>
                <p:sp>
                  <p:nvSpPr>
                    <p:cNvPr id="65" name="Rechthoek 64">
                      <a:extLst>
                        <a:ext uri="{FF2B5EF4-FFF2-40B4-BE49-F238E27FC236}">
                          <a16:creationId xmlns:a16="http://schemas.microsoft.com/office/drawing/2014/main" id="{F1FBC697-DBBE-40C6-8FB6-7E66F4A114D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29421" y="518941"/>
                      <a:ext cx="49977" cy="31227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6" name="Pijl: punthaak 65">
                      <a:extLst>
                        <a:ext uri="{FF2B5EF4-FFF2-40B4-BE49-F238E27FC236}">
                          <a16:creationId xmlns:a16="http://schemas.microsoft.com/office/drawing/2014/main" id="{0D214CB3-E672-431A-9D8A-C2587EA12F9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355611" y="494641"/>
                      <a:ext cx="72569" cy="79826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34865B68-D534-45BE-BEAC-F5089EE45431}"/>
                    </a:ext>
                  </a:extLst>
                </p:cNvPr>
                <p:cNvGrpSpPr/>
                <p:nvPr userDrawn="1"/>
              </p:nvGrpSpPr>
              <p:grpSpPr>
                <a:xfrm>
                  <a:off x="-2983875" y="3094353"/>
                  <a:ext cx="179696" cy="192086"/>
                  <a:chOff x="-899320" y="3037554"/>
                  <a:chExt cx="257041" cy="274768"/>
                </a:xfrm>
              </p:grpSpPr>
              <p:grpSp>
                <p:nvGrpSpPr>
                  <p:cNvPr id="53" name="Groep 52">
                    <a:extLst>
                      <a:ext uri="{FF2B5EF4-FFF2-40B4-BE49-F238E27FC236}">
                        <a16:creationId xmlns:a16="http://schemas.microsoft.com/office/drawing/2014/main" id="{625B9189-1A39-4211-9A59-7BA67B6ABA9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899320" y="3037554"/>
                    <a:ext cx="175977" cy="165227"/>
                    <a:chOff x="-899320" y="3037554"/>
                    <a:chExt cx="175977" cy="165227"/>
                  </a:xfrm>
                </p:grpSpPr>
                <p:sp>
                  <p:nvSpPr>
                    <p:cNvPr id="56" name="Vrije vorm: vorm 55">
                      <a:extLst>
                        <a:ext uri="{FF2B5EF4-FFF2-40B4-BE49-F238E27FC236}">
                          <a16:creationId xmlns:a16="http://schemas.microsoft.com/office/drawing/2014/main" id="{8765B895-9792-4556-B0E8-2FE20679DF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804124" y="3081338"/>
                      <a:ext cx="80781" cy="121443"/>
                    </a:xfrm>
                    <a:custGeom>
                      <a:avLst/>
                      <a:gdLst>
                        <a:gd name="connsiteX0" fmla="*/ 0 w 54768"/>
                        <a:gd name="connsiteY0" fmla="*/ 0 h 71437"/>
                        <a:gd name="connsiteX1" fmla="*/ 4762 w 54768"/>
                        <a:gd name="connsiteY1" fmla="*/ 71437 h 71437"/>
                        <a:gd name="connsiteX2" fmla="*/ 54768 w 54768"/>
                        <a:gd name="connsiteY2" fmla="*/ 4762 h 71437"/>
                        <a:gd name="connsiteX3" fmla="*/ 0 w 54768"/>
                        <a:gd name="connsiteY3" fmla="*/ 0 h 71437"/>
                        <a:gd name="connsiteX0" fmla="*/ 0 w 54768"/>
                        <a:gd name="connsiteY0" fmla="*/ 0 h 71437"/>
                        <a:gd name="connsiteX1" fmla="*/ 4762 w 54768"/>
                        <a:gd name="connsiteY1" fmla="*/ 71437 h 71437"/>
                        <a:gd name="connsiteX2" fmla="*/ 54768 w 54768"/>
                        <a:gd name="connsiteY2" fmla="*/ 4762 h 71437"/>
                        <a:gd name="connsiteX3" fmla="*/ 0 w 54768"/>
                        <a:gd name="connsiteY3" fmla="*/ 0 h 71437"/>
                        <a:gd name="connsiteX0" fmla="*/ 0 w 61912"/>
                        <a:gd name="connsiteY0" fmla="*/ 4763 h 76200"/>
                        <a:gd name="connsiteX1" fmla="*/ 4762 w 61912"/>
                        <a:gd name="connsiteY1" fmla="*/ 76200 h 76200"/>
                        <a:gd name="connsiteX2" fmla="*/ 61912 w 61912"/>
                        <a:gd name="connsiteY2" fmla="*/ 0 h 76200"/>
                        <a:gd name="connsiteX3" fmla="*/ 0 w 61912"/>
                        <a:gd name="connsiteY3" fmla="*/ 4763 h 76200"/>
                        <a:gd name="connsiteX0" fmla="*/ 0 w 61912"/>
                        <a:gd name="connsiteY0" fmla="*/ 50015 h 121452"/>
                        <a:gd name="connsiteX1" fmla="*/ 4762 w 61912"/>
                        <a:gd name="connsiteY1" fmla="*/ 121452 h 121452"/>
                        <a:gd name="connsiteX2" fmla="*/ 61912 w 61912"/>
                        <a:gd name="connsiteY2" fmla="*/ 45252 h 121452"/>
                        <a:gd name="connsiteX3" fmla="*/ 7143 w 61912"/>
                        <a:gd name="connsiteY3" fmla="*/ 9 h 121452"/>
                        <a:gd name="connsiteX4" fmla="*/ 0 w 61912"/>
                        <a:gd name="connsiteY4" fmla="*/ 50015 h 121452"/>
                        <a:gd name="connsiteX0" fmla="*/ 30217 w 92129"/>
                        <a:gd name="connsiteY0" fmla="*/ 50015 h 121452"/>
                        <a:gd name="connsiteX1" fmla="*/ 34979 w 92129"/>
                        <a:gd name="connsiteY1" fmla="*/ 121452 h 121452"/>
                        <a:gd name="connsiteX2" fmla="*/ 92129 w 92129"/>
                        <a:gd name="connsiteY2" fmla="*/ 45252 h 121452"/>
                        <a:gd name="connsiteX3" fmla="*/ 37360 w 92129"/>
                        <a:gd name="connsiteY3" fmla="*/ 9 h 121452"/>
                        <a:gd name="connsiteX4" fmla="*/ 30217 w 92129"/>
                        <a:gd name="connsiteY4" fmla="*/ 50015 h 121452"/>
                        <a:gd name="connsiteX0" fmla="*/ 30217 w 92129"/>
                        <a:gd name="connsiteY0" fmla="*/ 50006 h 121443"/>
                        <a:gd name="connsiteX1" fmla="*/ 34979 w 92129"/>
                        <a:gd name="connsiteY1" fmla="*/ 121443 h 121443"/>
                        <a:gd name="connsiteX2" fmla="*/ 92129 w 92129"/>
                        <a:gd name="connsiteY2" fmla="*/ 45243 h 121443"/>
                        <a:gd name="connsiteX3" fmla="*/ 37360 w 92129"/>
                        <a:gd name="connsiteY3" fmla="*/ 0 h 121443"/>
                        <a:gd name="connsiteX4" fmla="*/ 30217 w 92129"/>
                        <a:gd name="connsiteY4" fmla="*/ 50006 h 121443"/>
                        <a:gd name="connsiteX0" fmla="*/ 30217 w 92490"/>
                        <a:gd name="connsiteY0" fmla="*/ 50006 h 121443"/>
                        <a:gd name="connsiteX1" fmla="*/ 34979 w 92490"/>
                        <a:gd name="connsiteY1" fmla="*/ 121443 h 121443"/>
                        <a:gd name="connsiteX2" fmla="*/ 92129 w 92490"/>
                        <a:gd name="connsiteY2" fmla="*/ 45243 h 121443"/>
                        <a:gd name="connsiteX3" fmla="*/ 37360 w 92490"/>
                        <a:gd name="connsiteY3" fmla="*/ 0 h 121443"/>
                        <a:gd name="connsiteX4" fmla="*/ 30217 w 92490"/>
                        <a:gd name="connsiteY4" fmla="*/ 50006 h 121443"/>
                        <a:gd name="connsiteX0" fmla="*/ 30217 w 80781"/>
                        <a:gd name="connsiteY0" fmla="*/ 50006 h 121443"/>
                        <a:gd name="connsiteX1" fmla="*/ 34979 w 80781"/>
                        <a:gd name="connsiteY1" fmla="*/ 121443 h 121443"/>
                        <a:gd name="connsiteX2" fmla="*/ 80222 w 80781"/>
                        <a:gd name="connsiteY2" fmla="*/ 52387 h 121443"/>
                        <a:gd name="connsiteX3" fmla="*/ 37360 w 80781"/>
                        <a:gd name="connsiteY3" fmla="*/ 0 h 121443"/>
                        <a:gd name="connsiteX4" fmla="*/ 30217 w 80781"/>
                        <a:gd name="connsiteY4" fmla="*/ 50006 h 121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0781" h="121443">
                          <a:moveTo>
                            <a:pt x="30217" y="50006"/>
                          </a:moveTo>
                          <a:lnTo>
                            <a:pt x="34979" y="121443"/>
                          </a:lnTo>
                          <a:lnTo>
                            <a:pt x="80222" y="52387"/>
                          </a:lnTo>
                          <a:cubicBezTo>
                            <a:pt x="84191" y="29368"/>
                            <a:pt x="66729" y="1588"/>
                            <a:pt x="37360" y="0"/>
                          </a:cubicBezTo>
                          <a:cubicBezTo>
                            <a:pt x="-43602" y="21431"/>
                            <a:pt x="32598" y="33337"/>
                            <a:pt x="30217" y="50006"/>
                          </a:cubicBezTo>
                          <a:close/>
                        </a:path>
                      </a:pathLst>
                    </a:custGeom>
                    <a:solidFill>
                      <a:srgbClr val="366FA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7" name="Rechthoek: afgeronde hoeken 56">
                      <a:extLst>
                        <a:ext uri="{FF2B5EF4-FFF2-40B4-BE49-F238E27FC236}">
                          <a16:creationId xmlns:a16="http://schemas.microsoft.com/office/drawing/2014/main" id="{75FDF114-EB1B-47FB-9E7F-083BDB949AFE}"/>
                        </a:ext>
                      </a:extLst>
                    </p:cNvPr>
                    <p:cNvSpPr/>
                    <p:nvPr userDrawn="1"/>
                  </p:nvSpPr>
                  <p:spPr>
                    <a:xfrm rot="2903873">
                      <a:off x="-887744" y="3085651"/>
                      <a:ext cx="99751" cy="12290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7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8" name="Vrije vorm: vorm 57">
                      <a:extLst>
                        <a:ext uri="{FF2B5EF4-FFF2-40B4-BE49-F238E27FC236}">
                          <a16:creationId xmlns:a16="http://schemas.microsoft.com/office/drawing/2014/main" id="{A093D174-F3F3-457D-A1F0-5B5343ACA3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894646" y="3037554"/>
                      <a:ext cx="64753" cy="85767"/>
                    </a:xfrm>
                    <a:custGeom>
                      <a:avLst/>
                      <a:gdLst>
                        <a:gd name="connsiteX0" fmla="*/ 0 w 52388"/>
                        <a:gd name="connsiteY0" fmla="*/ 76203 h 76203"/>
                        <a:gd name="connsiteX1" fmla="*/ 26194 w 52388"/>
                        <a:gd name="connsiteY1" fmla="*/ 3 h 76203"/>
                        <a:gd name="connsiteX2" fmla="*/ 52388 w 52388"/>
                        <a:gd name="connsiteY2" fmla="*/ 73822 h 76203"/>
                        <a:gd name="connsiteX0" fmla="*/ 0 w 52388"/>
                        <a:gd name="connsiteY0" fmla="*/ 76203 h 76203"/>
                        <a:gd name="connsiteX1" fmla="*/ 26194 w 52388"/>
                        <a:gd name="connsiteY1" fmla="*/ 3 h 76203"/>
                        <a:gd name="connsiteX2" fmla="*/ 52388 w 52388"/>
                        <a:gd name="connsiteY2" fmla="*/ 73822 h 76203"/>
                        <a:gd name="connsiteX0" fmla="*/ 0 w 46443"/>
                        <a:gd name="connsiteY0" fmla="*/ 78387 h 78387"/>
                        <a:gd name="connsiteX1" fmla="*/ 20249 w 46443"/>
                        <a:gd name="connsiteY1" fmla="*/ 11 h 78387"/>
                        <a:gd name="connsiteX2" fmla="*/ 46443 w 46443"/>
                        <a:gd name="connsiteY2" fmla="*/ 73830 h 78387"/>
                        <a:gd name="connsiteX0" fmla="*/ 135 w 46578"/>
                        <a:gd name="connsiteY0" fmla="*/ 78387 h 78387"/>
                        <a:gd name="connsiteX1" fmla="*/ 20384 w 46578"/>
                        <a:gd name="connsiteY1" fmla="*/ 11 h 78387"/>
                        <a:gd name="connsiteX2" fmla="*/ 46578 w 46578"/>
                        <a:gd name="connsiteY2" fmla="*/ 73830 h 78387"/>
                        <a:gd name="connsiteX0" fmla="*/ 295 w 46738"/>
                        <a:gd name="connsiteY0" fmla="*/ 78387 h 78387"/>
                        <a:gd name="connsiteX1" fmla="*/ 20544 w 46738"/>
                        <a:gd name="connsiteY1" fmla="*/ 11 h 78387"/>
                        <a:gd name="connsiteX2" fmla="*/ 46738 w 46738"/>
                        <a:gd name="connsiteY2" fmla="*/ 73830 h 78387"/>
                        <a:gd name="connsiteX0" fmla="*/ 127 w 39137"/>
                        <a:gd name="connsiteY0" fmla="*/ 78452 h 78452"/>
                        <a:gd name="connsiteX1" fmla="*/ 20376 w 39137"/>
                        <a:gd name="connsiteY1" fmla="*/ 76 h 78452"/>
                        <a:gd name="connsiteX2" fmla="*/ 39137 w 39137"/>
                        <a:gd name="connsiteY2" fmla="*/ 67366 h 78452"/>
                        <a:gd name="connsiteX0" fmla="*/ 127 w 39933"/>
                        <a:gd name="connsiteY0" fmla="*/ 78470 h 78470"/>
                        <a:gd name="connsiteX1" fmla="*/ 20376 w 39933"/>
                        <a:gd name="connsiteY1" fmla="*/ 94 h 78470"/>
                        <a:gd name="connsiteX2" fmla="*/ 39137 w 39933"/>
                        <a:gd name="connsiteY2" fmla="*/ 67384 h 78470"/>
                        <a:gd name="connsiteX0" fmla="*/ 219 w 40422"/>
                        <a:gd name="connsiteY0" fmla="*/ 78381 h 78381"/>
                        <a:gd name="connsiteX1" fmla="*/ 20468 w 40422"/>
                        <a:gd name="connsiteY1" fmla="*/ 5 h 78381"/>
                        <a:gd name="connsiteX2" fmla="*/ 39229 w 40422"/>
                        <a:gd name="connsiteY2" fmla="*/ 67295 h 78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0422" h="78381">
                          <a:moveTo>
                            <a:pt x="219" y="78381"/>
                          </a:moveTo>
                          <a:cubicBezTo>
                            <a:pt x="-1454" y="18717"/>
                            <a:pt x="6534" y="-324"/>
                            <a:pt x="20468" y="5"/>
                          </a:cubicBezTo>
                          <a:cubicBezTo>
                            <a:pt x="34402" y="334"/>
                            <a:pt x="43874" y="23658"/>
                            <a:pt x="39229" y="67295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54" name="Vrije vorm: vorm 53">
                    <a:extLst>
                      <a:ext uri="{FF2B5EF4-FFF2-40B4-BE49-F238E27FC236}">
                        <a16:creationId xmlns:a16="http://schemas.microsoft.com/office/drawing/2014/main" id="{63D7A1A9-6670-4376-96A1-2939B983F4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62013" y="3217002"/>
                    <a:ext cx="147113" cy="95320"/>
                  </a:xfrm>
                  <a:custGeom>
                    <a:avLst/>
                    <a:gdLst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107157 w 142875"/>
                      <a:gd name="connsiteY5" fmla="*/ 85725 h 95250"/>
                      <a:gd name="connsiteX6" fmla="*/ 85725 w 142875"/>
                      <a:gd name="connsiteY6" fmla="*/ 95250 h 95250"/>
                      <a:gd name="connsiteX7" fmla="*/ 0 w 142875"/>
                      <a:gd name="connsiteY7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7113"/>
                      <a:gd name="connsiteY0" fmla="*/ 92869 h 95250"/>
                      <a:gd name="connsiteX1" fmla="*/ 64294 w 147113"/>
                      <a:gd name="connsiteY1" fmla="*/ 19050 h 95250"/>
                      <a:gd name="connsiteX2" fmla="*/ 100013 w 147113"/>
                      <a:gd name="connsiteY2" fmla="*/ 0 h 95250"/>
                      <a:gd name="connsiteX3" fmla="*/ 138113 w 147113"/>
                      <a:gd name="connsiteY3" fmla="*/ 14287 h 95250"/>
                      <a:gd name="connsiteX4" fmla="*/ 142875 w 147113"/>
                      <a:gd name="connsiteY4" fmla="*/ 52387 h 95250"/>
                      <a:gd name="connsiteX5" fmla="*/ 85725 w 147113"/>
                      <a:gd name="connsiteY5" fmla="*/ 95250 h 95250"/>
                      <a:gd name="connsiteX6" fmla="*/ 0 w 147113"/>
                      <a:gd name="connsiteY6" fmla="*/ 92869 h 95250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177 w 147290"/>
                      <a:gd name="connsiteY0" fmla="*/ 92936 h 95317"/>
                      <a:gd name="connsiteX1" fmla="*/ 64471 w 147290"/>
                      <a:gd name="connsiteY1" fmla="*/ 19117 h 95317"/>
                      <a:gd name="connsiteX2" fmla="*/ 100190 w 147290"/>
                      <a:gd name="connsiteY2" fmla="*/ 67 h 95317"/>
                      <a:gd name="connsiteX3" fmla="*/ 138290 w 147290"/>
                      <a:gd name="connsiteY3" fmla="*/ 14354 h 95317"/>
                      <a:gd name="connsiteX4" fmla="*/ 143052 w 147290"/>
                      <a:gd name="connsiteY4" fmla="*/ 52454 h 95317"/>
                      <a:gd name="connsiteX5" fmla="*/ 85902 w 147290"/>
                      <a:gd name="connsiteY5" fmla="*/ 95317 h 95317"/>
                      <a:gd name="connsiteX6" fmla="*/ 177 w 147290"/>
                      <a:gd name="connsiteY6" fmla="*/ 92936 h 95317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0 w 147113"/>
                      <a:gd name="connsiteY0" fmla="*/ 92936 h 95320"/>
                      <a:gd name="connsiteX1" fmla="*/ 64294 w 147113"/>
                      <a:gd name="connsiteY1" fmla="*/ 19117 h 95320"/>
                      <a:gd name="connsiteX2" fmla="*/ 100013 w 147113"/>
                      <a:gd name="connsiteY2" fmla="*/ 67 h 95320"/>
                      <a:gd name="connsiteX3" fmla="*/ 138113 w 147113"/>
                      <a:gd name="connsiteY3" fmla="*/ 14354 h 95320"/>
                      <a:gd name="connsiteX4" fmla="*/ 142875 w 147113"/>
                      <a:gd name="connsiteY4" fmla="*/ 52454 h 95320"/>
                      <a:gd name="connsiteX5" fmla="*/ 85725 w 147113"/>
                      <a:gd name="connsiteY5" fmla="*/ 95317 h 95320"/>
                      <a:gd name="connsiteX6" fmla="*/ 0 w 147113"/>
                      <a:gd name="connsiteY6" fmla="*/ 92936 h 95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7113" h="95320">
                        <a:moveTo>
                          <a:pt x="0" y="92936"/>
                        </a:moveTo>
                        <a:cubicBezTo>
                          <a:pt x="32147" y="61186"/>
                          <a:pt x="47625" y="34595"/>
                          <a:pt x="64294" y="19117"/>
                        </a:cubicBezTo>
                        <a:cubicBezTo>
                          <a:pt x="80963" y="3639"/>
                          <a:pt x="87710" y="861"/>
                          <a:pt x="100013" y="67"/>
                        </a:cubicBezTo>
                        <a:cubicBezTo>
                          <a:pt x="112316" y="-727"/>
                          <a:pt x="130969" y="5623"/>
                          <a:pt x="138113" y="14354"/>
                        </a:cubicBezTo>
                        <a:cubicBezTo>
                          <a:pt x="145257" y="23085"/>
                          <a:pt x="151606" y="38960"/>
                          <a:pt x="142875" y="52454"/>
                        </a:cubicBezTo>
                        <a:cubicBezTo>
                          <a:pt x="134144" y="65948"/>
                          <a:pt x="114300" y="95713"/>
                          <a:pt x="85725" y="95317"/>
                        </a:cubicBezTo>
                        <a:lnTo>
                          <a:pt x="0" y="92936"/>
                        </a:lnTo>
                        <a:close/>
                      </a:path>
                    </a:pathLst>
                  </a:custGeom>
                  <a:gradFill>
                    <a:gsLst>
                      <a:gs pos="52000">
                        <a:schemeClr val="accent1">
                          <a:lumMod val="5000"/>
                          <a:lumOff val="95000"/>
                        </a:schemeClr>
                      </a:gs>
                      <a:gs pos="57000">
                        <a:srgbClr val="366FA8">
                          <a:lumMod val="100000"/>
                        </a:srgbClr>
                      </a:gs>
                    </a:gsLst>
                    <a:lin ang="8400000" scaled="0"/>
                  </a:gradFill>
                  <a:ln w="12700">
                    <a:solidFill>
                      <a:srgbClr val="366F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Vrije vorm: vorm 54">
                    <a:extLst>
                      <a:ext uri="{FF2B5EF4-FFF2-40B4-BE49-F238E27FC236}">
                        <a16:creationId xmlns:a16="http://schemas.microsoft.com/office/drawing/2014/main" id="{61BF15B4-3294-4F99-ACDB-4C9E44126DDD}"/>
                      </a:ext>
                    </a:extLst>
                  </p:cNvPr>
                  <p:cNvSpPr/>
                  <p:nvPr userDrawn="1"/>
                </p:nvSpPr>
                <p:spPr>
                  <a:xfrm rot="1666569">
                    <a:off x="-715971" y="3091054"/>
                    <a:ext cx="73692" cy="134289"/>
                  </a:xfrm>
                  <a:custGeom>
                    <a:avLst/>
                    <a:gdLst>
                      <a:gd name="connsiteX0" fmla="*/ 34448 w 73692"/>
                      <a:gd name="connsiteY0" fmla="*/ 0 h 134289"/>
                      <a:gd name="connsiteX1" fmla="*/ 37427 w 73692"/>
                      <a:gd name="connsiteY1" fmla="*/ 0 h 134289"/>
                      <a:gd name="connsiteX2" fmla="*/ 73692 w 73692"/>
                      <a:gd name="connsiteY2" fmla="*/ 68852 h 134289"/>
                      <a:gd name="connsiteX3" fmla="*/ 56906 w 73692"/>
                      <a:gd name="connsiteY3" fmla="*/ 134289 h 134289"/>
                      <a:gd name="connsiteX4" fmla="*/ 0 w 73692"/>
                      <a:gd name="connsiteY4" fmla="*/ 134289 h 134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692" h="134289">
                        <a:moveTo>
                          <a:pt x="34448" y="0"/>
                        </a:moveTo>
                        <a:lnTo>
                          <a:pt x="37427" y="0"/>
                        </a:lnTo>
                        <a:lnTo>
                          <a:pt x="73692" y="68852"/>
                        </a:lnTo>
                        <a:lnTo>
                          <a:pt x="56906" y="134289"/>
                        </a:lnTo>
                        <a:lnTo>
                          <a:pt x="0" y="134289"/>
                        </a:lnTo>
                        <a:close/>
                      </a:path>
                    </a:pathLst>
                  </a:custGeom>
                  <a:solidFill>
                    <a:srgbClr val="81818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cxnSp>
            <p:nvCxnSpPr>
              <p:cNvPr id="33" name="Rechte verbindingslijn 32">
                <a:extLst>
                  <a:ext uri="{FF2B5EF4-FFF2-40B4-BE49-F238E27FC236}">
                    <a16:creationId xmlns:a16="http://schemas.microsoft.com/office/drawing/2014/main" id="{024EC0A0-413D-4BFA-BC1D-D758A7FF5B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352867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34" name="Ovaal 33">
                <a:extLst>
                  <a:ext uri="{FF2B5EF4-FFF2-40B4-BE49-F238E27FC236}">
                    <a16:creationId xmlns:a16="http://schemas.microsoft.com/office/drawing/2014/main" id="{85FDE656-064B-4882-91A1-3615472F6422}"/>
                  </a:ext>
                </a:extLst>
              </p:cNvPr>
              <p:cNvSpPr/>
              <p:nvPr userDrawn="1"/>
            </p:nvSpPr>
            <p:spPr>
              <a:xfrm>
                <a:off x="-3423240" y="4839064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4</a:t>
                </a:r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A3BA5E91-3EEA-4EDC-A162-C6A9F2DA250F}"/>
                  </a:ext>
                </a:extLst>
              </p:cNvPr>
              <p:cNvSpPr/>
              <p:nvPr userDrawn="1"/>
            </p:nvSpPr>
            <p:spPr>
              <a:xfrm>
                <a:off x="-3057559" y="4905128"/>
                <a:ext cx="3485051" cy="78074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Klik de rechthoek aan en gebruik de sneltoets:</a:t>
                </a:r>
                <a:b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Ctrl + K 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om een hyperlink toe te voegen. Klik aan de linker kant van het venster op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‘Plaats in dit document’ 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en selecteer in de lijst de juiste dia. Klik vervolgens op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‘OK’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sp>
            <p:nvSpPr>
              <p:cNvPr id="36" name="Ovaal 35">
                <a:extLst>
                  <a:ext uri="{FF2B5EF4-FFF2-40B4-BE49-F238E27FC236}">
                    <a16:creationId xmlns:a16="http://schemas.microsoft.com/office/drawing/2014/main" id="{A51F9A4E-D0B3-44FE-86D6-378FCFA9947E}"/>
                  </a:ext>
                </a:extLst>
              </p:cNvPr>
              <p:cNvSpPr/>
              <p:nvPr userDrawn="1"/>
            </p:nvSpPr>
            <p:spPr>
              <a:xfrm>
                <a:off x="-3423240" y="6208252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5</a:t>
                </a: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47825D18-F218-4411-86DD-E0CF321560DC}"/>
                  </a:ext>
                </a:extLst>
              </p:cNvPr>
              <p:cNvSpPr/>
              <p:nvPr userDrawn="1"/>
            </p:nvSpPr>
            <p:spPr>
              <a:xfrm>
                <a:off x="-3057559" y="6274316"/>
                <a:ext cx="3485051" cy="46468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Kopieer de rechthoek op andere menuknoppen</a:t>
                </a:r>
                <a:b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en pas de hyperlinks aan door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stap 4 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 herhalen. </a:t>
                </a:r>
                <a:endPara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A7D455DA-ACEE-421F-9098-D65365261CC0}"/>
                  </a:ext>
                </a:extLst>
              </p:cNvPr>
              <p:cNvGrpSpPr/>
              <p:nvPr userDrawn="1"/>
            </p:nvGrpSpPr>
            <p:grpSpPr>
              <a:xfrm>
                <a:off x="-3059446" y="4284710"/>
                <a:ext cx="2765843" cy="337337"/>
                <a:chOff x="5114260" y="1150425"/>
                <a:chExt cx="2545193" cy="310425"/>
              </a:xfrm>
            </p:grpSpPr>
            <p:sp>
              <p:nvSpPr>
                <p:cNvPr id="39" name="Rechthoek 38">
                  <a:extLst>
                    <a:ext uri="{FF2B5EF4-FFF2-40B4-BE49-F238E27FC236}">
                      <a16:creationId xmlns:a16="http://schemas.microsoft.com/office/drawing/2014/main" id="{7B83CFEB-F3C2-4EB1-9AC4-10D24934EB0E}"/>
                    </a:ext>
                  </a:extLst>
                </p:cNvPr>
                <p:cNvSpPr/>
                <p:nvPr userDrawn="1"/>
              </p:nvSpPr>
              <p:spPr>
                <a:xfrm>
                  <a:off x="5114260" y="1150425"/>
                  <a:ext cx="2545193" cy="310425"/>
                </a:xfrm>
                <a:prstGeom prst="rect">
                  <a:avLst/>
                </a:prstGeom>
                <a:solidFill>
                  <a:srgbClr val="F0F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Tekstvak 39">
                  <a:extLst>
                    <a:ext uri="{FF2B5EF4-FFF2-40B4-BE49-F238E27FC236}">
                      <a16:creationId xmlns:a16="http://schemas.microsoft.com/office/drawing/2014/main" id="{25B8439F-D543-41E4-94FA-EA103040F62B}"/>
                    </a:ext>
                  </a:extLst>
                </p:cNvPr>
                <p:cNvSpPr txBox="1"/>
                <p:nvPr userDrawn="1"/>
              </p:nvSpPr>
              <p:spPr>
                <a:xfrm>
                  <a:off x="5129419" y="1227111"/>
                  <a:ext cx="1156604" cy="174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u="none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Door</a:t>
                  </a:r>
                  <a:r>
                    <a:rPr lang="nl-NL" sz="700" b="0" u="sng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z</a:t>
                  </a:r>
                  <a:r>
                    <a:rPr lang="nl-NL" sz="700" b="0" u="none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ichtigheid</a:t>
                  </a:r>
                </a:p>
              </p:txBody>
            </p:sp>
            <p:sp>
              <p:nvSpPr>
                <p:cNvPr id="41" name="Rechthoek 40">
                  <a:extLst>
                    <a:ext uri="{FF2B5EF4-FFF2-40B4-BE49-F238E27FC236}">
                      <a16:creationId xmlns:a16="http://schemas.microsoft.com/office/drawing/2014/main" id="{A93BA017-12FC-40C9-A483-B95F69267D05}"/>
                    </a:ext>
                  </a:extLst>
                </p:cNvPr>
                <p:cNvSpPr/>
                <p:nvPr userDrawn="1"/>
              </p:nvSpPr>
              <p:spPr>
                <a:xfrm>
                  <a:off x="6929354" y="1274066"/>
                  <a:ext cx="21632" cy="87795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Rechte verbindingslijn 41">
                  <a:extLst>
                    <a:ext uri="{FF2B5EF4-FFF2-40B4-BE49-F238E27FC236}">
                      <a16:creationId xmlns:a16="http://schemas.microsoft.com/office/drawing/2014/main" id="{A989B425-F25F-444F-8EA2-A0EF63DB3590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6049103" y="1316473"/>
                  <a:ext cx="88332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</p:cxnSp>
            <p:sp>
              <p:nvSpPr>
                <p:cNvPr id="43" name="Rechthoek 42">
                  <a:extLst>
                    <a:ext uri="{FF2B5EF4-FFF2-40B4-BE49-F238E27FC236}">
                      <a16:creationId xmlns:a16="http://schemas.microsoft.com/office/drawing/2014/main" id="{066BAA8D-1370-4820-9E01-EE75BA31A93D}"/>
                    </a:ext>
                  </a:extLst>
                </p:cNvPr>
                <p:cNvSpPr/>
                <p:nvPr userDrawn="1"/>
              </p:nvSpPr>
              <p:spPr>
                <a:xfrm>
                  <a:off x="7020991" y="1228060"/>
                  <a:ext cx="570656" cy="159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l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700" b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100%</a:t>
                  </a:r>
                </a:p>
              </p:txBody>
            </p:sp>
            <p:sp>
              <p:nvSpPr>
                <p:cNvPr id="44" name="Gelijkbenige driehoek 43">
                  <a:extLst>
                    <a:ext uri="{FF2B5EF4-FFF2-40B4-BE49-F238E27FC236}">
                      <a16:creationId xmlns:a16="http://schemas.microsoft.com/office/drawing/2014/main" id="{571BFC69-964A-4AC3-B8CD-428F057C384E}"/>
                    </a:ext>
                  </a:extLst>
                </p:cNvPr>
                <p:cNvSpPr/>
                <p:nvPr userDrawn="1"/>
              </p:nvSpPr>
              <p:spPr>
                <a:xfrm>
                  <a:off x="7508703" y="1252854"/>
                  <a:ext cx="44712" cy="31855"/>
                </a:xfrm>
                <a:prstGeom prst="triangle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Gelijkbenige driehoek 44">
                  <a:extLst>
                    <a:ext uri="{FF2B5EF4-FFF2-40B4-BE49-F238E27FC236}">
                      <a16:creationId xmlns:a16="http://schemas.microsoft.com/office/drawing/2014/main" id="{EF2F408C-03F7-412F-9B50-F5E1BEC1DA26}"/>
                    </a:ext>
                  </a:extLst>
                </p:cNvPr>
                <p:cNvSpPr/>
                <p:nvPr userDrawn="1"/>
              </p:nvSpPr>
              <p:spPr>
                <a:xfrm flipV="1">
                  <a:off x="7508703" y="1330136"/>
                  <a:ext cx="44712" cy="31855"/>
                </a:xfrm>
                <a:prstGeom prst="triangle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0" name="COVER">
            <a:extLst>
              <a:ext uri="{FF2B5EF4-FFF2-40B4-BE49-F238E27FC236}">
                <a16:creationId xmlns:a16="http://schemas.microsoft.com/office/drawing/2014/main" id="{62425A88-8092-4BD4-A700-57BF869CC47D}"/>
              </a:ext>
            </a:extLst>
          </p:cNvPr>
          <p:cNvGrpSpPr/>
          <p:nvPr/>
        </p:nvGrpSpPr>
        <p:grpSpPr>
          <a:xfrm>
            <a:off x="-2400" y="0"/>
            <a:ext cx="12196800" cy="6858001"/>
            <a:chOff x="-2402" y="-104108"/>
            <a:chExt cx="12196800" cy="6858001"/>
          </a:xfrm>
        </p:grpSpPr>
        <p:sp>
          <p:nvSpPr>
            <p:cNvPr id="11" name="COVER">
              <a:extLst>
                <a:ext uri="{FF2B5EF4-FFF2-40B4-BE49-F238E27FC236}">
                  <a16:creationId xmlns:a16="http://schemas.microsoft.com/office/drawing/2014/main" id="{0928969D-31BC-4FA4-B2A2-E5801A917829}"/>
                </a:ext>
              </a:extLst>
            </p:cNvPr>
            <p:cNvSpPr/>
            <p:nvPr/>
          </p:nvSpPr>
          <p:spPr>
            <a:xfrm rot="10800000">
              <a:off x="-2402" y="-104108"/>
              <a:ext cx="12196800" cy="6858000"/>
            </a:xfrm>
            <a:prstGeom prst="rect">
              <a:avLst/>
            </a:prstGeom>
            <a:solidFill>
              <a:srgbClr val="F2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VERLOOP">
              <a:extLst>
                <a:ext uri="{FF2B5EF4-FFF2-40B4-BE49-F238E27FC236}">
                  <a16:creationId xmlns:a16="http://schemas.microsoft.com/office/drawing/2014/main" id="{7DBCE4B3-6FB5-4D99-902D-59CE76C6CA87}"/>
                </a:ext>
              </a:extLst>
            </p:cNvPr>
            <p:cNvSpPr/>
            <p:nvPr/>
          </p:nvSpPr>
          <p:spPr>
            <a:xfrm>
              <a:off x="-2402" y="5673893"/>
              <a:ext cx="12196800" cy="1080000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alpha val="2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12900" y="4747500"/>
            <a:ext cx="3429000" cy="792000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4" name="Tijdelijke aanduiding voor tekst 82">
            <a:extLst>
              <a:ext uri="{FF2B5EF4-FFF2-40B4-BE49-F238E27FC236}">
                <a16:creationId xmlns:a16="http://schemas.microsoft.com/office/drawing/2014/main" id="{E27AA8EE-9BDC-466A-A537-EDFE92A8C6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76" name="Rechthoek 75">
            <a:extLst>
              <a:ext uri="{FF2B5EF4-FFF2-40B4-BE49-F238E27FC236}">
                <a16:creationId xmlns:a16="http://schemas.microsoft.com/office/drawing/2014/main" id="{2982BE9B-A9E8-4F30-B75B-0AA9BD7CBA86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Aangepast ontwerp</a:t>
            </a:r>
          </a:p>
        </p:txBody>
      </p:sp>
      <p:grpSp>
        <p:nvGrpSpPr>
          <p:cNvPr id="77" name="INSTRUCTIE HYPERS">
            <a:extLst>
              <a:ext uri="{FF2B5EF4-FFF2-40B4-BE49-F238E27FC236}">
                <a16:creationId xmlns:a16="http://schemas.microsoft.com/office/drawing/2014/main" id="{18034252-0428-454E-8B84-F5B746641C46}"/>
              </a:ext>
            </a:extLst>
          </p:cNvPr>
          <p:cNvGrpSpPr/>
          <p:nvPr userDrawn="1"/>
        </p:nvGrpSpPr>
        <p:grpSpPr>
          <a:xfrm>
            <a:off x="12395374" y="-718670"/>
            <a:ext cx="4140000" cy="7306669"/>
            <a:chOff x="12395374" y="-718670"/>
            <a:chExt cx="4140000" cy="7306669"/>
          </a:xfrm>
        </p:grpSpPr>
        <p:sp>
          <p:nvSpPr>
            <p:cNvPr id="78" name="Rechthoek: afgeronde hoeken 77">
              <a:extLst>
                <a:ext uri="{FF2B5EF4-FFF2-40B4-BE49-F238E27FC236}">
                  <a16:creationId xmlns:a16="http://schemas.microsoft.com/office/drawing/2014/main" id="{5285D780-FB50-4A7C-84D1-093D57A40DC2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Nieuwe Hyperlinks aanmaken</a:t>
              </a:r>
              <a:b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</a:br>
              <a:r>
                <a:rPr lang="nl-NL" sz="1400" kern="0" cap="all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en /of bestaande aanpassen.</a:t>
              </a:r>
            </a:p>
          </p:txBody>
        </p:sp>
        <p:sp>
          <p:nvSpPr>
            <p:cNvPr id="79" name="Rechthoek: afgeronde hoeken 78">
              <a:extLst>
                <a:ext uri="{FF2B5EF4-FFF2-40B4-BE49-F238E27FC236}">
                  <a16:creationId xmlns:a16="http://schemas.microsoft.com/office/drawing/2014/main" id="{F86A809A-C3A6-405C-BB65-1DC3288DE96F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6588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80" name="Instructie">
              <a:extLst>
                <a:ext uri="{FF2B5EF4-FFF2-40B4-BE49-F238E27FC236}">
                  <a16:creationId xmlns:a16="http://schemas.microsoft.com/office/drawing/2014/main" id="{7594F8BF-85E8-46A6-B0C4-BCEBB77C2A51}"/>
                </a:ext>
              </a:extLst>
            </p:cNvPr>
            <p:cNvGrpSpPr/>
            <p:nvPr/>
          </p:nvGrpSpPr>
          <p:grpSpPr>
            <a:xfrm>
              <a:off x="12538131" y="156910"/>
              <a:ext cx="3850732" cy="6371079"/>
              <a:chOff x="-3423240" y="367924"/>
              <a:chExt cx="3850732" cy="6371079"/>
            </a:xfrm>
          </p:grpSpPr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EBCE3879-20AC-49D4-9645-A608887D67D7}"/>
                  </a:ext>
                </a:extLst>
              </p:cNvPr>
              <p:cNvSpPr/>
              <p:nvPr userDrawn="1"/>
            </p:nvSpPr>
            <p:spPr>
              <a:xfrm>
                <a:off x="-3423240" y="367924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82" name="Rechte verbindingslijn 81">
                <a:extLst>
                  <a:ext uri="{FF2B5EF4-FFF2-40B4-BE49-F238E27FC236}">
                    <a16:creationId xmlns:a16="http://schemas.microsoft.com/office/drawing/2014/main" id="{4F52F9CE-5CD4-4F12-88A5-291A584AB0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182462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83" name="Rechthoek 82">
                <a:extLst>
                  <a:ext uri="{FF2B5EF4-FFF2-40B4-BE49-F238E27FC236}">
                    <a16:creationId xmlns:a16="http://schemas.microsoft.com/office/drawing/2014/main" id="{F4F71024-4931-49DD-9089-2F4D7BA080C1}"/>
                  </a:ext>
                </a:extLst>
              </p:cNvPr>
              <p:cNvSpPr/>
              <p:nvPr userDrawn="1"/>
            </p:nvSpPr>
            <p:spPr>
              <a:xfrm>
                <a:off x="-3057559" y="433986"/>
                <a:ext cx="3485050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de tab ‘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Invoegen’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klik op de knop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‘Vormen’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Kies de vorm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‘Rechthoek’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sleep met de muis over de dia om de vorm te trekken.</a:t>
                </a:r>
              </a:p>
            </p:txBody>
          </p:sp>
          <p:cxnSp>
            <p:nvCxnSpPr>
              <p:cNvPr id="84" name="Rechte verbindingslijn 83">
                <a:extLst>
                  <a:ext uri="{FF2B5EF4-FFF2-40B4-BE49-F238E27FC236}">
                    <a16:creationId xmlns:a16="http://schemas.microsoft.com/office/drawing/2014/main" id="{04225B4E-C4EC-46A2-A0AE-3D6D3BEE64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610588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85" name="Ovaal 84">
                <a:extLst>
                  <a:ext uri="{FF2B5EF4-FFF2-40B4-BE49-F238E27FC236}">
                    <a16:creationId xmlns:a16="http://schemas.microsoft.com/office/drawing/2014/main" id="{004FA66C-84AC-4EAF-968A-B4026701B29C}"/>
                  </a:ext>
                </a:extLst>
              </p:cNvPr>
              <p:cNvSpPr/>
              <p:nvPr userDrawn="1"/>
            </p:nvSpPr>
            <p:spPr>
              <a:xfrm>
                <a:off x="-3423240" y="1951389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86" name="Rechthoek 85">
                <a:extLst>
                  <a:ext uri="{FF2B5EF4-FFF2-40B4-BE49-F238E27FC236}">
                    <a16:creationId xmlns:a16="http://schemas.microsoft.com/office/drawing/2014/main" id="{E58F58EA-6651-4C5F-A7FD-FF0FF79BBB5F}"/>
                  </a:ext>
                </a:extLst>
              </p:cNvPr>
              <p:cNvSpPr/>
              <p:nvPr userDrawn="1"/>
            </p:nvSpPr>
            <p:spPr>
              <a:xfrm>
                <a:off x="-3057559" y="2017452"/>
                <a:ext cx="3485050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Sleep het blokje over de menuknop heen en maak deze even groot als de menuknop. Klik met de rechter muisknop op de rechthoek en kies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‘Vorm opmaken’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7" name="Groep 86">
                <a:extLst>
                  <a:ext uri="{FF2B5EF4-FFF2-40B4-BE49-F238E27FC236}">
                    <a16:creationId xmlns:a16="http://schemas.microsoft.com/office/drawing/2014/main" id="{7A3D8E7F-5E22-4B80-8CB3-5D7510948243}"/>
                  </a:ext>
                </a:extLst>
              </p:cNvPr>
              <p:cNvGrpSpPr/>
              <p:nvPr userDrawn="1"/>
            </p:nvGrpSpPr>
            <p:grpSpPr>
              <a:xfrm>
                <a:off x="-3033717" y="5781713"/>
                <a:ext cx="825500" cy="209550"/>
                <a:chOff x="13504624" y="2482850"/>
                <a:chExt cx="825500" cy="209550"/>
              </a:xfrm>
            </p:grpSpPr>
            <p:sp>
              <p:nvSpPr>
                <p:cNvPr id="135" name="Rechthoek 134">
                  <a:extLst>
                    <a:ext uri="{FF2B5EF4-FFF2-40B4-BE49-F238E27FC236}">
                      <a16:creationId xmlns:a16="http://schemas.microsoft.com/office/drawing/2014/main" id="{753CAD02-54BE-4AFD-B99F-2F37C082758F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52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OK</a:t>
                  </a:r>
                </a:p>
              </p:txBody>
            </p:sp>
            <p:cxnSp>
              <p:nvCxnSpPr>
                <p:cNvPr id="136" name="Rechte verbindingslijn 135">
                  <a:extLst>
                    <a:ext uri="{FF2B5EF4-FFF2-40B4-BE49-F238E27FC236}">
                      <a16:creationId xmlns:a16="http://schemas.microsoft.com/office/drawing/2014/main" id="{F32F41EF-BE47-44C5-9EF0-D33F57B2DB64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37" name="Gelijkbenige driehoek 136">
                  <a:extLst>
                    <a:ext uri="{FF2B5EF4-FFF2-40B4-BE49-F238E27FC236}">
                      <a16:creationId xmlns:a16="http://schemas.microsoft.com/office/drawing/2014/main" id="{C43201BC-A293-4F8D-B1A1-068F71C1101B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noProof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1456A48E-A5F7-4EAB-AFFB-4E4BC87F1C0B}"/>
                  </a:ext>
                </a:extLst>
              </p:cNvPr>
              <p:cNvSpPr/>
              <p:nvPr userDrawn="1"/>
            </p:nvSpPr>
            <p:spPr>
              <a:xfrm>
                <a:off x="-3423240" y="3651075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89" name="Rechthoek 88">
                <a:extLst>
                  <a:ext uri="{FF2B5EF4-FFF2-40B4-BE49-F238E27FC236}">
                    <a16:creationId xmlns:a16="http://schemas.microsoft.com/office/drawing/2014/main" id="{26093497-FA54-40F1-8F15-8825148DA5D3}"/>
                  </a:ext>
                </a:extLst>
              </p:cNvPr>
              <p:cNvSpPr/>
              <p:nvPr userDrawn="1"/>
            </p:nvSpPr>
            <p:spPr>
              <a:xfrm>
                <a:off x="-3057559" y="3717139"/>
                <a:ext cx="3485051" cy="4695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Klik op de verfemmer, klik op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‘Opvulling’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sleep bij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‘Doorzichtigheid’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de teller naar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100%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b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Nu is het blokje volledig transparant.</a:t>
                </a:r>
                <a:endPara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90" name="Rechte verbindingslijn 89">
                <a:extLst>
                  <a:ext uri="{FF2B5EF4-FFF2-40B4-BE49-F238E27FC236}">
                    <a16:creationId xmlns:a16="http://schemas.microsoft.com/office/drawing/2014/main" id="{231D18BE-2F19-46A8-BE2E-85E1E2A0020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4734973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grpSp>
            <p:nvGrpSpPr>
              <p:cNvPr id="91" name="Groep 90">
                <a:extLst>
                  <a:ext uri="{FF2B5EF4-FFF2-40B4-BE49-F238E27FC236}">
                    <a16:creationId xmlns:a16="http://schemas.microsoft.com/office/drawing/2014/main" id="{35E68B6F-EC48-444A-B531-7402A1CAFF0E}"/>
                  </a:ext>
                </a:extLst>
              </p:cNvPr>
              <p:cNvGrpSpPr/>
              <p:nvPr userDrawn="1"/>
            </p:nvGrpSpPr>
            <p:grpSpPr>
              <a:xfrm>
                <a:off x="-3157492" y="1043526"/>
                <a:ext cx="593851" cy="702861"/>
                <a:chOff x="556302" y="773876"/>
                <a:chExt cx="906983" cy="1073474"/>
              </a:xfrm>
            </p:grpSpPr>
            <p:sp>
              <p:nvSpPr>
                <p:cNvPr id="131" name="Rechthoek: afgeronde hoeken 130">
                  <a:extLst>
                    <a:ext uri="{FF2B5EF4-FFF2-40B4-BE49-F238E27FC236}">
                      <a16:creationId xmlns:a16="http://schemas.microsoft.com/office/drawing/2014/main" id="{3FE8A26D-E99A-47EB-A6FE-6010788E9280}"/>
                    </a:ext>
                  </a:extLst>
                </p:cNvPr>
                <p:cNvSpPr/>
                <p:nvPr/>
              </p:nvSpPr>
              <p:spPr>
                <a:xfrm>
                  <a:off x="556302" y="773876"/>
                  <a:ext cx="906983" cy="1073474"/>
                </a:xfrm>
                <a:prstGeom prst="roundRect">
                  <a:avLst>
                    <a:gd name="adj" fmla="val 7474"/>
                  </a:avLst>
                </a:prstGeom>
                <a:solidFill>
                  <a:schemeClr val="bg1"/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Ovaal 131">
                  <a:extLst>
                    <a:ext uri="{FF2B5EF4-FFF2-40B4-BE49-F238E27FC236}">
                      <a16:creationId xmlns:a16="http://schemas.microsoft.com/office/drawing/2014/main" id="{ED819A4E-6865-4578-80B1-3D464C710675}"/>
                    </a:ext>
                  </a:extLst>
                </p:cNvPr>
                <p:cNvSpPr/>
                <p:nvPr userDrawn="1"/>
              </p:nvSpPr>
              <p:spPr>
                <a:xfrm>
                  <a:off x="961059" y="907261"/>
                  <a:ext cx="267246" cy="26724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nl-NL" sz="9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75D6EFC-86D6-403A-968A-CF3261C04DEA}"/>
                    </a:ext>
                  </a:extLst>
                </p:cNvPr>
                <p:cNvSpPr/>
                <p:nvPr userDrawn="1"/>
              </p:nvSpPr>
              <p:spPr>
                <a:xfrm>
                  <a:off x="806580" y="968645"/>
                  <a:ext cx="247157" cy="2418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uit 133">
                  <a:extLst>
                    <a:ext uri="{FF2B5EF4-FFF2-40B4-BE49-F238E27FC236}">
                      <a16:creationId xmlns:a16="http://schemas.microsoft.com/office/drawing/2014/main" id="{6D906415-0C64-45FB-9BFD-31C2EB7DA5D5}"/>
                    </a:ext>
                  </a:extLst>
                </p:cNvPr>
                <p:cNvSpPr/>
                <p:nvPr userDrawn="1"/>
              </p:nvSpPr>
              <p:spPr>
                <a:xfrm>
                  <a:off x="888274" y="1060969"/>
                  <a:ext cx="280173" cy="280173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nl-NL" sz="9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2" name="Rechthoek 91">
                <a:extLst>
                  <a:ext uri="{FF2B5EF4-FFF2-40B4-BE49-F238E27FC236}">
                    <a16:creationId xmlns:a16="http://schemas.microsoft.com/office/drawing/2014/main" id="{275201C3-198E-4891-BE91-89155AFA7B0E}"/>
                  </a:ext>
                </a:extLst>
              </p:cNvPr>
              <p:cNvSpPr/>
              <p:nvPr userDrawn="1"/>
            </p:nvSpPr>
            <p:spPr>
              <a:xfrm>
                <a:off x="-3052944" y="1435429"/>
                <a:ext cx="394772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7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Vormen</a:t>
                </a:r>
              </a:p>
            </p:txBody>
          </p:sp>
          <p:sp>
            <p:nvSpPr>
              <p:cNvPr id="93" name="Gelijkbenige driehoek 92">
                <a:extLst>
                  <a:ext uri="{FF2B5EF4-FFF2-40B4-BE49-F238E27FC236}">
                    <a16:creationId xmlns:a16="http://schemas.microsoft.com/office/drawing/2014/main" id="{133E65AB-10CB-4D3F-B884-BB94F76F55BF}"/>
                  </a:ext>
                </a:extLst>
              </p:cNvPr>
              <p:cNvSpPr/>
              <p:nvPr userDrawn="1"/>
            </p:nvSpPr>
            <p:spPr>
              <a:xfrm rot="10800000">
                <a:off x="-2898991" y="1648817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4" name="Groep 93">
                <a:extLst>
                  <a:ext uri="{FF2B5EF4-FFF2-40B4-BE49-F238E27FC236}">
                    <a16:creationId xmlns:a16="http://schemas.microsoft.com/office/drawing/2014/main" id="{B8091385-E925-4681-B71B-1BC4F15ACEA8}"/>
                  </a:ext>
                </a:extLst>
              </p:cNvPr>
              <p:cNvGrpSpPr/>
              <p:nvPr userDrawn="1"/>
            </p:nvGrpSpPr>
            <p:grpSpPr>
              <a:xfrm>
                <a:off x="-3057559" y="2743413"/>
                <a:ext cx="1470561" cy="678267"/>
                <a:chOff x="-3057559" y="2743413"/>
                <a:chExt cx="1470561" cy="678267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12FFE7F8-8A16-4195-AAF7-D3D184399367}"/>
                    </a:ext>
                  </a:extLst>
                </p:cNvPr>
                <p:cNvSpPr/>
                <p:nvPr userDrawn="1"/>
              </p:nvSpPr>
              <p:spPr>
                <a:xfrm>
                  <a:off x="-3057559" y="2743413"/>
                  <a:ext cx="1421640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7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8A708AED-6DF1-486C-9D44-C47A69F61722}"/>
                    </a:ext>
                  </a:extLst>
                </p:cNvPr>
                <p:cNvSpPr/>
                <p:nvPr userDrawn="1"/>
              </p:nvSpPr>
              <p:spPr>
                <a:xfrm>
                  <a:off x="-3048000" y="3054802"/>
                  <a:ext cx="1404937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Tekstvak 109">
                  <a:extLst>
                    <a:ext uri="{FF2B5EF4-FFF2-40B4-BE49-F238E27FC236}">
                      <a16:creationId xmlns:a16="http://schemas.microsoft.com/office/drawing/2014/main" id="{F5F2CD28-3B92-4817-92C3-96D0AC2F5622}"/>
                    </a:ext>
                  </a:extLst>
                </p:cNvPr>
                <p:cNvSpPr txBox="1"/>
                <p:nvPr userDrawn="1"/>
              </p:nvSpPr>
              <p:spPr>
                <a:xfrm>
                  <a:off x="-2817196" y="2782523"/>
                  <a:ext cx="1147939" cy="189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Grootte en positie…</a:t>
                  </a:r>
                </a:p>
              </p:txBody>
            </p:sp>
            <p:sp>
              <p:nvSpPr>
                <p:cNvPr id="111" name="Tekstvak 110">
                  <a:extLst>
                    <a:ext uri="{FF2B5EF4-FFF2-40B4-BE49-F238E27FC236}">
                      <a16:creationId xmlns:a16="http://schemas.microsoft.com/office/drawing/2014/main" id="{C0BDEF86-D115-41B6-8BF5-A926ACB23405}"/>
                    </a:ext>
                  </a:extLst>
                </p:cNvPr>
                <p:cNvSpPr txBox="1"/>
                <p:nvPr userDrawn="1"/>
              </p:nvSpPr>
              <p:spPr>
                <a:xfrm>
                  <a:off x="-2830623" y="3103649"/>
                  <a:ext cx="1156604" cy="189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Vorm opmaken…</a:t>
                  </a:r>
                </a:p>
              </p:txBody>
            </p:sp>
            <p:pic>
              <p:nvPicPr>
                <p:cNvPr id="112" name="Picture 3">
                  <a:extLst>
                    <a:ext uri="{FF2B5EF4-FFF2-40B4-BE49-F238E27FC236}">
                      <a16:creationId xmlns:a16="http://schemas.microsoft.com/office/drawing/2014/main" id="{A3210EFA-FCC2-42C7-AF87-C2277DA71181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730084" y="3190349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13" name="Groep 112">
                  <a:extLst>
                    <a:ext uri="{FF2B5EF4-FFF2-40B4-BE49-F238E27FC236}">
                      <a16:creationId xmlns:a16="http://schemas.microsoft.com/office/drawing/2014/main" id="{1687B51F-AFA6-4549-9B24-73A33B9A6B58}"/>
                    </a:ext>
                  </a:extLst>
                </p:cNvPr>
                <p:cNvGrpSpPr/>
                <p:nvPr userDrawn="1"/>
              </p:nvGrpSpPr>
              <p:grpSpPr>
                <a:xfrm>
                  <a:off x="-2986080" y="2795018"/>
                  <a:ext cx="171801" cy="182567"/>
                  <a:chOff x="-2991459" y="2784261"/>
                  <a:chExt cx="171801" cy="182567"/>
                </a:xfrm>
              </p:grpSpPr>
              <p:sp>
                <p:nvSpPr>
                  <p:cNvPr id="121" name="Rechthoek: afgeronde hoeken 120">
                    <a:extLst>
                      <a:ext uri="{FF2B5EF4-FFF2-40B4-BE49-F238E27FC236}">
                        <a16:creationId xmlns:a16="http://schemas.microsoft.com/office/drawing/2014/main" id="{30E9B9AA-56FE-4744-A4D0-C396AB0F501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865377" y="2808915"/>
                    <a:ext cx="45719" cy="131922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22" name="Rechte verbindingslijn 121">
                    <a:extLst>
                      <a:ext uri="{FF2B5EF4-FFF2-40B4-BE49-F238E27FC236}">
                        <a16:creationId xmlns:a16="http://schemas.microsoft.com/office/drawing/2014/main" id="{608273BD-EB13-48AD-82C9-FA86F5F4A37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40784" y="2813530"/>
                    <a:ext cx="7656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3" name="Rechte verbindingslijn 122">
                    <a:extLst>
                      <a:ext uri="{FF2B5EF4-FFF2-40B4-BE49-F238E27FC236}">
                        <a16:creationId xmlns:a16="http://schemas.microsoft.com/office/drawing/2014/main" id="{C6715D3A-2397-47C6-837A-DAECA2FDE502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40784" y="2936435"/>
                    <a:ext cx="81939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4" name="Rechthoek: afgeronde hoeken 123">
                    <a:extLst>
                      <a:ext uri="{FF2B5EF4-FFF2-40B4-BE49-F238E27FC236}">
                        <a16:creationId xmlns:a16="http://schemas.microsoft.com/office/drawing/2014/main" id="{BA6FE8B4-B99F-46CE-9007-7CD8CBE3A90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984327" y="2855769"/>
                    <a:ext cx="45719" cy="38214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25" name="Groep 124">
                    <a:extLst>
                      <a:ext uri="{FF2B5EF4-FFF2-40B4-BE49-F238E27FC236}">
                        <a16:creationId xmlns:a16="http://schemas.microsoft.com/office/drawing/2014/main" id="{210E530B-5E93-4A37-83BD-F825D76D5131}"/>
                      </a:ext>
                    </a:extLst>
                  </p:cNvPr>
                  <p:cNvGrpSpPr/>
                  <p:nvPr userDrawn="1"/>
                </p:nvGrpSpPr>
                <p:grpSpPr>
                  <a:xfrm rot="5400000">
                    <a:off x="-2990086" y="2782888"/>
                    <a:ext cx="57228" cy="59974"/>
                    <a:chOff x="-2355611" y="494641"/>
                    <a:chExt cx="76167" cy="79826"/>
                  </a:xfrm>
                </p:grpSpPr>
                <p:sp>
                  <p:nvSpPr>
                    <p:cNvPr id="129" name="Rechthoek 128">
                      <a:extLst>
                        <a:ext uri="{FF2B5EF4-FFF2-40B4-BE49-F238E27FC236}">
                          <a16:creationId xmlns:a16="http://schemas.microsoft.com/office/drawing/2014/main" id="{9C099EC8-848B-443C-94B9-65CABA4EEF4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29421" y="518941"/>
                      <a:ext cx="49977" cy="31227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0" name="Pijl: punthaak 129">
                      <a:extLst>
                        <a:ext uri="{FF2B5EF4-FFF2-40B4-BE49-F238E27FC236}">
                          <a16:creationId xmlns:a16="http://schemas.microsoft.com/office/drawing/2014/main" id="{B6C3D146-7BD8-4090-8F90-3850D22B106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355611" y="494641"/>
                      <a:ext cx="72569" cy="79826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26" name="Groep 125">
                    <a:extLst>
                      <a:ext uri="{FF2B5EF4-FFF2-40B4-BE49-F238E27FC236}">
                        <a16:creationId xmlns:a16="http://schemas.microsoft.com/office/drawing/2014/main" id="{4EAC0DC3-D613-4FD0-8144-B0CD0A3905E1}"/>
                      </a:ext>
                    </a:extLst>
                  </p:cNvPr>
                  <p:cNvGrpSpPr/>
                  <p:nvPr userDrawn="1"/>
                </p:nvGrpSpPr>
                <p:grpSpPr>
                  <a:xfrm rot="16200000">
                    <a:off x="-2990086" y="2908227"/>
                    <a:ext cx="57228" cy="59974"/>
                    <a:chOff x="-2355611" y="494641"/>
                    <a:chExt cx="76167" cy="79826"/>
                  </a:xfrm>
                </p:grpSpPr>
                <p:sp>
                  <p:nvSpPr>
                    <p:cNvPr id="127" name="Rechthoek 126">
                      <a:extLst>
                        <a:ext uri="{FF2B5EF4-FFF2-40B4-BE49-F238E27FC236}">
                          <a16:creationId xmlns:a16="http://schemas.microsoft.com/office/drawing/2014/main" id="{46A42617-70C8-451D-9186-584E5FC15C1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29421" y="518941"/>
                      <a:ext cx="49977" cy="31227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8" name="Pijl: punthaak 127">
                      <a:extLst>
                        <a:ext uri="{FF2B5EF4-FFF2-40B4-BE49-F238E27FC236}">
                          <a16:creationId xmlns:a16="http://schemas.microsoft.com/office/drawing/2014/main" id="{5601CA2D-3EDD-4BD2-BCDB-74876BC0BBF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355611" y="494641"/>
                      <a:ext cx="72569" cy="79826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14" name="Groep 113">
                  <a:extLst>
                    <a:ext uri="{FF2B5EF4-FFF2-40B4-BE49-F238E27FC236}">
                      <a16:creationId xmlns:a16="http://schemas.microsoft.com/office/drawing/2014/main" id="{E1F70583-F2EE-4408-9193-5D79C0045612}"/>
                    </a:ext>
                  </a:extLst>
                </p:cNvPr>
                <p:cNvGrpSpPr/>
                <p:nvPr userDrawn="1"/>
              </p:nvGrpSpPr>
              <p:grpSpPr>
                <a:xfrm>
                  <a:off x="-2983875" y="3094353"/>
                  <a:ext cx="179696" cy="192086"/>
                  <a:chOff x="-899320" y="3037554"/>
                  <a:chExt cx="257041" cy="274768"/>
                </a:xfrm>
              </p:grpSpPr>
              <p:grpSp>
                <p:nvGrpSpPr>
                  <p:cNvPr id="115" name="Groep 114">
                    <a:extLst>
                      <a:ext uri="{FF2B5EF4-FFF2-40B4-BE49-F238E27FC236}">
                        <a16:creationId xmlns:a16="http://schemas.microsoft.com/office/drawing/2014/main" id="{B26BBEF2-0361-45AD-92C2-92D3539DA4D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899320" y="3037554"/>
                    <a:ext cx="175977" cy="165227"/>
                    <a:chOff x="-899320" y="3037554"/>
                    <a:chExt cx="175977" cy="165227"/>
                  </a:xfrm>
                </p:grpSpPr>
                <p:sp>
                  <p:nvSpPr>
                    <p:cNvPr id="118" name="Vrije vorm: vorm 117">
                      <a:extLst>
                        <a:ext uri="{FF2B5EF4-FFF2-40B4-BE49-F238E27FC236}">
                          <a16:creationId xmlns:a16="http://schemas.microsoft.com/office/drawing/2014/main" id="{CC7B9F7C-D58F-4EA6-8A8C-B9C98B8FFE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804124" y="3081338"/>
                      <a:ext cx="80781" cy="121443"/>
                    </a:xfrm>
                    <a:custGeom>
                      <a:avLst/>
                      <a:gdLst>
                        <a:gd name="connsiteX0" fmla="*/ 0 w 54768"/>
                        <a:gd name="connsiteY0" fmla="*/ 0 h 71437"/>
                        <a:gd name="connsiteX1" fmla="*/ 4762 w 54768"/>
                        <a:gd name="connsiteY1" fmla="*/ 71437 h 71437"/>
                        <a:gd name="connsiteX2" fmla="*/ 54768 w 54768"/>
                        <a:gd name="connsiteY2" fmla="*/ 4762 h 71437"/>
                        <a:gd name="connsiteX3" fmla="*/ 0 w 54768"/>
                        <a:gd name="connsiteY3" fmla="*/ 0 h 71437"/>
                        <a:gd name="connsiteX0" fmla="*/ 0 w 54768"/>
                        <a:gd name="connsiteY0" fmla="*/ 0 h 71437"/>
                        <a:gd name="connsiteX1" fmla="*/ 4762 w 54768"/>
                        <a:gd name="connsiteY1" fmla="*/ 71437 h 71437"/>
                        <a:gd name="connsiteX2" fmla="*/ 54768 w 54768"/>
                        <a:gd name="connsiteY2" fmla="*/ 4762 h 71437"/>
                        <a:gd name="connsiteX3" fmla="*/ 0 w 54768"/>
                        <a:gd name="connsiteY3" fmla="*/ 0 h 71437"/>
                        <a:gd name="connsiteX0" fmla="*/ 0 w 61912"/>
                        <a:gd name="connsiteY0" fmla="*/ 4763 h 76200"/>
                        <a:gd name="connsiteX1" fmla="*/ 4762 w 61912"/>
                        <a:gd name="connsiteY1" fmla="*/ 76200 h 76200"/>
                        <a:gd name="connsiteX2" fmla="*/ 61912 w 61912"/>
                        <a:gd name="connsiteY2" fmla="*/ 0 h 76200"/>
                        <a:gd name="connsiteX3" fmla="*/ 0 w 61912"/>
                        <a:gd name="connsiteY3" fmla="*/ 4763 h 76200"/>
                        <a:gd name="connsiteX0" fmla="*/ 0 w 61912"/>
                        <a:gd name="connsiteY0" fmla="*/ 50015 h 121452"/>
                        <a:gd name="connsiteX1" fmla="*/ 4762 w 61912"/>
                        <a:gd name="connsiteY1" fmla="*/ 121452 h 121452"/>
                        <a:gd name="connsiteX2" fmla="*/ 61912 w 61912"/>
                        <a:gd name="connsiteY2" fmla="*/ 45252 h 121452"/>
                        <a:gd name="connsiteX3" fmla="*/ 7143 w 61912"/>
                        <a:gd name="connsiteY3" fmla="*/ 9 h 121452"/>
                        <a:gd name="connsiteX4" fmla="*/ 0 w 61912"/>
                        <a:gd name="connsiteY4" fmla="*/ 50015 h 121452"/>
                        <a:gd name="connsiteX0" fmla="*/ 30217 w 92129"/>
                        <a:gd name="connsiteY0" fmla="*/ 50015 h 121452"/>
                        <a:gd name="connsiteX1" fmla="*/ 34979 w 92129"/>
                        <a:gd name="connsiteY1" fmla="*/ 121452 h 121452"/>
                        <a:gd name="connsiteX2" fmla="*/ 92129 w 92129"/>
                        <a:gd name="connsiteY2" fmla="*/ 45252 h 121452"/>
                        <a:gd name="connsiteX3" fmla="*/ 37360 w 92129"/>
                        <a:gd name="connsiteY3" fmla="*/ 9 h 121452"/>
                        <a:gd name="connsiteX4" fmla="*/ 30217 w 92129"/>
                        <a:gd name="connsiteY4" fmla="*/ 50015 h 121452"/>
                        <a:gd name="connsiteX0" fmla="*/ 30217 w 92129"/>
                        <a:gd name="connsiteY0" fmla="*/ 50006 h 121443"/>
                        <a:gd name="connsiteX1" fmla="*/ 34979 w 92129"/>
                        <a:gd name="connsiteY1" fmla="*/ 121443 h 121443"/>
                        <a:gd name="connsiteX2" fmla="*/ 92129 w 92129"/>
                        <a:gd name="connsiteY2" fmla="*/ 45243 h 121443"/>
                        <a:gd name="connsiteX3" fmla="*/ 37360 w 92129"/>
                        <a:gd name="connsiteY3" fmla="*/ 0 h 121443"/>
                        <a:gd name="connsiteX4" fmla="*/ 30217 w 92129"/>
                        <a:gd name="connsiteY4" fmla="*/ 50006 h 121443"/>
                        <a:gd name="connsiteX0" fmla="*/ 30217 w 92490"/>
                        <a:gd name="connsiteY0" fmla="*/ 50006 h 121443"/>
                        <a:gd name="connsiteX1" fmla="*/ 34979 w 92490"/>
                        <a:gd name="connsiteY1" fmla="*/ 121443 h 121443"/>
                        <a:gd name="connsiteX2" fmla="*/ 92129 w 92490"/>
                        <a:gd name="connsiteY2" fmla="*/ 45243 h 121443"/>
                        <a:gd name="connsiteX3" fmla="*/ 37360 w 92490"/>
                        <a:gd name="connsiteY3" fmla="*/ 0 h 121443"/>
                        <a:gd name="connsiteX4" fmla="*/ 30217 w 92490"/>
                        <a:gd name="connsiteY4" fmla="*/ 50006 h 121443"/>
                        <a:gd name="connsiteX0" fmla="*/ 30217 w 80781"/>
                        <a:gd name="connsiteY0" fmla="*/ 50006 h 121443"/>
                        <a:gd name="connsiteX1" fmla="*/ 34979 w 80781"/>
                        <a:gd name="connsiteY1" fmla="*/ 121443 h 121443"/>
                        <a:gd name="connsiteX2" fmla="*/ 80222 w 80781"/>
                        <a:gd name="connsiteY2" fmla="*/ 52387 h 121443"/>
                        <a:gd name="connsiteX3" fmla="*/ 37360 w 80781"/>
                        <a:gd name="connsiteY3" fmla="*/ 0 h 121443"/>
                        <a:gd name="connsiteX4" fmla="*/ 30217 w 80781"/>
                        <a:gd name="connsiteY4" fmla="*/ 50006 h 121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0781" h="121443">
                          <a:moveTo>
                            <a:pt x="30217" y="50006"/>
                          </a:moveTo>
                          <a:lnTo>
                            <a:pt x="34979" y="121443"/>
                          </a:lnTo>
                          <a:lnTo>
                            <a:pt x="80222" y="52387"/>
                          </a:lnTo>
                          <a:cubicBezTo>
                            <a:pt x="84191" y="29368"/>
                            <a:pt x="66729" y="1588"/>
                            <a:pt x="37360" y="0"/>
                          </a:cubicBezTo>
                          <a:cubicBezTo>
                            <a:pt x="-43602" y="21431"/>
                            <a:pt x="32598" y="33337"/>
                            <a:pt x="30217" y="50006"/>
                          </a:cubicBezTo>
                          <a:close/>
                        </a:path>
                      </a:pathLst>
                    </a:custGeom>
                    <a:solidFill>
                      <a:srgbClr val="366FA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9" name="Rechthoek: afgeronde hoeken 118">
                      <a:extLst>
                        <a:ext uri="{FF2B5EF4-FFF2-40B4-BE49-F238E27FC236}">
                          <a16:creationId xmlns:a16="http://schemas.microsoft.com/office/drawing/2014/main" id="{F4C9FBA1-AC2B-4271-A87D-50CC44C68C08}"/>
                        </a:ext>
                      </a:extLst>
                    </p:cNvPr>
                    <p:cNvSpPr/>
                    <p:nvPr userDrawn="1"/>
                  </p:nvSpPr>
                  <p:spPr>
                    <a:xfrm rot="2903873">
                      <a:off x="-887744" y="3085651"/>
                      <a:ext cx="99751" cy="12290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7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0" name="Vrije vorm: vorm 119">
                      <a:extLst>
                        <a:ext uri="{FF2B5EF4-FFF2-40B4-BE49-F238E27FC236}">
                          <a16:creationId xmlns:a16="http://schemas.microsoft.com/office/drawing/2014/main" id="{E3CFAEDD-DFEA-4E44-A62D-CDADA464A64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894646" y="3037554"/>
                      <a:ext cx="64753" cy="85767"/>
                    </a:xfrm>
                    <a:custGeom>
                      <a:avLst/>
                      <a:gdLst>
                        <a:gd name="connsiteX0" fmla="*/ 0 w 52388"/>
                        <a:gd name="connsiteY0" fmla="*/ 76203 h 76203"/>
                        <a:gd name="connsiteX1" fmla="*/ 26194 w 52388"/>
                        <a:gd name="connsiteY1" fmla="*/ 3 h 76203"/>
                        <a:gd name="connsiteX2" fmla="*/ 52388 w 52388"/>
                        <a:gd name="connsiteY2" fmla="*/ 73822 h 76203"/>
                        <a:gd name="connsiteX0" fmla="*/ 0 w 52388"/>
                        <a:gd name="connsiteY0" fmla="*/ 76203 h 76203"/>
                        <a:gd name="connsiteX1" fmla="*/ 26194 w 52388"/>
                        <a:gd name="connsiteY1" fmla="*/ 3 h 76203"/>
                        <a:gd name="connsiteX2" fmla="*/ 52388 w 52388"/>
                        <a:gd name="connsiteY2" fmla="*/ 73822 h 76203"/>
                        <a:gd name="connsiteX0" fmla="*/ 0 w 46443"/>
                        <a:gd name="connsiteY0" fmla="*/ 78387 h 78387"/>
                        <a:gd name="connsiteX1" fmla="*/ 20249 w 46443"/>
                        <a:gd name="connsiteY1" fmla="*/ 11 h 78387"/>
                        <a:gd name="connsiteX2" fmla="*/ 46443 w 46443"/>
                        <a:gd name="connsiteY2" fmla="*/ 73830 h 78387"/>
                        <a:gd name="connsiteX0" fmla="*/ 135 w 46578"/>
                        <a:gd name="connsiteY0" fmla="*/ 78387 h 78387"/>
                        <a:gd name="connsiteX1" fmla="*/ 20384 w 46578"/>
                        <a:gd name="connsiteY1" fmla="*/ 11 h 78387"/>
                        <a:gd name="connsiteX2" fmla="*/ 46578 w 46578"/>
                        <a:gd name="connsiteY2" fmla="*/ 73830 h 78387"/>
                        <a:gd name="connsiteX0" fmla="*/ 295 w 46738"/>
                        <a:gd name="connsiteY0" fmla="*/ 78387 h 78387"/>
                        <a:gd name="connsiteX1" fmla="*/ 20544 w 46738"/>
                        <a:gd name="connsiteY1" fmla="*/ 11 h 78387"/>
                        <a:gd name="connsiteX2" fmla="*/ 46738 w 46738"/>
                        <a:gd name="connsiteY2" fmla="*/ 73830 h 78387"/>
                        <a:gd name="connsiteX0" fmla="*/ 127 w 39137"/>
                        <a:gd name="connsiteY0" fmla="*/ 78452 h 78452"/>
                        <a:gd name="connsiteX1" fmla="*/ 20376 w 39137"/>
                        <a:gd name="connsiteY1" fmla="*/ 76 h 78452"/>
                        <a:gd name="connsiteX2" fmla="*/ 39137 w 39137"/>
                        <a:gd name="connsiteY2" fmla="*/ 67366 h 78452"/>
                        <a:gd name="connsiteX0" fmla="*/ 127 w 39933"/>
                        <a:gd name="connsiteY0" fmla="*/ 78470 h 78470"/>
                        <a:gd name="connsiteX1" fmla="*/ 20376 w 39933"/>
                        <a:gd name="connsiteY1" fmla="*/ 94 h 78470"/>
                        <a:gd name="connsiteX2" fmla="*/ 39137 w 39933"/>
                        <a:gd name="connsiteY2" fmla="*/ 67384 h 78470"/>
                        <a:gd name="connsiteX0" fmla="*/ 219 w 40422"/>
                        <a:gd name="connsiteY0" fmla="*/ 78381 h 78381"/>
                        <a:gd name="connsiteX1" fmla="*/ 20468 w 40422"/>
                        <a:gd name="connsiteY1" fmla="*/ 5 h 78381"/>
                        <a:gd name="connsiteX2" fmla="*/ 39229 w 40422"/>
                        <a:gd name="connsiteY2" fmla="*/ 67295 h 78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0422" h="78381">
                          <a:moveTo>
                            <a:pt x="219" y="78381"/>
                          </a:moveTo>
                          <a:cubicBezTo>
                            <a:pt x="-1454" y="18717"/>
                            <a:pt x="6534" y="-324"/>
                            <a:pt x="20468" y="5"/>
                          </a:cubicBezTo>
                          <a:cubicBezTo>
                            <a:pt x="34402" y="334"/>
                            <a:pt x="43874" y="23658"/>
                            <a:pt x="39229" y="67295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16" name="Vrije vorm: vorm 115">
                    <a:extLst>
                      <a:ext uri="{FF2B5EF4-FFF2-40B4-BE49-F238E27FC236}">
                        <a16:creationId xmlns:a16="http://schemas.microsoft.com/office/drawing/2014/main" id="{DFBFA077-8146-4704-93A4-763A03C03D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62013" y="3217002"/>
                    <a:ext cx="147113" cy="95320"/>
                  </a:xfrm>
                  <a:custGeom>
                    <a:avLst/>
                    <a:gdLst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107157 w 142875"/>
                      <a:gd name="connsiteY5" fmla="*/ 85725 h 95250"/>
                      <a:gd name="connsiteX6" fmla="*/ 85725 w 142875"/>
                      <a:gd name="connsiteY6" fmla="*/ 95250 h 95250"/>
                      <a:gd name="connsiteX7" fmla="*/ 0 w 142875"/>
                      <a:gd name="connsiteY7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7113"/>
                      <a:gd name="connsiteY0" fmla="*/ 92869 h 95250"/>
                      <a:gd name="connsiteX1" fmla="*/ 64294 w 147113"/>
                      <a:gd name="connsiteY1" fmla="*/ 19050 h 95250"/>
                      <a:gd name="connsiteX2" fmla="*/ 100013 w 147113"/>
                      <a:gd name="connsiteY2" fmla="*/ 0 h 95250"/>
                      <a:gd name="connsiteX3" fmla="*/ 138113 w 147113"/>
                      <a:gd name="connsiteY3" fmla="*/ 14287 h 95250"/>
                      <a:gd name="connsiteX4" fmla="*/ 142875 w 147113"/>
                      <a:gd name="connsiteY4" fmla="*/ 52387 h 95250"/>
                      <a:gd name="connsiteX5" fmla="*/ 85725 w 147113"/>
                      <a:gd name="connsiteY5" fmla="*/ 95250 h 95250"/>
                      <a:gd name="connsiteX6" fmla="*/ 0 w 147113"/>
                      <a:gd name="connsiteY6" fmla="*/ 92869 h 95250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177 w 147290"/>
                      <a:gd name="connsiteY0" fmla="*/ 92936 h 95317"/>
                      <a:gd name="connsiteX1" fmla="*/ 64471 w 147290"/>
                      <a:gd name="connsiteY1" fmla="*/ 19117 h 95317"/>
                      <a:gd name="connsiteX2" fmla="*/ 100190 w 147290"/>
                      <a:gd name="connsiteY2" fmla="*/ 67 h 95317"/>
                      <a:gd name="connsiteX3" fmla="*/ 138290 w 147290"/>
                      <a:gd name="connsiteY3" fmla="*/ 14354 h 95317"/>
                      <a:gd name="connsiteX4" fmla="*/ 143052 w 147290"/>
                      <a:gd name="connsiteY4" fmla="*/ 52454 h 95317"/>
                      <a:gd name="connsiteX5" fmla="*/ 85902 w 147290"/>
                      <a:gd name="connsiteY5" fmla="*/ 95317 h 95317"/>
                      <a:gd name="connsiteX6" fmla="*/ 177 w 147290"/>
                      <a:gd name="connsiteY6" fmla="*/ 92936 h 95317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0 w 147113"/>
                      <a:gd name="connsiteY0" fmla="*/ 92936 h 95320"/>
                      <a:gd name="connsiteX1" fmla="*/ 64294 w 147113"/>
                      <a:gd name="connsiteY1" fmla="*/ 19117 h 95320"/>
                      <a:gd name="connsiteX2" fmla="*/ 100013 w 147113"/>
                      <a:gd name="connsiteY2" fmla="*/ 67 h 95320"/>
                      <a:gd name="connsiteX3" fmla="*/ 138113 w 147113"/>
                      <a:gd name="connsiteY3" fmla="*/ 14354 h 95320"/>
                      <a:gd name="connsiteX4" fmla="*/ 142875 w 147113"/>
                      <a:gd name="connsiteY4" fmla="*/ 52454 h 95320"/>
                      <a:gd name="connsiteX5" fmla="*/ 85725 w 147113"/>
                      <a:gd name="connsiteY5" fmla="*/ 95317 h 95320"/>
                      <a:gd name="connsiteX6" fmla="*/ 0 w 147113"/>
                      <a:gd name="connsiteY6" fmla="*/ 92936 h 95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7113" h="95320">
                        <a:moveTo>
                          <a:pt x="0" y="92936"/>
                        </a:moveTo>
                        <a:cubicBezTo>
                          <a:pt x="32147" y="61186"/>
                          <a:pt x="47625" y="34595"/>
                          <a:pt x="64294" y="19117"/>
                        </a:cubicBezTo>
                        <a:cubicBezTo>
                          <a:pt x="80963" y="3639"/>
                          <a:pt x="87710" y="861"/>
                          <a:pt x="100013" y="67"/>
                        </a:cubicBezTo>
                        <a:cubicBezTo>
                          <a:pt x="112316" y="-727"/>
                          <a:pt x="130969" y="5623"/>
                          <a:pt x="138113" y="14354"/>
                        </a:cubicBezTo>
                        <a:cubicBezTo>
                          <a:pt x="145257" y="23085"/>
                          <a:pt x="151606" y="38960"/>
                          <a:pt x="142875" y="52454"/>
                        </a:cubicBezTo>
                        <a:cubicBezTo>
                          <a:pt x="134144" y="65948"/>
                          <a:pt x="114300" y="95713"/>
                          <a:pt x="85725" y="95317"/>
                        </a:cubicBezTo>
                        <a:lnTo>
                          <a:pt x="0" y="92936"/>
                        </a:lnTo>
                        <a:close/>
                      </a:path>
                    </a:pathLst>
                  </a:custGeom>
                  <a:gradFill>
                    <a:gsLst>
                      <a:gs pos="52000">
                        <a:schemeClr val="accent1">
                          <a:lumMod val="5000"/>
                          <a:lumOff val="95000"/>
                        </a:schemeClr>
                      </a:gs>
                      <a:gs pos="57000">
                        <a:srgbClr val="366FA8">
                          <a:lumMod val="100000"/>
                        </a:srgbClr>
                      </a:gs>
                    </a:gsLst>
                    <a:lin ang="8400000" scaled="0"/>
                  </a:gradFill>
                  <a:ln w="12700">
                    <a:solidFill>
                      <a:srgbClr val="366F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" name="Vrije vorm: vorm 116">
                    <a:extLst>
                      <a:ext uri="{FF2B5EF4-FFF2-40B4-BE49-F238E27FC236}">
                        <a16:creationId xmlns:a16="http://schemas.microsoft.com/office/drawing/2014/main" id="{B5383918-15AD-446F-A556-83F1B1FAD8AE}"/>
                      </a:ext>
                    </a:extLst>
                  </p:cNvPr>
                  <p:cNvSpPr/>
                  <p:nvPr userDrawn="1"/>
                </p:nvSpPr>
                <p:spPr>
                  <a:xfrm rot="1666569">
                    <a:off x="-715971" y="3091054"/>
                    <a:ext cx="73692" cy="134289"/>
                  </a:xfrm>
                  <a:custGeom>
                    <a:avLst/>
                    <a:gdLst>
                      <a:gd name="connsiteX0" fmla="*/ 34448 w 73692"/>
                      <a:gd name="connsiteY0" fmla="*/ 0 h 134289"/>
                      <a:gd name="connsiteX1" fmla="*/ 37427 w 73692"/>
                      <a:gd name="connsiteY1" fmla="*/ 0 h 134289"/>
                      <a:gd name="connsiteX2" fmla="*/ 73692 w 73692"/>
                      <a:gd name="connsiteY2" fmla="*/ 68852 h 134289"/>
                      <a:gd name="connsiteX3" fmla="*/ 56906 w 73692"/>
                      <a:gd name="connsiteY3" fmla="*/ 134289 h 134289"/>
                      <a:gd name="connsiteX4" fmla="*/ 0 w 73692"/>
                      <a:gd name="connsiteY4" fmla="*/ 134289 h 134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692" h="134289">
                        <a:moveTo>
                          <a:pt x="34448" y="0"/>
                        </a:moveTo>
                        <a:lnTo>
                          <a:pt x="37427" y="0"/>
                        </a:lnTo>
                        <a:lnTo>
                          <a:pt x="73692" y="68852"/>
                        </a:lnTo>
                        <a:lnTo>
                          <a:pt x="56906" y="134289"/>
                        </a:lnTo>
                        <a:lnTo>
                          <a:pt x="0" y="134289"/>
                        </a:lnTo>
                        <a:close/>
                      </a:path>
                    </a:pathLst>
                  </a:custGeom>
                  <a:solidFill>
                    <a:srgbClr val="81818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cxnSp>
            <p:nvCxnSpPr>
              <p:cNvPr id="95" name="Rechte verbindingslijn 94">
                <a:extLst>
                  <a:ext uri="{FF2B5EF4-FFF2-40B4-BE49-F238E27FC236}">
                    <a16:creationId xmlns:a16="http://schemas.microsoft.com/office/drawing/2014/main" id="{A00072A4-A91D-4A6B-8472-CF22D46E257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352867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96" name="Ovaal 95">
                <a:extLst>
                  <a:ext uri="{FF2B5EF4-FFF2-40B4-BE49-F238E27FC236}">
                    <a16:creationId xmlns:a16="http://schemas.microsoft.com/office/drawing/2014/main" id="{F6697713-AE7B-4A96-BA12-C105CEACF5D2}"/>
                  </a:ext>
                </a:extLst>
              </p:cNvPr>
              <p:cNvSpPr/>
              <p:nvPr userDrawn="1"/>
            </p:nvSpPr>
            <p:spPr>
              <a:xfrm>
                <a:off x="-3423240" y="4839064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4</a:t>
                </a:r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433BA09-7EFD-4814-A00E-7DC5253FFA8E}"/>
                  </a:ext>
                </a:extLst>
              </p:cNvPr>
              <p:cNvSpPr/>
              <p:nvPr userDrawn="1"/>
            </p:nvSpPr>
            <p:spPr>
              <a:xfrm>
                <a:off x="-3057559" y="4905128"/>
                <a:ext cx="3485051" cy="78074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Klik de rechthoek aan en gebruik de sneltoets:</a:t>
                </a:r>
                <a:b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Ctrl + K 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om een hyperlink toe te voegen. Klik aan de linker kant van het venster op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‘Plaats in dit document’ 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en selecteer in de lijst de juiste dia. Klik vervolgens op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‘OK’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sp>
            <p:nvSpPr>
              <p:cNvPr id="98" name="Ovaal 97">
                <a:extLst>
                  <a:ext uri="{FF2B5EF4-FFF2-40B4-BE49-F238E27FC236}">
                    <a16:creationId xmlns:a16="http://schemas.microsoft.com/office/drawing/2014/main" id="{FE4B25A2-48A2-47F2-B811-2B810E2DDEF4}"/>
                  </a:ext>
                </a:extLst>
              </p:cNvPr>
              <p:cNvSpPr/>
              <p:nvPr userDrawn="1"/>
            </p:nvSpPr>
            <p:spPr>
              <a:xfrm>
                <a:off x="-3423240" y="6208252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5</a:t>
                </a:r>
              </a:p>
            </p:txBody>
          </p:sp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81F4F8EF-44AE-4B3E-A321-E40A45CB221A}"/>
                  </a:ext>
                </a:extLst>
              </p:cNvPr>
              <p:cNvSpPr/>
              <p:nvPr userDrawn="1"/>
            </p:nvSpPr>
            <p:spPr>
              <a:xfrm>
                <a:off x="-3057559" y="6274316"/>
                <a:ext cx="3485051" cy="46468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Kopieer de rechthoek op andere menuknoppen</a:t>
                </a:r>
                <a:b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en pas de hyperlinks aan door </a:t>
                </a:r>
                <a:r>
                  <a:rPr kumimoji="0" lang="nl-NL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stap 4 </a:t>
                </a: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 herhalen. </a:t>
                </a:r>
                <a:endParaRPr kumimoji="0" lang="nl-NL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00" name="Groep 99">
                <a:extLst>
                  <a:ext uri="{FF2B5EF4-FFF2-40B4-BE49-F238E27FC236}">
                    <a16:creationId xmlns:a16="http://schemas.microsoft.com/office/drawing/2014/main" id="{3C108BF2-D48D-4793-921E-CCCE3AE8D769}"/>
                  </a:ext>
                </a:extLst>
              </p:cNvPr>
              <p:cNvGrpSpPr/>
              <p:nvPr userDrawn="1"/>
            </p:nvGrpSpPr>
            <p:grpSpPr>
              <a:xfrm>
                <a:off x="-3059446" y="4284710"/>
                <a:ext cx="2765843" cy="337337"/>
                <a:chOff x="5114260" y="1150425"/>
                <a:chExt cx="2545193" cy="310425"/>
              </a:xfrm>
            </p:grpSpPr>
            <p:sp>
              <p:nvSpPr>
                <p:cNvPr id="101" name="Rechthoek 100">
                  <a:extLst>
                    <a:ext uri="{FF2B5EF4-FFF2-40B4-BE49-F238E27FC236}">
                      <a16:creationId xmlns:a16="http://schemas.microsoft.com/office/drawing/2014/main" id="{D18D0B78-4505-4BF1-8966-2B0F07CEE92E}"/>
                    </a:ext>
                  </a:extLst>
                </p:cNvPr>
                <p:cNvSpPr/>
                <p:nvPr userDrawn="1"/>
              </p:nvSpPr>
              <p:spPr>
                <a:xfrm>
                  <a:off x="5114260" y="1150425"/>
                  <a:ext cx="2545193" cy="310425"/>
                </a:xfrm>
                <a:prstGeom prst="rect">
                  <a:avLst/>
                </a:prstGeom>
                <a:solidFill>
                  <a:srgbClr val="F0F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Tekstvak 101">
                  <a:extLst>
                    <a:ext uri="{FF2B5EF4-FFF2-40B4-BE49-F238E27FC236}">
                      <a16:creationId xmlns:a16="http://schemas.microsoft.com/office/drawing/2014/main" id="{B62E3365-F49F-4601-9529-D79200633EDD}"/>
                    </a:ext>
                  </a:extLst>
                </p:cNvPr>
                <p:cNvSpPr txBox="1"/>
                <p:nvPr userDrawn="1"/>
              </p:nvSpPr>
              <p:spPr>
                <a:xfrm>
                  <a:off x="5129419" y="1227111"/>
                  <a:ext cx="1156604" cy="174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u="none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Door</a:t>
                  </a:r>
                  <a:r>
                    <a:rPr lang="nl-NL" sz="700" b="0" u="sng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z</a:t>
                  </a:r>
                  <a:r>
                    <a:rPr lang="nl-NL" sz="700" b="0" u="none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ichtigheid</a:t>
                  </a:r>
                </a:p>
              </p:txBody>
            </p:sp>
            <p:sp>
              <p:nvSpPr>
                <p:cNvPr id="103" name="Rechthoek 102">
                  <a:extLst>
                    <a:ext uri="{FF2B5EF4-FFF2-40B4-BE49-F238E27FC236}">
                      <a16:creationId xmlns:a16="http://schemas.microsoft.com/office/drawing/2014/main" id="{052A056D-D71C-44EA-BCF3-55769F9EFAC7}"/>
                    </a:ext>
                  </a:extLst>
                </p:cNvPr>
                <p:cNvSpPr/>
                <p:nvPr userDrawn="1"/>
              </p:nvSpPr>
              <p:spPr>
                <a:xfrm>
                  <a:off x="6929354" y="1274066"/>
                  <a:ext cx="21632" cy="87795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4" name="Rechte verbindingslijn 103">
                  <a:extLst>
                    <a:ext uri="{FF2B5EF4-FFF2-40B4-BE49-F238E27FC236}">
                      <a16:creationId xmlns:a16="http://schemas.microsoft.com/office/drawing/2014/main" id="{B8387A1A-F8D8-49D1-A4C7-1FFD36AC5B2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6049103" y="1316473"/>
                  <a:ext cx="88332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</p:cxnSp>
            <p:sp>
              <p:nvSpPr>
                <p:cNvPr id="105" name="Rechthoek 104">
                  <a:extLst>
                    <a:ext uri="{FF2B5EF4-FFF2-40B4-BE49-F238E27FC236}">
                      <a16:creationId xmlns:a16="http://schemas.microsoft.com/office/drawing/2014/main" id="{08C9AEE0-94B9-4674-A16D-93A4CCB6C716}"/>
                    </a:ext>
                  </a:extLst>
                </p:cNvPr>
                <p:cNvSpPr/>
                <p:nvPr userDrawn="1"/>
              </p:nvSpPr>
              <p:spPr>
                <a:xfrm>
                  <a:off x="7020991" y="1228060"/>
                  <a:ext cx="570656" cy="159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l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700" b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100%</a:t>
                  </a:r>
                </a:p>
              </p:txBody>
            </p:sp>
            <p:sp>
              <p:nvSpPr>
                <p:cNvPr id="106" name="Gelijkbenige driehoek 105">
                  <a:extLst>
                    <a:ext uri="{FF2B5EF4-FFF2-40B4-BE49-F238E27FC236}">
                      <a16:creationId xmlns:a16="http://schemas.microsoft.com/office/drawing/2014/main" id="{A6179E2B-CAB1-427E-8C51-E27F9E6FC722}"/>
                    </a:ext>
                  </a:extLst>
                </p:cNvPr>
                <p:cNvSpPr/>
                <p:nvPr userDrawn="1"/>
              </p:nvSpPr>
              <p:spPr>
                <a:xfrm>
                  <a:off x="7508703" y="1252854"/>
                  <a:ext cx="44712" cy="31855"/>
                </a:xfrm>
                <a:prstGeom prst="triangle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Gelijkbenige driehoek 106">
                  <a:extLst>
                    <a:ext uri="{FF2B5EF4-FFF2-40B4-BE49-F238E27FC236}">
                      <a16:creationId xmlns:a16="http://schemas.microsoft.com/office/drawing/2014/main" id="{4ED96FAB-C77D-4D2A-B711-44DC3B33F925}"/>
                    </a:ext>
                  </a:extLst>
                </p:cNvPr>
                <p:cNvSpPr/>
                <p:nvPr userDrawn="1"/>
              </p:nvSpPr>
              <p:spPr>
                <a:xfrm flipV="1">
                  <a:off x="7508703" y="1330136"/>
                  <a:ext cx="44712" cy="31855"/>
                </a:xfrm>
                <a:prstGeom prst="triangle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38" name="COVER">
            <a:extLst>
              <a:ext uri="{FF2B5EF4-FFF2-40B4-BE49-F238E27FC236}">
                <a16:creationId xmlns:a16="http://schemas.microsoft.com/office/drawing/2014/main" id="{CD2965BA-4FF1-48BF-844D-888DAC774CD6}"/>
              </a:ext>
            </a:extLst>
          </p:cNvPr>
          <p:cNvGrpSpPr/>
          <p:nvPr userDrawn="1"/>
        </p:nvGrpSpPr>
        <p:grpSpPr>
          <a:xfrm>
            <a:off x="-2400" y="0"/>
            <a:ext cx="12196800" cy="6858001"/>
            <a:chOff x="-2402" y="-104108"/>
            <a:chExt cx="12196800" cy="6858001"/>
          </a:xfrm>
        </p:grpSpPr>
        <p:sp>
          <p:nvSpPr>
            <p:cNvPr id="139" name="COVER">
              <a:extLst>
                <a:ext uri="{FF2B5EF4-FFF2-40B4-BE49-F238E27FC236}">
                  <a16:creationId xmlns:a16="http://schemas.microsoft.com/office/drawing/2014/main" id="{A97C76F1-0D99-48FE-9D93-EF02711D2E5C}"/>
                </a:ext>
              </a:extLst>
            </p:cNvPr>
            <p:cNvSpPr/>
            <p:nvPr/>
          </p:nvSpPr>
          <p:spPr>
            <a:xfrm rot="10800000">
              <a:off x="-2402" y="-104108"/>
              <a:ext cx="12196800" cy="6858000"/>
            </a:xfrm>
            <a:prstGeom prst="rect">
              <a:avLst/>
            </a:prstGeom>
            <a:solidFill>
              <a:srgbClr val="F2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0" name="VERLOOP">
              <a:extLst>
                <a:ext uri="{FF2B5EF4-FFF2-40B4-BE49-F238E27FC236}">
                  <a16:creationId xmlns:a16="http://schemas.microsoft.com/office/drawing/2014/main" id="{A5670FDD-7845-48C8-904B-9F2F2D8AC8F3}"/>
                </a:ext>
              </a:extLst>
            </p:cNvPr>
            <p:cNvSpPr/>
            <p:nvPr/>
          </p:nvSpPr>
          <p:spPr>
            <a:xfrm>
              <a:off x="-2402" y="5673893"/>
              <a:ext cx="12196800" cy="1080000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alpha val="2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11786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(Beeldvullend)</a:t>
            </a:r>
          </a:p>
        </p:txBody>
      </p:sp>
      <p:grpSp>
        <p:nvGrpSpPr>
          <p:cNvPr id="86" name="TEKSTINSTRUCTIES">
            <a:extLst>
              <a:ext uri="{FF2B5EF4-FFF2-40B4-BE49-F238E27FC236}">
                <a16:creationId xmlns:a16="http://schemas.microsoft.com/office/drawing/2014/main" id="{3493C87F-1DD8-4232-BF56-917C09CA9597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87" name="Rechthoek: afgeronde hoeken 86">
              <a:extLst>
                <a:ext uri="{FF2B5EF4-FFF2-40B4-BE49-F238E27FC236}">
                  <a16:creationId xmlns:a16="http://schemas.microsoft.com/office/drawing/2014/main" id="{70B7C9D3-57E5-4E23-808A-00D2A92836D2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88" name="Rechthoek: afgeronde hoeken 87">
              <a:extLst>
                <a:ext uri="{FF2B5EF4-FFF2-40B4-BE49-F238E27FC236}">
                  <a16:creationId xmlns:a16="http://schemas.microsoft.com/office/drawing/2014/main" id="{F1D6E2E9-4CB3-4E0B-9B10-1FDB553915E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9" name="Rechte verbindingslijn 88">
              <a:extLst>
                <a:ext uri="{FF2B5EF4-FFF2-40B4-BE49-F238E27FC236}">
                  <a16:creationId xmlns:a16="http://schemas.microsoft.com/office/drawing/2014/main" id="{9D9CF341-EBF0-42EF-9039-DB0DB77B28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5028A2D0-094E-487D-8FA2-20CB47D7C93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11" name="Rechthoek 110">
                <a:extLst>
                  <a:ext uri="{FF2B5EF4-FFF2-40B4-BE49-F238E27FC236}">
                    <a16:creationId xmlns:a16="http://schemas.microsoft.com/office/drawing/2014/main" id="{0A73C475-AEE4-4832-AE9D-A09287474C5E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F8820974-3CF7-4007-9C81-B21BF9A95A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CCA2B5DC-5048-46E9-A95F-6556AFD81D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7D1EBF4F-F6FB-4480-8937-DDD62A4FBC7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5" name="Groep 114">
                <a:extLst>
                  <a:ext uri="{FF2B5EF4-FFF2-40B4-BE49-F238E27FC236}">
                    <a16:creationId xmlns:a16="http://schemas.microsoft.com/office/drawing/2014/main" id="{2718FDF3-75B7-4A60-882A-BABAA8EBB770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54" name="Groep 153">
                  <a:extLst>
                    <a:ext uri="{FF2B5EF4-FFF2-40B4-BE49-F238E27FC236}">
                      <a16:creationId xmlns:a16="http://schemas.microsoft.com/office/drawing/2014/main" id="{4E291A70-A1AB-4591-B051-8EB9A795255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58" name="Rechte verbindingslijn 157">
                    <a:extLst>
                      <a:ext uri="{FF2B5EF4-FFF2-40B4-BE49-F238E27FC236}">
                        <a16:creationId xmlns:a16="http://schemas.microsoft.com/office/drawing/2014/main" id="{CD2F437A-D559-4563-BF21-FAC570F46A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9" name="Rechte verbindingslijn 158">
                    <a:extLst>
                      <a:ext uri="{FF2B5EF4-FFF2-40B4-BE49-F238E27FC236}">
                        <a16:creationId xmlns:a16="http://schemas.microsoft.com/office/drawing/2014/main" id="{F2C4B877-A08E-4600-A0C3-C737E3DE45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0" name="Rechte verbindingslijn 159">
                    <a:extLst>
                      <a:ext uri="{FF2B5EF4-FFF2-40B4-BE49-F238E27FC236}">
                        <a16:creationId xmlns:a16="http://schemas.microsoft.com/office/drawing/2014/main" id="{A9B731AF-5D94-441B-B657-AB9F810456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1" name="Rechte verbindingslijn 160">
                    <a:extLst>
                      <a:ext uri="{FF2B5EF4-FFF2-40B4-BE49-F238E27FC236}">
                        <a16:creationId xmlns:a16="http://schemas.microsoft.com/office/drawing/2014/main" id="{28698AE2-8FCD-4E7B-91A6-97978480CB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2" name="Rechte verbindingslijn 161">
                    <a:extLst>
                      <a:ext uri="{FF2B5EF4-FFF2-40B4-BE49-F238E27FC236}">
                        <a16:creationId xmlns:a16="http://schemas.microsoft.com/office/drawing/2014/main" id="{034F5B7B-4125-411D-BFFD-6E396103ECB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55" name="Groep 154">
                  <a:extLst>
                    <a:ext uri="{FF2B5EF4-FFF2-40B4-BE49-F238E27FC236}">
                      <a16:creationId xmlns:a16="http://schemas.microsoft.com/office/drawing/2014/main" id="{28FD65CC-52AF-4139-8284-901187BEFB6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56" name="Rechthoek 155">
                    <a:extLst>
                      <a:ext uri="{FF2B5EF4-FFF2-40B4-BE49-F238E27FC236}">
                        <a16:creationId xmlns:a16="http://schemas.microsoft.com/office/drawing/2014/main" id="{DA5639FD-86E3-4C53-AA68-A9100326A50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Pijl: punthaak 156">
                    <a:extLst>
                      <a:ext uri="{FF2B5EF4-FFF2-40B4-BE49-F238E27FC236}">
                        <a16:creationId xmlns:a16="http://schemas.microsoft.com/office/drawing/2014/main" id="{D4266773-55F7-4F09-85DC-08950651B8D1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16" name="Groep 115">
                <a:extLst>
                  <a:ext uri="{FF2B5EF4-FFF2-40B4-BE49-F238E27FC236}">
                    <a16:creationId xmlns:a16="http://schemas.microsoft.com/office/drawing/2014/main" id="{BBAB7695-43A4-460F-993B-A875473BEF0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45" name="Groep 144">
                  <a:extLst>
                    <a:ext uri="{FF2B5EF4-FFF2-40B4-BE49-F238E27FC236}">
                      <a16:creationId xmlns:a16="http://schemas.microsoft.com/office/drawing/2014/main" id="{C0A03AC3-0229-4809-A28A-A4067B77AE1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49" name="Rechte verbindingslijn 148">
                    <a:extLst>
                      <a:ext uri="{FF2B5EF4-FFF2-40B4-BE49-F238E27FC236}">
                        <a16:creationId xmlns:a16="http://schemas.microsoft.com/office/drawing/2014/main" id="{F8B46FAE-099D-4F30-8B23-D117BE5CB4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0" name="Rechte verbindingslijn 149">
                    <a:extLst>
                      <a:ext uri="{FF2B5EF4-FFF2-40B4-BE49-F238E27FC236}">
                        <a16:creationId xmlns:a16="http://schemas.microsoft.com/office/drawing/2014/main" id="{C5F47676-3F6A-4733-AC92-A2FD62BEFC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1" name="Rechte verbindingslijn 150">
                    <a:extLst>
                      <a:ext uri="{FF2B5EF4-FFF2-40B4-BE49-F238E27FC236}">
                        <a16:creationId xmlns:a16="http://schemas.microsoft.com/office/drawing/2014/main" id="{DEC0CF49-0F37-41A3-8A47-74DDB731D14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2" name="Rechte verbindingslijn 151">
                    <a:extLst>
                      <a:ext uri="{FF2B5EF4-FFF2-40B4-BE49-F238E27FC236}">
                        <a16:creationId xmlns:a16="http://schemas.microsoft.com/office/drawing/2014/main" id="{61729009-4CB0-40B1-AA7B-C4DB125AEAF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3" name="Rechte verbindingslijn 152">
                    <a:extLst>
                      <a:ext uri="{FF2B5EF4-FFF2-40B4-BE49-F238E27FC236}">
                        <a16:creationId xmlns:a16="http://schemas.microsoft.com/office/drawing/2014/main" id="{568B1684-17FB-4464-935B-62C90D06AB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46" name="Groep 145">
                  <a:extLst>
                    <a:ext uri="{FF2B5EF4-FFF2-40B4-BE49-F238E27FC236}">
                      <a16:creationId xmlns:a16="http://schemas.microsoft.com/office/drawing/2014/main" id="{F14E81B3-9D48-49E8-ACF4-8C06120D3636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47" name="Rechthoek 146">
                    <a:extLst>
                      <a:ext uri="{FF2B5EF4-FFF2-40B4-BE49-F238E27FC236}">
                        <a16:creationId xmlns:a16="http://schemas.microsoft.com/office/drawing/2014/main" id="{AB4B9090-708E-416F-B8CD-648E65E530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" name="Pijl: punthaak 147">
                    <a:extLst>
                      <a:ext uri="{FF2B5EF4-FFF2-40B4-BE49-F238E27FC236}">
                        <a16:creationId xmlns:a16="http://schemas.microsoft.com/office/drawing/2014/main" id="{19CFCE28-775C-40A9-831E-3FDFBFD57C4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17" name="Rechte verbindingslijn 116">
                <a:extLst>
                  <a:ext uri="{FF2B5EF4-FFF2-40B4-BE49-F238E27FC236}">
                    <a16:creationId xmlns:a16="http://schemas.microsoft.com/office/drawing/2014/main" id="{8577C299-C7D9-4E4B-B7A6-D6503EFAFF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100215BD-ED89-41B7-AF3E-513A9BCB80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EEB83CB0-4849-439C-A2A4-C387D3016165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A1FD8960-0680-4DE7-8D6E-27783384B1C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5" name="Groep 134">
                  <a:extLst>
                    <a:ext uri="{FF2B5EF4-FFF2-40B4-BE49-F238E27FC236}">
                      <a16:creationId xmlns:a16="http://schemas.microsoft.com/office/drawing/2014/main" id="{61922A1C-2BAA-4BB2-8778-F6650FB2003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36" name="Groep 135">
                    <a:extLst>
                      <a:ext uri="{FF2B5EF4-FFF2-40B4-BE49-F238E27FC236}">
                        <a16:creationId xmlns:a16="http://schemas.microsoft.com/office/drawing/2014/main" id="{0F2BBBBC-9526-453E-B92C-C72F8B1CC13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40" name="Rechte verbindingslijn 139">
                      <a:extLst>
                        <a:ext uri="{FF2B5EF4-FFF2-40B4-BE49-F238E27FC236}">
                          <a16:creationId xmlns:a16="http://schemas.microsoft.com/office/drawing/2014/main" id="{EE49D324-19C4-41D4-85A6-5009AE1504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1" name="Rechte verbindingslijn 140">
                      <a:extLst>
                        <a:ext uri="{FF2B5EF4-FFF2-40B4-BE49-F238E27FC236}">
                          <a16:creationId xmlns:a16="http://schemas.microsoft.com/office/drawing/2014/main" id="{3C8E68CF-1611-4C10-9B46-ED249906DBB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2" name="Rechte verbindingslijn 141">
                      <a:extLst>
                        <a:ext uri="{FF2B5EF4-FFF2-40B4-BE49-F238E27FC236}">
                          <a16:creationId xmlns:a16="http://schemas.microsoft.com/office/drawing/2014/main" id="{452F6CBB-953C-400E-B0E3-F383BE31724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3" name="Rechte verbindingslijn 142">
                      <a:extLst>
                        <a:ext uri="{FF2B5EF4-FFF2-40B4-BE49-F238E27FC236}">
                          <a16:creationId xmlns:a16="http://schemas.microsoft.com/office/drawing/2014/main" id="{F0743F58-5C42-4212-B5AF-10831F8799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4" name="Rechte verbindingslijn 143">
                      <a:extLst>
                        <a:ext uri="{FF2B5EF4-FFF2-40B4-BE49-F238E27FC236}">
                          <a16:creationId xmlns:a16="http://schemas.microsoft.com/office/drawing/2014/main" id="{ADDFA9EE-16E8-45AA-8AF5-9156094A3EE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7" name="Groep 136">
                    <a:extLst>
                      <a:ext uri="{FF2B5EF4-FFF2-40B4-BE49-F238E27FC236}">
                        <a16:creationId xmlns:a16="http://schemas.microsoft.com/office/drawing/2014/main" id="{4C45521C-B411-4A84-BB0B-39DF0FFE153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8" name="Rechthoek 137">
                      <a:extLst>
                        <a:ext uri="{FF2B5EF4-FFF2-40B4-BE49-F238E27FC236}">
                          <a16:creationId xmlns:a16="http://schemas.microsoft.com/office/drawing/2014/main" id="{463512F5-4A0D-4E56-8055-9AE8F60BB2C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9" name="Pijl: punthaak 138">
                      <a:extLst>
                        <a:ext uri="{FF2B5EF4-FFF2-40B4-BE49-F238E27FC236}">
                          <a16:creationId xmlns:a16="http://schemas.microsoft.com/office/drawing/2014/main" id="{186B243B-FE88-4AAA-84BD-57C3A74304C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9C1AED0D-CF28-493A-BF32-C9622A69580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23" name="Rechthoek 122">
                  <a:extLst>
                    <a:ext uri="{FF2B5EF4-FFF2-40B4-BE49-F238E27FC236}">
                      <a16:creationId xmlns:a16="http://schemas.microsoft.com/office/drawing/2014/main" id="{E524BFB0-BC5C-485C-9A12-7ADC52B3B0D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4" name="Groep 123">
                  <a:extLst>
                    <a:ext uri="{FF2B5EF4-FFF2-40B4-BE49-F238E27FC236}">
                      <a16:creationId xmlns:a16="http://schemas.microsoft.com/office/drawing/2014/main" id="{79B2B642-6145-45BC-AA31-4CE5F118EB3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25" name="Groep 124">
                    <a:extLst>
                      <a:ext uri="{FF2B5EF4-FFF2-40B4-BE49-F238E27FC236}">
                        <a16:creationId xmlns:a16="http://schemas.microsoft.com/office/drawing/2014/main" id="{85CBC702-C294-4FF6-B205-61BBB479B05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29" name="Rechte verbindingslijn 128">
                      <a:extLst>
                        <a:ext uri="{FF2B5EF4-FFF2-40B4-BE49-F238E27FC236}">
                          <a16:creationId xmlns:a16="http://schemas.microsoft.com/office/drawing/2014/main" id="{BA8CE67F-7059-4801-AB06-1DEB52335AB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966BFA34-5B3B-4534-BE18-F2899C9C60E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1" name="Rechte verbindingslijn 130">
                      <a:extLst>
                        <a:ext uri="{FF2B5EF4-FFF2-40B4-BE49-F238E27FC236}">
                          <a16:creationId xmlns:a16="http://schemas.microsoft.com/office/drawing/2014/main" id="{CCE1880E-2DE7-46F4-90DC-838103A063E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2" name="Rechte verbindingslijn 131">
                      <a:extLst>
                        <a:ext uri="{FF2B5EF4-FFF2-40B4-BE49-F238E27FC236}">
                          <a16:creationId xmlns:a16="http://schemas.microsoft.com/office/drawing/2014/main" id="{33CD5B4C-717C-418C-83AA-A9349988EB3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3" name="Rechte verbindingslijn 132">
                      <a:extLst>
                        <a:ext uri="{FF2B5EF4-FFF2-40B4-BE49-F238E27FC236}">
                          <a16:creationId xmlns:a16="http://schemas.microsoft.com/office/drawing/2014/main" id="{95428C0A-601E-4AB4-9061-8858016700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26" name="Groep 125">
                    <a:extLst>
                      <a:ext uri="{FF2B5EF4-FFF2-40B4-BE49-F238E27FC236}">
                        <a16:creationId xmlns:a16="http://schemas.microsoft.com/office/drawing/2014/main" id="{DA837213-4E80-401B-9D50-8C8FCD6E6B6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27" name="Rechthoek 126">
                      <a:extLst>
                        <a:ext uri="{FF2B5EF4-FFF2-40B4-BE49-F238E27FC236}">
                          <a16:creationId xmlns:a16="http://schemas.microsoft.com/office/drawing/2014/main" id="{39127FE0-413F-4B0B-AE01-FC66EFBDE76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8" name="Pijl: punthaak 127">
                      <a:extLst>
                        <a:ext uri="{FF2B5EF4-FFF2-40B4-BE49-F238E27FC236}">
                          <a16:creationId xmlns:a16="http://schemas.microsoft.com/office/drawing/2014/main" id="{F3320D93-B7D7-47A9-8EDA-9B4CC8C665A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C2B497E3-8910-40DE-B079-1955BA799AB4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9D616CD7-F51C-4F1C-AC92-9548C4D8B9C2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91" name="Rechte verbindingslijn 90">
              <a:extLst>
                <a:ext uri="{FF2B5EF4-FFF2-40B4-BE49-F238E27FC236}">
                  <a16:creationId xmlns:a16="http://schemas.microsoft.com/office/drawing/2014/main" id="{13F6A017-56F6-4971-9CD1-21337B422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2B6CEFD3-432C-4B1C-BE5B-4D4EB56CEF43}"/>
                </a:ext>
              </a:extLst>
            </p:cNvPr>
            <p:cNvSpPr/>
            <p:nvPr userDrawn="1"/>
          </p:nvSpPr>
          <p:spPr>
            <a:xfrm>
              <a:off x="-3461812" y="315648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85D8DA06-D55B-42C9-8187-306A14CA5DB7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4142E5E6-54A8-4743-97FF-2A06AFC4357C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3E710E99-5D6A-4E16-9709-9062D1DB8119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96" name="Ovaal 95">
              <a:extLst>
                <a:ext uri="{FF2B5EF4-FFF2-40B4-BE49-F238E27FC236}">
                  <a16:creationId xmlns:a16="http://schemas.microsoft.com/office/drawing/2014/main" id="{247010EA-58BE-4214-B83E-1F1D923335F8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AC832DB6-CA44-4610-ABF5-A517FBD40EDD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98" name="Ovaal 97">
              <a:extLst>
                <a:ext uri="{FF2B5EF4-FFF2-40B4-BE49-F238E27FC236}">
                  <a16:creationId xmlns:a16="http://schemas.microsoft.com/office/drawing/2014/main" id="{59507083-6FF4-4F61-9D0B-E0D3578F1D1F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99" name="Ovaal 98">
              <a:extLst>
                <a:ext uri="{FF2B5EF4-FFF2-40B4-BE49-F238E27FC236}">
                  <a16:creationId xmlns:a16="http://schemas.microsoft.com/office/drawing/2014/main" id="{EB9FF014-4D3F-4C7B-BA0E-9D789C940DC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E433C151-27AF-46B9-84A2-FBB348662941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1" name="Ovaal 100">
              <a:extLst>
                <a:ext uri="{FF2B5EF4-FFF2-40B4-BE49-F238E27FC236}">
                  <a16:creationId xmlns:a16="http://schemas.microsoft.com/office/drawing/2014/main" id="{35E31AE3-4F4E-4ACB-8D52-379DE723EF0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F92FBF30-2B34-42F6-A2D4-C3AE2DF58382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561A3EEB-20AF-4B47-8E8E-7740DB07A149}"/>
                </a:ext>
              </a:extLst>
            </p:cNvPr>
            <p:cNvSpPr/>
            <p:nvPr userDrawn="1"/>
          </p:nvSpPr>
          <p:spPr>
            <a:xfrm>
              <a:off x="-3464489" y="362485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A08EF3DD-97C3-4672-AB3A-BC557534F7FC}"/>
                </a:ext>
              </a:extLst>
            </p:cNvPr>
            <p:cNvSpPr/>
            <p:nvPr userDrawn="1"/>
          </p:nvSpPr>
          <p:spPr>
            <a:xfrm>
              <a:off x="-3464490" y="410436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3F6F93ED-833A-40A5-BFAB-F80B0B4AC777}"/>
                </a:ext>
              </a:extLst>
            </p:cNvPr>
            <p:cNvSpPr/>
            <p:nvPr userDrawn="1"/>
          </p:nvSpPr>
          <p:spPr>
            <a:xfrm>
              <a:off x="-3457054" y="454868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B7A765C7-FF2C-441C-8166-44B211F9A8F0}"/>
                </a:ext>
              </a:extLst>
            </p:cNvPr>
            <p:cNvSpPr/>
            <p:nvPr userDrawn="1"/>
          </p:nvSpPr>
          <p:spPr>
            <a:xfrm>
              <a:off x="-3457054" y="2236216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6A7352B0-0DA0-4620-9464-392AE156F3B1}"/>
                </a:ext>
              </a:extLst>
            </p:cNvPr>
            <p:cNvSpPr/>
            <p:nvPr userDrawn="1"/>
          </p:nvSpPr>
          <p:spPr>
            <a:xfrm>
              <a:off x="-3447240" y="27099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58929E3A-31FE-47F2-B4CA-DBA7EA77746E}"/>
                </a:ext>
              </a:extLst>
            </p:cNvPr>
            <p:cNvSpPr/>
            <p:nvPr userDrawn="1"/>
          </p:nvSpPr>
          <p:spPr>
            <a:xfrm>
              <a:off x="-3461812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576F2E56-0CB6-4A7E-8EF4-41A759EECF0B}"/>
                </a:ext>
              </a:extLst>
            </p:cNvPr>
            <p:cNvSpPr/>
            <p:nvPr userDrawn="1"/>
          </p:nvSpPr>
          <p:spPr>
            <a:xfrm>
              <a:off x="-3461812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5CC0E8F7-BA48-4EDD-A5F9-44C5CD9BFFBE}"/>
                </a:ext>
              </a:extLst>
            </p:cNvPr>
            <p:cNvSpPr/>
            <p:nvPr userDrawn="1"/>
          </p:nvSpPr>
          <p:spPr>
            <a:xfrm>
              <a:off x="-3461812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Subtitel met streep</a:t>
            </a:r>
          </a:p>
          <a:p>
            <a:pPr lvl="3"/>
            <a:r>
              <a:rPr lang="nl-NL" err="1"/>
              <a:t>Bullets</a:t>
            </a:r>
            <a:endParaRPr lang="nl-NL"/>
          </a:p>
          <a:p>
            <a:pPr lvl="4"/>
            <a:r>
              <a:rPr lang="nl-NL"/>
              <a:t>Sub-</a:t>
            </a:r>
            <a:r>
              <a:rPr lang="nl-NL" err="1"/>
              <a:t>bullets</a:t>
            </a:r>
            <a:endParaRPr lang="nl-NL"/>
          </a:p>
          <a:p>
            <a:pPr lvl="5"/>
            <a:r>
              <a:rPr lang="nl-NL"/>
              <a:t>Leestekst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217D703C-5DF6-4CEE-B136-A9B9C4F00B2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45548" y="6424941"/>
            <a:ext cx="4268788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 b="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nl-NL"/>
              <a:t>[Vul hier uw voetnoot in]</a:t>
            </a:r>
            <a:endParaRPr lang="en-GB"/>
          </a:p>
        </p:txBody>
      </p:sp>
      <p:sp>
        <p:nvSpPr>
          <p:cNvPr id="18" name="Tijdelijke aanduiding voor datum 17">
            <a:extLst>
              <a:ext uri="{FF2B5EF4-FFF2-40B4-BE49-F238E27FC236}">
                <a16:creationId xmlns:a16="http://schemas.microsoft.com/office/drawing/2014/main" id="{B7184961-7CD8-4CB5-8CE5-7E28EB1490BC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CABE9081-0B79-465A-A947-98CFAC7C40AF}" type="datetime10">
              <a:rPr lang="nl-NL" smtClean="0"/>
              <a:t>14:31</a:t>
            </a:fld>
            <a:endParaRPr lang="nl-NL"/>
          </a:p>
        </p:txBody>
      </p:sp>
      <p:sp>
        <p:nvSpPr>
          <p:cNvPr id="20" name="Tijdelijke aanduiding voor dianummer 19">
            <a:extLst>
              <a:ext uri="{FF2B5EF4-FFF2-40B4-BE49-F238E27FC236}">
                <a16:creationId xmlns:a16="http://schemas.microsoft.com/office/drawing/2014/main" id="{6B67F958-28E3-47F9-B3E8-A01D564201D4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239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(2x)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50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AE36DCFB-B6B5-47D2-8943-2A6EDB8D0C82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6276000" y="1116707"/>
            <a:ext cx="50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3615-135C-4963-BDD4-A3FC661E7C76}" type="datetime10">
              <a:rPr lang="nl-NL" smtClean="0"/>
              <a:t>14:31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‹nr.›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grpSp>
        <p:nvGrpSpPr>
          <p:cNvPr id="164" name="TEKSTINSTRUCTIES">
            <a:extLst>
              <a:ext uri="{FF2B5EF4-FFF2-40B4-BE49-F238E27FC236}">
                <a16:creationId xmlns:a16="http://schemas.microsoft.com/office/drawing/2014/main" id="{723C6A71-5A14-414A-8085-9031D6975FFF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5" name="Rechthoek: afgeronde hoeken 164">
              <a:extLst>
                <a:ext uri="{FF2B5EF4-FFF2-40B4-BE49-F238E27FC236}">
                  <a16:creationId xmlns:a16="http://schemas.microsoft.com/office/drawing/2014/main" id="{33D49DDB-3FD0-4C66-B0C6-758EFF472C57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6" name="Rechthoek: afgeronde hoeken 165">
              <a:extLst>
                <a:ext uri="{FF2B5EF4-FFF2-40B4-BE49-F238E27FC236}">
                  <a16:creationId xmlns:a16="http://schemas.microsoft.com/office/drawing/2014/main" id="{0D68BCAA-9394-4A4A-9343-01D9604F885A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7" name="Rechte verbindingslijn 166">
              <a:extLst>
                <a:ext uri="{FF2B5EF4-FFF2-40B4-BE49-F238E27FC236}">
                  <a16:creationId xmlns:a16="http://schemas.microsoft.com/office/drawing/2014/main" id="{DF9CCC90-7B39-44AC-BFEE-13B7C361F9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8" name="Groep 167">
              <a:extLst>
                <a:ext uri="{FF2B5EF4-FFF2-40B4-BE49-F238E27FC236}">
                  <a16:creationId xmlns:a16="http://schemas.microsoft.com/office/drawing/2014/main" id="{19E792FD-78EC-43FA-B618-5314B00A1884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89" name="Rechthoek 188">
                <a:extLst>
                  <a:ext uri="{FF2B5EF4-FFF2-40B4-BE49-F238E27FC236}">
                    <a16:creationId xmlns:a16="http://schemas.microsoft.com/office/drawing/2014/main" id="{8CCE88CF-E02C-408A-B59B-F823DC6E404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90" name="Rechte verbindingslijn 189">
                <a:extLst>
                  <a:ext uri="{FF2B5EF4-FFF2-40B4-BE49-F238E27FC236}">
                    <a16:creationId xmlns:a16="http://schemas.microsoft.com/office/drawing/2014/main" id="{42C81FC2-2C55-4A10-ABF2-63DD0360F88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F5F1DFF4-ED4E-4E15-A938-3646554C5B6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8F6C60B9-5A97-4762-8469-26DF9C696DAB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3" name="Groep 192">
                <a:extLst>
                  <a:ext uri="{FF2B5EF4-FFF2-40B4-BE49-F238E27FC236}">
                    <a16:creationId xmlns:a16="http://schemas.microsoft.com/office/drawing/2014/main" id="{EBC20CD8-62E0-4CEC-B3B0-84319726BF18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32" name="Groep 231">
                  <a:extLst>
                    <a:ext uri="{FF2B5EF4-FFF2-40B4-BE49-F238E27FC236}">
                      <a16:creationId xmlns:a16="http://schemas.microsoft.com/office/drawing/2014/main" id="{F40D5EA5-988D-463E-9C61-CD935E4DD653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6" name="Rechte verbindingslijn 235">
                    <a:extLst>
                      <a:ext uri="{FF2B5EF4-FFF2-40B4-BE49-F238E27FC236}">
                        <a16:creationId xmlns:a16="http://schemas.microsoft.com/office/drawing/2014/main" id="{186CB640-1AEB-4CC3-A859-47B3512599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7" name="Rechte verbindingslijn 236">
                    <a:extLst>
                      <a:ext uri="{FF2B5EF4-FFF2-40B4-BE49-F238E27FC236}">
                        <a16:creationId xmlns:a16="http://schemas.microsoft.com/office/drawing/2014/main" id="{526C8C71-3FFF-4AE8-BC4B-1C9556259C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8" name="Rechte verbindingslijn 237">
                    <a:extLst>
                      <a:ext uri="{FF2B5EF4-FFF2-40B4-BE49-F238E27FC236}">
                        <a16:creationId xmlns:a16="http://schemas.microsoft.com/office/drawing/2014/main" id="{7402183A-F002-44A4-BAEC-9841BA8D5B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9" name="Rechte verbindingslijn 238">
                    <a:extLst>
                      <a:ext uri="{FF2B5EF4-FFF2-40B4-BE49-F238E27FC236}">
                        <a16:creationId xmlns:a16="http://schemas.microsoft.com/office/drawing/2014/main" id="{2E59B872-75DD-46E5-B36E-D46706746F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0" name="Rechte verbindingslijn 239">
                    <a:extLst>
                      <a:ext uri="{FF2B5EF4-FFF2-40B4-BE49-F238E27FC236}">
                        <a16:creationId xmlns:a16="http://schemas.microsoft.com/office/drawing/2014/main" id="{358BBF9A-775F-4430-979B-CB1961E93B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33" name="Groep 232">
                  <a:extLst>
                    <a:ext uri="{FF2B5EF4-FFF2-40B4-BE49-F238E27FC236}">
                      <a16:creationId xmlns:a16="http://schemas.microsoft.com/office/drawing/2014/main" id="{277DE738-8CBD-4435-8053-0E375652C77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34" name="Rechthoek 233">
                    <a:extLst>
                      <a:ext uri="{FF2B5EF4-FFF2-40B4-BE49-F238E27FC236}">
                        <a16:creationId xmlns:a16="http://schemas.microsoft.com/office/drawing/2014/main" id="{0A2BE7B7-13EC-4C5F-855C-B5122810626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5" name="Pijl: punthaak 234">
                    <a:extLst>
                      <a:ext uri="{FF2B5EF4-FFF2-40B4-BE49-F238E27FC236}">
                        <a16:creationId xmlns:a16="http://schemas.microsoft.com/office/drawing/2014/main" id="{22DB0343-D6D8-43F0-8FFF-9080D06AFDD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77FCE643-BDEB-4A28-95B7-3FFBFC192BC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23" name="Groep 222">
                  <a:extLst>
                    <a:ext uri="{FF2B5EF4-FFF2-40B4-BE49-F238E27FC236}">
                      <a16:creationId xmlns:a16="http://schemas.microsoft.com/office/drawing/2014/main" id="{59E861AF-7BC2-410C-AEA0-EC113AFF705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7" name="Rechte verbindingslijn 226">
                    <a:extLst>
                      <a:ext uri="{FF2B5EF4-FFF2-40B4-BE49-F238E27FC236}">
                        <a16:creationId xmlns:a16="http://schemas.microsoft.com/office/drawing/2014/main" id="{3065B008-0E22-4CF5-BB6D-094004ADD6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8" name="Rechte verbindingslijn 227">
                    <a:extLst>
                      <a:ext uri="{FF2B5EF4-FFF2-40B4-BE49-F238E27FC236}">
                        <a16:creationId xmlns:a16="http://schemas.microsoft.com/office/drawing/2014/main" id="{9DFADD21-8298-4BAA-A0E5-E78742253C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9" name="Rechte verbindingslijn 228">
                    <a:extLst>
                      <a:ext uri="{FF2B5EF4-FFF2-40B4-BE49-F238E27FC236}">
                        <a16:creationId xmlns:a16="http://schemas.microsoft.com/office/drawing/2014/main" id="{A7940320-F324-4E93-9C88-CF004F75207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0" name="Rechte verbindingslijn 229">
                    <a:extLst>
                      <a:ext uri="{FF2B5EF4-FFF2-40B4-BE49-F238E27FC236}">
                        <a16:creationId xmlns:a16="http://schemas.microsoft.com/office/drawing/2014/main" id="{AF9E2DB8-8314-4356-B783-74949E6E4D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1" name="Rechte verbindingslijn 230">
                    <a:extLst>
                      <a:ext uri="{FF2B5EF4-FFF2-40B4-BE49-F238E27FC236}">
                        <a16:creationId xmlns:a16="http://schemas.microsoft.com/office/drawing/2014/main" id="{ED2930D8-3F6F-4630-8964-885449F224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4" name="Groep 223">
                  <a:extLst>
                    <a:ext uri="{FF2B5EF4-FFF2-40B4-BE49-F238E27FC236}">
                      <a16:creationId xmlns:a16="http://schemas.microsoft.com/office/drawing/2014/main" id="{2E2C0422-662C-4779-9D06-DB74791C76E0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5" name="Rechthoek 224">
                    <a:extLst>
                      <a:ext uri="{FF2B5EF4-FFF2-40B4-BE49-F238E27FC236}">
                        <a16:creationId xmlns:a16="http://schemas.microsoft.com/office/drawing/2014/main" id="{AF5CBCE8-D655-4FC2-AC36-66CDC81D4BB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Pijl: punthaak 225">
                    <a:extLst>
                      <a:ext uri="{FF2B5EF4-FFF2-40B4-BE49-F238E27FC236}">
                        <a16:creationId xmlns:a16="http://schemas.microsoft.com/office/drawing/2014/main" id="{516FD99E-D6C1-4633-844D-14C2A184535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5" name="Rechte verbindingslijn 194">
                <a:extLst>
                  <a:ext uri="{FF2B5EF4-FFF2-40B4-BE49-F238E27FC236}">
                    <a16:creationId xmlns:a16="http://schemas.microsoft.com/office/drawing/2014/main" id="{EF27C1E9-3421-4D4E-AB9B-CACAE83E575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6" name="Rechte verbindingslijn 195">
                <a:extLst>
                  <a:ext uri="{FF2B5EF4-FFF2-40B4-BE49-F238E27FC236}">
                    <a16:creationId xmlns:a16="http://schemas.microsoft.com/office/drawing/2014/main" id="{4E3D0B48-BDC0-46B1-890C-B2217ABCAEB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7" name="Groep 196">
                <a:extLst>
                  <a:ext uri="{FF2B5EF4-FFF2-40B4-BE49-F238E27FC236}">
                    <a16:creationId xmlns:a16="http://schemas.microsoft.com/office/drawing/2014/main" id="{CB5B912A-6442-48AC-8ACF-A1A16E02C31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12" name="Rechthoek 211">
                  <a:extLst>
                    <a:ext uri="{FF2B5EF4-FFF2-40B4-BE49-F238E27FC236}">
                      <a16:creationId xmlns:a16="http://schemas.microsoft.com/office/drawing/2014/main" id="{3BB25BBE-62CC-4BF3-8EF2-0C644552072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3" name="Groep 212">
                  <a:extLst>
                    <a:ext uri="{FF2B5EF4-FFF2-40B4-BE49-F238E27FC236}">
                      <a16:creationId xmlns:a16="http://schemas.microsoft.com/office/drawing/2014/main" id="{6FA3F8CA-CB7A-42BA-B11E-05584C5C714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14" name="Groep 213">
                    <a:extLst>
                      <a:ext uri="{FF2B5EF4-FFF2-40B4-BE49-F238E27FC236}">
                        <a16:creationId xmlns:a16="http://schemas.microsoft.com/office/drawing/2014/main" id="{64A42A12-AFA1-4774-863F-C3E6E07CB38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8" name="Rechte verbindingslijn 217">
                      <a:extLst>
                        <a:ext uri="{FF2B5EF4-FFF2-40B4-BE49-F238E27FC236}">
                          <a16:creationId xmlns:a16="http://schemas.microsoft.com/office/drawing/2014/main" id="{143D614B-65DF-47EC-ADD6-ECB5CA1D17F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9" name="Rechte verbindingslijn 218">
                      <a:extLst>
                        <a:ext uri="{FF2B5EF4-FFF2-40B4-BE49-F238E27FC236}">
                          <a16:creationId xmlns:a16="http://schemas.microsoft.com/office/drawing/2014/main" id="{1F9F769F-F8EB-4231-885B-94EFC1746EB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0" name="Rechte verbindingslijn 219">
                      <a:extLst>
                        <a:ext uri="{FF2B5EF4-FFF2-40B4-BE49-F238E27FC236}">
                          <a16:creationId xmlns:a16="http://schemas.microsoft.com/office/drawing/2014/main" id="{21CDAD7A-8A40-4B8E-BE89-CD94E69DCFE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1" name="Rechte verbindingslijn 220">
                      <a:extLst>
                        <a:ext uri="{FF2B5EF4-FFF2-40B4-BE49-F238E27FC236}">
                          <a16:creationId xmlns:a16="http://schemas.microsoft.com/office/drawing/2014/main" id="{61924151-ED6B-4759-A965-77DD90084D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2" name="Rechte verbindingslijn 221">
                      <a:extLst>
                        <a:ext uri="{FF2B5EF4-FFF2-40B4-BE49-F238E27FC236}">
                          <a16:creationId xmlns:a16="http://schemas.microsoft.com/office/drawing/2014/main" id="{AFCF8808-80FE-44C1-9CEE-9C4C65853CF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5" name="Groep 214">
                    <a:extLst>
                      <a:ext uri="{FF2B5EF4-FFF2-40B4-BE49-F238E27FC236}">
                        <a16:creationId xmlns:a16="http://schemas.microsoft.com/office/drawing/2014/main" id="{4C9F401D-1ABA-4BD1-AEA4-9BAAA76C6D5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6" name="Rechthoek 215">
                      <a:extLst>
                        <a:ext uri="{FF2B5EF4-FFF2-40B4-BE49-F238E27FC236}">
                          <a16:creationId xmlns:a16="http://schemas.microsoft.com/office/drawing/2014/main" id="{483C9C58-214A-4E19-AE68-19E1EA54B59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7" name="Pijl: punthaak 216">
                      <a:extLst>
                        <a:ext uri="{FF2B5EF4-FFF2-40B4-BE49-F238E27FC236}">
                          <a16:creationId xmlns:a16="http://schemas.microsoft.com/office/drawing/2014/main" id="{4166ED3B-138D-449F-9C22-5F98BE8478A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DA956744-DD5F-4402-BF2D-1A95058F58C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3BBF5704-E951-4032-8C6A-343CF450BE97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C03382C7-D497-434D-A542-3F7607894EC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03" name="Groep 202">
                    <a:extLst>
                      <a:ext uri="{FF2B5EF4-FFF2-40B4-BE49-F238E27FC236}">
                        <a16:creationId xmlns:a16="http://schemas.microsoft.com/office/drawing/2014/main" id="{BCAA9680-18A0-49DB-8157-EFD7D9F565B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7" name="Rechte verbindingslijn 206">
                      <a:extLst>
                        <a:ext uri="{FF2B5EF4-FFF2-40B4-BE49-F238E27FC236}">
                          <a16:creationId xmlns:a16="http://schemas.microsoft.com/office/drawing/2014/main" id="{0BAB664F-37FF-4675-A49B-C596DF18850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8" name="Rechte verbindingslijn 207">
                      <a:extLst>
                        <a:ext uri="{FF2B5EF4-FFF2-40B4-BE49-F238E27FC236}">
                          <a16:creationId xmlns:a16="http://schemas.microsoft.com/office/drawing/2014/main" id="{CB21D9B7-5520-4309-B47A-DB361C20A7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9" name="Rechte verbindingslijn 208">
                      <a:extLst>
                        <a:ext uri="{FF2B5EF4-FFF2-40B4-BE49-F238E27FC236}">
                          <a16:creationId xmlns:a16="http://schemas.microsoft.com/office/drawing/2014/main" id="{9942B095-0E52-45C0-AE60-6C029A275BF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0" name="Rechte verbindingslijn 209">
                      <a:extLst>
                        <a:ext uri="{FF2B5EF4-FFF2-40B4-BE49-F238E27FC236}">
                          <a16:creationId xmlns:a16="http://schemas.microsoft.com/office/drawing/2014/main" id="{801138BF-ABB8-4194-93ED-5B6E003E75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1" name="Rechte verbindingslijn 210">
                      <a:extLst>
                        <a:ext uri="{FF2B5EF4-FFF2-40B4-BE49-F238E27FC236}">
                          <a16:creationId xmlns:a16="http://schemas.microsoft.com/office/drawing/2014/main" id="{4F7B480C-7F98-4E38-97C3-17EB3E991D1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4" name="Groep 203">
                    <a:extLst>
                      <a:ext uri="{FF2B5EF4-FFF2-40B4-BE49-F238E27FC236}">
                        <a16:creationId xmlns:a16="http://schemas.microsoft.com/office/drawing/2014/main" id="{B2BAF523-E471-468D-87AA-D7EA110B384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5" name="Rechthoek 204">
                      <a:extLst>
                        <a:ext uri="{FF2B5EF4-FFF2-40B4-BE49-F238E27FC236}">
                          <a16:creationId xmlns:a16="http://schemas.microsoft.com/office/drawing/2014/main" id="{06C6BEB1-EBD7-45E2-80E2-8BDB783DD15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6" name="Pijl: punthaak 205">
                      <a:extLst>
                        <a:ext uri="{FF2B5EF4-FFF2-40B4-BE49-F238E27FC236}">
                          <a16:creationId xmlns:a16="http://schemas.microsoft.com/office/drawing/2014/main" id="{0097B37C-3475-4A09-A253-FE238EBE2EB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9" name="Rechthoek 198">
                <a:extLst>
                  <a:ext uri="{FF2B5EF4-FFF2-40B4-BE49-F238E27FC236}">
                    <a16:creationId xmlns:a16="http://schemas.microsoft.com/office/drawing/2014/main" id="{2EA79288-E285-4EA6-A50B-DF5BEC99464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6C0F4E97-EBFE-4829-B733-6B36F04D2D4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8D1799AF-F583-4E14-A585-30AD91A1DE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0" name="Rechthoek 169">
              <a:extLst>
                <a:ext uri="{FF2B5EF4-FFF2-40B4-BE49-F238E27FC236}">
                  <a16:creationId xmlns:a16="http://schemas.microsoft.com/office/drawing/2014/main" id="{F45E9C58-5F78-4B32-BFF3-5A819558F9FD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78C18EFE-D5F6-4410-BD4D-FDD9C2E56010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21672945-24A4-4911-94C8-42CAAC8DD192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3CCA9DF-6EC8-4159-A629-1CA0AB670AF7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4E80952D-1C66-4EA6-93C4-06F1AE7E9D1D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44C7D0B6-8EF6-4876-B893-2D27E2E3F5A6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728E9E76-4FA2-4097-8F43-12CD24172C65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5A73CF13-27F5-4BCA-A574-9A0F13BEC336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FF2C9BF3-74C5-4345-B71D-3C5EDE0D1041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0A534BE1-3BB4-4B82-ADC4-E2D605B61496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D4E4A0D1-43A1-4759-A97F-B47F0F3097B6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1" name="Rechthoek 180">
              <a:extLst>
                <a:ext uri="{FF2B5EF4-FFF2-40B4-BE49-F238E27FC236}">
                  <a16:creationId xmlns:a16="http://schemas.microsoft.com/office/drawing/2014/main" id="{914526BC-AA43-498C-B2E4-F98A72F6C179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FE2A3D83-3D36-49DE-8E77-D996F57C0A80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6C5EBA92-A57F-446A-9C68-F5F9B51FEBA7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D666079F-EB7F-4AC7-88B3-7103D3F64557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14EEC6C8-B2C8-40E3-94ED-8F27EDEF1F87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26643B6A-8589-4EF8-901B-96891CD257BF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78715B4B-FB59-427C-97FD-2185183D3AEF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1D4B9010-0E7D-49D2-8244-FC8197BE72B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DBD666C-52EB-4474-A2BD-F6F1BBF839D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/>
              <a:t>[Vul hier uw voetnoot in]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69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(3x)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AE36DCFB-B6B5-47D2-8943-2A6EDB8D0C82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44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166" name="Tijdelijke aanduiding voor verticale tekst 2">
            <a:extLst>
              <a:ext uri="{FF2B5EF4-FFF2-40B4-BE49-F238E27FC236}">
                <a16:creationId xmlns:a16="http://schemas.microsoft.com/office/drawing/2014/main" id="{ED4AC6FA-8459-48A7-86FA-D79D8FF32B04}"/>
              </a:ext>
            </a:extLst>
          </p:cNvPr>
          <p:cNvSpPr>
            <a:spLocks noGrp="1"/>
          </p:cNvSpPr>
          <p:nvPr>
            <p:ph type="body" orient="vert" idx="28" hasCustomPrompt="1"/>
          </p:nvPr>
        </p:nvSpPr>
        <p:spPr>
          <a:xfrm>
            <a:off x="80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40D0-255E-4C81-9009-865328E39036}" type="datetime10">
              <a:rPr lang="nl-NL" smtClean="0"/>
              <a:t>14:31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‹nr.›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grpSp>
        <p:nvGrpSpPr>
          <p:cNvPr id="164" name="TEKSTINSTRUCTIES">
            <a:extLst>
              <a:ext uri="{FF2B5EF4-FFF2-40B4-BE49-F238E27FC236}">
                <a16:creationId xmlns:a16="http://schemas.microsoft.com/office/drawing/2014/main" id="{660EBA32-3C95-4BE3-BB65-10EEAA43008B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5" name="Rechthoek: afgeronde hoeken 164">
              <a:extLst>
                <a:ext uri="{FF2B5EF4-FFF2-40B4-BE49-F238E27FC236}">
                  <a16:creationId xmlns:a16="http://schemas.microsoft.com/office/drawing/2014/main" id="{B27A48D1-E716-4F3B-A259-1DF6F63E76D6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7" name="Rechthoek: afgeronde hoeken 166">
              <a:extLst>
                <a:ext uri="{FF2B5EF4-FFF2-40B4-BE49-F238E27FC236}">
                  <a16:creationId xmlns:a16="http://schemas.microsoft.com/office/drawing/2014/main" id="{0B705B8A-FED5-48FB-A28F-4B0EB231530E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8" name="Rechte verbindingslijn 167">
              <a:extLst>
                <a:ext uri="{FF2B5EF4-FFF2-40B4-BE49-F238E27FC236}">
                  <a16:creationId xmlns:a16="http://schemas.microsoft.com/office/drawing/2014/main" id="{1CD2A794-914B-4FBF-A505-DCDB9F36A7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9" name="Groep 168">
              <a:extLst>
                <a:ext uri="{FF2B5EF4-FFF2-40B4-BE49-F238E27FC236}">
                  <a16:creationId xmlns:a16="http://schemas.microsoft.com/office/drawing/2014/main" id="{6F78BD70-F21B-4B10-812C-615F4A8297B9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5A1A8E1C-8134-4802-8F1F-D74EA7072D2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03D24D12-4149-49B9-8ECE-6DED8F2FAA5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Rechte verbindingslijn 191">
                <a:extLst>
                  <a:ext uri="{FF2B5EF4-FFF2-40B4-BE49-F238E27FC236}">
                    <a16:creationId xmlns:a16="http://schemas.microsoft.com/office/drawing/2014/main" id="{7FED2439-7EAF-4EC8-9EE5-0E90C092799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9124A538-D583-4A86-9B98-BAF510BFE4B4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838808C1-A928-4AF6-93FC-64216BAE411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33" name="Groep 232">
                  <a:extLst>
                    <a:ext uri="{FF2B5EF4-FFF2-40B4-BE49-F238E27FC236}">
                      <a16:creationId xmlns:a16="http://schemas.microsoft.com/office/drawing/2014/main" id="{71623BE3-E8B2-4068-AC2C-9B0175F6C9D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7" name="Rechte verbindingslijn 236">
                    <a:extLst>
                      <a:ext uri="{FF2B5EF4-FFF2-40B4-BE49-F238E27FC236}">
                        <a16:creationId xmlns:a16="http://schemas.microsoft.com/office/drawing/2014/main" id="{EB20D85C-C524-4313-A8FF-F370E6FA5F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8" name="Rechte verbindingslijn 237">
                    <a:extLst>
                      <a:ext uri="{FF2B5EF4-FFF2-40B4-BE49-F238E27FC236}">
                        <a16:creationId xmlns:a16="http://schemas.microsoft.com/office/drawing/2014/main" id="{19AEA289-C00A-4FBC-AA26-79800BDDC9B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9" name="Rechte verbindingslijn 238">
                    <a:extLst>
                      <a:ext uri="{FF2B5EF4-FFF2-40B4-BE49-F238E27FC236}">
                        <a16:creationId xmlns:a16="http://schemas.microsoft.com/office/drawing/2014/main" id="{FC8FE24C-400C-497C-80DF-97A40336D6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0" name="Rechte verbindingslijn 239">
                    <a:extLst>
                      <a:ext uri="{FF2B5EF4-FFF2-40B4-BE49-F238E27FC236}">
                        <a16:creationId xmlns:a16="http://schemas.microsoft.com/office/drawing/2014/main" id="{D5D229C7-B494-42EA-9AFA-10B6E49CE0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1" name="Rechte verbindingslijn 240">
                    <a:extLst>
                      <a:ext uri="{FF2B5EF4-FFF2-40B4-BE49-F238E27FC236}">
                        <a16:creationId xmlns:a16="http://schemas.microsoft.com/office/drawing/2014/main" id="{62716C05-DC27-456E-80B8-B7B439D9CB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34" name="Groep 233">
                  <a:extLst>
                    <a:ext uri="{FF2B5EF4-FFF2-40B4-BE49-F238E27FC236}">
                      <a16:creationId xmlns:a16="http://schemas.microsoft.com/office/drawing/2014/main" id="{0439082B-E967-4A00-A508-420CC5697A6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35" name="Rechthoek 234">
                    <a:extLst>
                      <a:ext uri="{FF2B5EF4-FFF2-40B4-BE49-F238E27FC236}">
                        <a16:creationId xmlns:a16="http://schemas.microsoft.com/office/drawing/2014/main" id="{86D1D2A8-149B-49D9-8AC4-CDF2B1E73EA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Pijl: punthaak 235">
                    <a:extLst>
                      <a:ext uri="{FF2B5EF4-FFF2-40B4-BE49-F238E27FC236}">
                        <a16:creationId xmlns:a16="http://schemas.microsoft.com/office/drawing/2014/main" id="{30064297-D626-4AF3-AE82-6488F8F610F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5" name="Groep 194">
                <a:extLst>
                  <a:ext uri="{FF2B5EF4-FFF2-40B4-BE49-F238E27FC236}">
                    <a16:creationId xmlns:a16="http://schemas.microsoft.com/office/drawing/2014/main" id="{5787F4FC-69FA-4824-98E4-38EC0040DE11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24" name="Groep 223">
                  <a:extLst>
                    <a:ext uri="{FF2B5EF4-FFF2-40B4-BE49-F238E27FC236}">
                      <a16:creationId xmlns:a16="http://schemas.microsoft.com/office/drawing/2014/main" id="{587D211E-E6E2-4F05-A1F0-37443F2A590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8" name="Rechte verbindingslijn 227">
                    <a:extLst>
                      <a:ext uri="{FF2B5EF4-FFF2-40B4-BE49-F238E27FC236}">
                        <a16:creationId xmlns:a16="http://schemas.microsoft.com/office/drawing/2014/main" id="{977B61CF-7C98-4627-9BB3-422767BBCE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9" name="Rechte verbindingslijn 228">
                    <a:extLst>
                      <a:ext uri="{FF2B5EF4-FFF2-40B4-BE49-F238E27FC236}">
                        <a16:creationId xmlns:a16="http://schemas.microsoft.com/office/drawing/2014/main" id="{8AE8EDDA-6269-45DC-B6EE-491ECAAA10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0" name="Rechte verbindingslijn 229">
                    <a:extLst>
                      <a:ext uri="{FF2B5EF4-FFF2-40B4-BE49-F238E27FC236}">
                        <a16:creationId xmlns:a16="http://schemas.microsoft.com/office/drawing/2014/main" id="{587F71AD-8629-4373-8582-CCB1A40BD7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1" name="Rechte verbindingslijn 230">
                    <a:extLst>
                      <a:ext uri="{FF2B5EF4-FFF2-40B4-BE49-F238E27FC236}">
                        <a16:creationId xmlns:a16="http://schemas.microsoft.com/office/drawing/2014/main" id="{1D73DA3E-EF0C-452F-9A81-052CE941C74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231">
                    <a:extLst>
                      <a:ext uri="{FF2B5EF4-FFF2-40B4-BE49-F238E27FC236}">
                        <a16:creationId xmlns:a16="http://schemas.microsoft.com/office/drawing/2014/main" id="{F59950B4-2C36-4109-AC76-2F98BE6D3E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5" name="Groep 224">
                  <a:extLst>
                    <a:ext uri="{FF2B5EF4-FFF2-40B4-BE49-F238E27FC236}">
                      <a16:creationId xmlns:a16="http://schemas.microsoft.com/office/drawing/2014/main" id="{450D461D-000B-4653-9462-27187999E68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6" name="Rechthoek 225">
                    <a:extLst>
                      <a:ext uri="{FF2B5EF4-FFF2-40B4-BE49-F238E27FC236}">
                        <a16:creationId xmlns:a16="http://schemas.microsoft.com/office/drawing/2014/main" id="{B0993485-D40C-46B9-B1EC-ABCFE81CAC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7" name="Pijl: punthaak 226">
                    <a:extLst>
                      <a:ext uri="{FF2B5EF4-FFF2-40B4-BE49-F238E27FC236}">
                        <a16:creationId xmlns:a16="http://schemas.microsoft.com/office/drawing/2014/main" id="{B318F739-4B84-428B-A04B-9173AC7C5D0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6" name="Rechte verbindingslijn 195">
                <a:extLst>
                  <a:ext uri="{FF2B5EF4-FFF2-40B4-BE49-F238E27FC236}">
                    <a16:creationId xmlns:a16="http://schemas.microsoft.com/office/drawing/2014/main" id="{CCC39EF8-5C5A-4146-87A8-BEE56F11B03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7" name="Rechte verbindingslijn 196">
                <a:extLst>
                  <a:ext uri="{FF2B5EF4-FFF2-40B4-BE49-F238E27FC236}">
                    <a16:creationId xmlns:a16="http://schemas.microsoft.com/office/drawing/2014/main" id="{BC5D2C61-87C6-4FB0-9A71-446BAFE5F4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EA72204D-F165-4821-ADF0-777F91999EF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13" name="Rechthoek 212">
                  <a:extLst>
                    <a:ext uri="{FF2B5EF4-FFF2-40B4-BE49-F238E27FC236}">
                      <a16:creationId xmlns:a16="http://schemas.microsoft.com/office/drawing/2014/main" id="{CBF5E03A-2A82-4D96-9523-DC7387EF7D6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4" name="Groep 213">
                  <a:extLst>
                    <a:ext uri="{FF2B5EF4-FFF2-40B4-BE49-F238E27FC236}">
                      <a16:creationId xmlns:a16="http://schemas.microsoft.com/office/drawing/2014/main" id="{C6FAECB0-D7F8-4EC3-B2B0-71B2586F249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15" name="Groep 214">
                    <a:extLst>
                      <a:ext uri="{FF2B5EF4-FFF2-40B4-BE49-F238E27FC236}">
                        <a16:creationId xmlns:a16="http://schemas.microsoft.com/office/drawing/2014/main" id="{D707C68F-C7CA-49FC-A7C6-63EB5AC4D2F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9" name="Rechte verbindingslijn 218">
                      <a:extLst>
                        <a:ext uri="{FF2B5EF4-FFF2-40B4-BE49-F238E27FC236}">
                          <a16:creationId xmlns:a16="http://schemas.microsoft.com/office/drawing/2014/main" id="{5550C961-3284-4F7B-A354-963D9BB9173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0" name="Rechte verbindingslijn 219">
                      <a:extLst>
                        <a:ext uri="{FF2B5EF4-FFF2-40B4-BE49-F238E27FC236}">
                          <a16:creationId xmlns:a16="http://schemas.microsoft.com/office/drawing/2014/main" id="{BAC9F15D-5097-4D1D-AB38-98A0FF44B6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1" name="Rechte verbindingslijn 220">
                      <a:extLst>
                        <a:ext uri="{FF2B5EF4-FFF2-40B4-BE49-F238E27FC236}">
                          <a16:creationId xmlns:a16="http://schemas.microsoft.com/office/drawing/2014/main" id="{92A48344-9FFF-4852-AE78-2898A128C78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2" name="Rechte verbindingslijn 221">
                      <a:extLst>
                        <a:ext uri="{FF2B5EF4-FFF2-40B4-BE49-F238E27FC236}">
                          <a16:creationId xmlns:a16="http://schemas.microsoft.com/office/drawing/2014/main" id="{A93A1DDA-157B-4425-AF51-6CBA99A3A7A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3" name="Rechte verbindingslijn 222">
                      <a:extLst>
                        <a:ext uri="{FF2B5EF4-FFF2-40B4-BE49-F238E27FC236}">
                          <a16:creationId xmlns:a16="http://schemas.microsoft.com/office/drawing/2014/main" id="{4A23E023-3D8C-41CB-8D38-2E8FB1C0FB3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6" name="Groep 215">
                    <a:extLst>
                      <a:ext uri="{FF2B5EF4-FFF2-40B4-BE49-F238E27FC236}">
                        <a16:creationId xmlns:a16="http://schemas.microsoft.com/office/drawing/2014/main" id="{5043D1C3-60E4-4C3A-8A98-73C13871FAA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7" name="Rechthoek 216">
                      <a:extLst>
                        <a:ext uri="{FF2B5EF4-FFF2-40B4-BE49-F238E27FC236}">
                          <a16:creationId xmlns:a16="http://schemas.microsoft.com/office/drawing/2014/main" id="{C6D9B19F-F7EC-4C4B-BAA3-CC7B45B4CF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8" name="Pijl: punthaak 217">
                      <a:extLst>
                        <a:ext uri="{FF2B5EF4-FFF2-40B4-BE49-F238E27FC236}">
                          <a16:creationId xmlns:a16="http://schemas.microsoft.com/office/drawing/2014/main" id="{95064CEA-8DB3-47E5-B5E3-4686E8F8F0E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AA671EB8-2403-4455-99D7-110FE0D9C7E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D29BB46A-F9B1-4549-8E90-D852A2A24E3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3" name="Groep 202">
                  <a:extLst>
                    <a:ext uri="{FF2B5EF4-FFF2-40B4-BE49-F238E27FC236}">
                      <a16:creationId xmlns:a16="http://schemas.microsoft.com/office/drawing/2014/main" id="{FEACC30C-F029-4E0A-8750-3FBEBB340A1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04" name="Groep 203">
                    <a:extLst>
                      <a:ext uri="{FF2B5EF4-FFF2-40B4-BE49-F238E27FC236}">
                        <a16:creationId xmlns:a16="http://schemas.microsoft.com/office/drawing/2014/main" id="{63BD01C0-BC50-45AC-887A-9E4A7EA6940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8" name="Rechte verbindingslijn 207">
                      <a:extLst>
                        <a:ext uri="{FF2B5EF4-FFF2-40B4-BE49-F238E27FC236}">
                          <a16:creationId xmlns:a16="http://schemas.microsoft.com/office/drawing/2014/main" id="{947D0316-65F4-4290-8F7F-C76DAA65BD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9" name="Rechte verbindingslijn 208">
                      <a:extLst>
                        <a:ext uri="{FF2B5EF4-FFF2-40B4-BE49-F238E27FC236}">
                          <a16:creationId xmlns:a16="http://schemas.microsoft.com/office/drawing/2014/main" id="{AE8A1AB5-F133-4621-9C93-3FBA93DCB2A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0" name="Rechte verbindingslijn 209">
                      <a:extLst>
                        <a:ext uri="{FF2B5EF4-FFF2-40B4-BE49-F238E27FC236}">
                          <a16:creationId xmlns:a16="http://schemas.microsoft.com/office/drawing/2014/main" id="{CFDF6C82-3B51-4C76-8CC4-D6133B6705C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1" name="Rechte verbindingslijn 210">
                      <a:extLst>
                        <a:ext uri="{FF2B5EF4-FFF2-40B4-BE49-F238E27FC236}">
                          <a16:creationId xmlns:a16="http://schemas.microsoft.com/office/drawing/2014/main" id="{E0315CE3-3495-4A89-A19D-2A7BCC9A0D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2" name="Rechte verbindingslijn 211">
                      <a:extLst>
                        <a:ext uri="{FF2B5EF4-FFF2-40B4-BE49-F238E27FC236}">
                          <a16:creationId xmlns:a16="http://schemas.microsoft.com/office/drawing/2014/main" id="{57290123-F283-4B48-BE11-2D58E556E9D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5" name="Groep 204">
                    <a:extLst>
                      <a:ext uri="{FF2B5EF4-FFF2-40B4-BE49-F238E27FC236}">
                        <a16:creationId xmlns:a16="http://schemas.microsoft.com/office/drawing/2014/main" id="{AF219D57-5E5F-406E-AA58-320F66A0A586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6" name="Rechthoek 205">
                      <a:extLst>
                        <a:ext uri="{FF2B5EF4-FFF2-40B4-BE49-F238E27FC236}">
                          <a16:creationId xmlns:a16="http://schemas.microsoft.com/office/drawing/2014/main" id="{A58D69F5-B423-4215-88F0-374127F73C6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7" name="Pijl: punthaak 206">
                      <a:extLst>
                        <a:ext uri="{FF2B5EF4-FFF2-40B4-BE49-F238E27FC236}">
                          <a16:creationId xmlns:a16="http://schemas.microsoft.com/office/drawing/2014/main" id="{E640DF6F-3019-49FC-87B4-64B1D0F327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178F9BEC-085D-4DFF-B50C-CC4A2E45C98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01" name="Rechthoek 200">
                <a:extLst>
                  <a:ext uri="{FF2B5EF4-FFF2-40B4-BE49-F238E27FC236}">
                    <a16:creationId xmlns:a16="http://schemas.microsoft.com/office/drawing/2014/main" id="{780BCAD3-1202-4DC7-92A6-1838EA2B711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B751DC87-7765-479B-B0C9-B47A26F75A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44772099-E280-4876-AF07-0CF9BD9B9A08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5867F426-461F-47C8-BD75-B2E8CFB736FD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20D2D97F-69F9-4CE3-9236-F7F278AAD80E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1F23C53E-BE2A-45F4-BA59-859A9FFBD59F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003FAD80-6882-4316-AA0D-BFB74C486FEF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59F15FDC-4FDB-428E-AEA6-222E65F66453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89F7A60F-2EAA-430E-81EA-ED49B7E21672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B8053525-DBE9-449B-8F82-7E28438523AB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A3659C9C-D264-401A-954F-DAFFBA28B48F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4F5D14CF-081C-4673-B12A-BDA966DB269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664DCE48-3B44-451A-95A1-A089FC451999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4DB13870-004B-4996-B1BC-B9370AE0E3E6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6D7CEF4C-F388-4A6C-AE13-7E96B74D47BC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3C198D30-76E4-4B82-A117-B88B41F239E4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A921BA90-BFA6-4461-B87F-44EC5738E4A4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97F59FDD-5410-4BE7-92A6-8D568CF4D0EE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E8AC184A-1E13-4455-AD6B-626832963013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026439C2-4D12-4C74-929A-7A6485D7DDAF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89" name="Rechthoek 188">
              <a:extLst>
                <a:ext uri="{FF2B5EF4-FFF2-40B4-BE49-F238E27FC236}">
                  <a16:creationId xmlns:a16="http://schemas.microsoft.com/office/drawing/2014/main" id="{85C9E191-F8F3-4605-8881-FD973081A2D2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93" name="Tijdelijke aanduiding voor tekst 7">
            <a:extLst>
              <a:ext uri="{FF2B5EF4-FFF2-40B4-BE49-F238E27FC236}">
                <a16:creationId xmlns:a16="http://schemas.microsoft.com/office/drawing/2014/main" id="{34080B66-003A-4D98-BB6D-8F424AC2C3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/>
              <a:t>[Vul hier uw voetnoot in]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30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4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Tekst (4x)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AE36DCFB-B6B5-47D2-8943-2A6EDB8D0C82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3540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166" name="Tijdelijke aanduiding voor verticale tekst 2">
            <a:extLst>
              <a:ext uri="{FF2B5EF4-FFF2-40B4-BE49-F238E27FC236}">
                <a16:creationId xmlns:a16="http://schemas.microsoft.com/office/drawing/2014/main" id="{ED4AC6FA-8459-48A7-86FA-D79D8FF32B04}"/>
              </a:ext>
            </a:extLst>
          </p:cNvPr>
          <p:cNvSpPr>
            <a:spLocks noGrp="1"/>
          </p:cNvSpPr>
          <p:nvPr>
            <p:ph type="body" orient="vert" idx="28" hasCustomPrompt="1"/>
          </p:nvPr>
        </p:nvSpPr>
        <p:spPr>
          <a:xfrm>
            <a:off x="6204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167" name="Tijdelijke aanduiding voor verticale tekst 2">
            <a:extLst>
              <a:ext uri="{FF2B5EF4-FFF2-40B4-BE49-F238E27FC236}">
                <a16:creationId xmlns:a16="http://schemas.microsoft.com/office/drawing/2014/main" id="{72D9CB50-69A0-4B53-ABFA-CF436D1C08EA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>
            <a:off x="8868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Subtitel 01</a:t>
            </a:r>
          </a:p>
          <a:p>
            <a:pPr lvl="5"/>
            <a:r>
              <a:rPr lang="nl-NL"/>
              <a:t>Subtitel 02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76CF-8FE5-41E3-9227-A1969C473217}" type="datetime10">
              <a:rPr lang="nl-NL" smtClean="0"/>
              <a:t>14:31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‹nr.›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Onderbalk</a:t>
            </a:r>
          </a:p>
        </p:txBody>
      </p:sp>
      <p:grpSp>
        <p:nvGrpSpPr>
          <p:cNvPr id="164" name="TEKSTINSTRUCTIES">
            <a:extLst>
              <a:ext uri="{FF2B5EF4-FFF2-40B4-BE49-F238E27FC236}">
                <a16:creationId xmlns:a16="http://schemas.microsoft.com/office/drawing/2014/main" id="{39F0D3C9-85E1-479B-B253-5C27E5BC93A6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5" name="Rechthoek: afgeronde hoeken 164">
              <a:extLst>
                <a:ext uri="{FF2B5EF4-FFF2-40B4-BE49-F238E27FC236}">
                  <a16:creationId xmlns:a16="http://schemas.microsoft.com/office/drawing/2014/main" id="{34079F64-348D-4C2C-98BA-117FBE8E457A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8" name="Rechthoek: afgeronde hoeken 167">
              <a:extLst>
                <a:ext uri="{FF2B5EF4-FFF2-40B4-BE49-F238E27FC236}">
                  <a16:creationId xmlns:a16="http://schemas.microsoft.com/office/drawing/2014/main" id="{89881F64-6BAA-4F24-9F3B-69B03F41BFEC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AF50A0FB-EBAA-490A-812C-04C20779B6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0" name="Groep 169">
              <a:extLst>
                <a:ext uri="{FF2B5EF4-FFF2-40B4-BE49-F238E27FC236}">
                  <a16:creationId xmlns:a16="http://schemas.microsoft.com/office/drawing/2014/main" id="{457F6EC1-342F-4E5D-B106-490EB97BCA54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91" name="Rechthoek 190">
                <a:extLst>
                  <a:ext uri="{FF2B5EF4-FFF2-40B4-BE49-F238E27FC236}">
                    <a16:creationId xmlns:a16="http://schemas.microsoft.com/office/drawing/2014/main" id="{EFBA4D24-9F4F-4D7F-9478-B44D21DAEC88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92" name="Rechte verbindingslijn 191">
                <a:extLst>
                  <a:ext uri="{FF2B5EF4-FFF2-40B4-BE49-F238E27FC236}">
                    <a16:creationId xmlns:a16="http://schemas.microsoft.com/office/drawing/2014/main" id="{BC4E6DB2-7D7E-408E-B0A9-094C7BD5E00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Rechte verbindingslijn 192">
                <a:extLst>
                  <a:ext uri="{FF2B5EF4-FFF2-40B4-BE49-F238E27FC236}">
                    <a16:creationId xmlns:a16="http://schemas.microsoft.com/office/drawing/2014/main" id="{87C7E22B-3448-48F3-AD6A-C55A8012FA4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Rechthoek 193">
                <a:extLst>
                  <a:ext uri="{FF2B5EF4-FFF2-40B4-BE49-F238E27FC236}">
                    <a16:creationId xmlns:a16="http://schemas.microsoft.com/office/drawing/2014/main" id="{EA2A797C-453D-4708-96D5-A8CFE562DA5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5" name="Groep 194">
                <a:extLst>
                  <a:ext uri="{FF2B5EF4-FFF2-40B4-BE49-F238E27FC236}">
                    <a16:creationId xmlns:a16="http://schemas.microsoft.com/office/drawing/2014/main" id="{67903F60-16CC-4FFB-836C-DA443A3316D0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34" name="Groep 233">
                  <a:extLst>
                    <a:ext uri="{FF2B5EF4-FFF2-40B4-BE49-F238E27FC236}">
                      <a16:creationId xmlns:a16="http://schemas.microsoft.com/office/drawing/2014/main" id="{14AA0B31-5907-494D-ABE6-6BE0FC49545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8" name="Rechte verbindingslijn 237">
                    <a:extLst>
                      <a:ext uri="{FF2B5EF4-FFF2-40B4-BE49-F238E27FC236}">
                        <a16:creationId xmlns:a16="http://schemas.microsoft.com/office/drawing/2014/main" id="{61AE9DD9-5591-406C-9776-70BFF7F41C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9" name="Rechte verbindingslijn 238">
                    <a:extLst>
                      <a:ext uri="{FF2B5EF4-FFF2-40B4-BE49-F238E27FC236}">
                        <a16:creationId xmlns:a16="http://schemas.microsoft.com/office/drawing/2014/main" id="{85F559F5-7CD3-445E-B86A-FAEF13426E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0" name="Rechte verbindingslijn 239">
                    <a:extLst>
                      <a:ext uri="{FF2B5EF4-FFF2-40B4-BE49-F238E27FC236}">
                        <a16:creationId xmlns:a16="http://schemas.microsoft.com/office/drawing/2014/main" id="{E6F77F27-9EE7-4B99-8298-E9B86434B5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1" name="Rechte verbindingslijn 240">
                    <a:extLst>
                      <a:ext uri="{FF2B5EF4-FFF2-40B4-BE49-F238E27FC236}">
                        <a16:creationId xmlns:a16="http://schemas.microsoft.com/office/drawing/2014/main" id="{C5077701-6E4C-4795-869D-60AF6476FF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2" name="Rechte verbindingslijn 241">
                    <a:extLst>
                      <a:ext uri="{FF2B5EF4-FFF2-40B4-BE49-F238E27FC236}">
                        <a16:creationId xmlns:a16="http://schemas.microsoft.com/office/drawing/2014/main" id="{371DF655-BCF0-40FD-B6B0-67B09C76AE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35" name="Groep 234">
                  <a:extLst>
                    <a:ext uri="{FF2B5EF4-FFF2-40B4-BE49-F238E27FC236}">
                      <a16:creationId xmlns:a16="http://schemas.microsoft.com/office/drawing/2014/main" id="{F3030677-037F-42C8-83D8-706FF0F9D53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36" name="Rechthoek 235">
                    <a:extLst>
                      <a:ext uri="{FF2B5EF4-FFF2-40B4-BE49-F238E27FC236}">
                        <a16:creationId xmlns:a16="http://schemas.microsoft.com/office/drawing/2014/main" id="{42A28DF9-DA4F-460B-976A-6ACEC91DAB6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7" name="Pijl: punthaak 236">
                    <a:extLst>
                      <a:ext uri="{FF2B5EF4-FFF2-40B4-BE49-F238E27FC236}">
                        <a16:creationId xmlns:a16="http://schemas.microsoft.com/office/drawing/2014/main" id="{5828817E-2E50-4E06-A904-216DF4E5DD7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6" name="Groep 195">
                <a:extLst>
                  <a:ext uri="{FF2B5EF4-FFF2-40B4-BE49-F238E27FC236}">
                    <a16:creationId xmlns:a16="http://schemas.microsoft.com/office/drawing/2014/main" id="{ECF032C9-DB04-44B0-AECF-64BE73053A4A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25" name="Groep 224">
                  <a:extLst>
                    <a:ext uri="{FF2B5EF4-FFF2-40B4-BE49-F238E27FC236}">
                      <a16:creationId xmlns:a16="http://schemas.microsoft.com/office/drawing/2014/main" id="{6E25EBA2-6B87-47B6-82A8-8B636EFBB50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9" name="Rechte verbindingslijn 228">
                    <a:extLst>
                      <a:ext uri="{FF2B5EF4-FFF2-40B4-BE49-F238E27FC236}">
                        <a16:creationId xmlns:a16="http://schemas.microsoft.com/office/drawing/2014/main" id="{60033201-2FFA-43BE-9897-F0D9058A0E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0" name="Rechte verbindingslijn 229">
                    <a:extLst>
                      <a:ext uri="{FF2B5EF4-FFF2-40B4-BE49-F238E27FC236}">
                        <a16:creationId xmlns:a16="http://schemas.microsoft.com/office/drawing/2014/main" id="{54CF4760-2915-4F8E-BED5-5E97D322CF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1" name="Rechte verbindingslijn 230">
                    <a:extLst>
                      <a:ext uri="{FF2B5EF4-FFF2-40B4-BE49-F238E27FC236}">
                        <a16:creationId xmlns:a16="http://schemas.microsoft.com/office/drawing/2014/main" id="{5A0B990C-0804-4DDE-B304-03FA10EEA6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231">
                    <a:extLst>
                      <a:ext uri="{FF2B5EF4-FFF2-40B4-BE49-F238E27FC236}">
                        <a16:creationId xmlns:a16="http://schemas.microsoft.com/office/drawing/2014/main" id="{FEF41965-B00F-476A-AB5C-29082D8504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232">
                    <a:extLst>
                      <a:ext uri="{FF2B5EF4-FFF2-40B4-BE49-F238E27FC236}">
                        <a16:creationId xmlns:a16="http://schemas.microsoft.com/office/drawing/2014/main" id="{D10CF348-2AFC-48F8-99BE-6E2DD92639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6" name="Groep 225">
                  <a:extLst>
                    <a:ext uri="{FF2B5EF4-FFF2-40B4-BE49-F238E27FC236}">
                      <a16:creationId xmlns:a16="http://schemas.microsoft.com/office/drawing/2014/main" id="{D466210B-29EF-422A-98E1-F61739EE5F8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7" name="Rechthoek 226">
                    <a:extLst>
                      <a:ext uri="{FF2B5EF4-FFF2-40B4-BE49-F238E27FC236}">
                        <a16:creationId xmlns:a16="http://schemas.microsoft.com/office/drawing/2014/main" id="{B54B16D6-DA5D-4624-B51B-F2974E991C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8" name="Pijl: punthaak 227">
                    <a:extLst>
                      <a:ext uri="{FF2B5EF4-FFF2-40B4-BE49-F238E27FC236}">
                        <a16:creationId xmlns:a16="http://schemas.microsoft.com/office/drawing/2014/main" id="{A604A341-5668-4CA6-B310-D4212F7ABFD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7" name="Rechte verbindingslijn 196">
                <a:extLst>
                  <a:ext uri="{FF2B5EF4-FFF2-40B4-BE49-F238E27FC236}">
                    <a16:creationId xmlns:a16="http://schemas.microsoft.com/office/drawing/2014/main" id="{6A93FC71-A9C3-4A99-A091-EFA3138F73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8" name="Rechte verbindingslijn 197">
                <a:extLst>
                  <a:ext uri="{FF2B5EF4-FFF2-40B4-BE49-F238E27FC236}">
                    <a16:creationId xmlns:a16="http://schemas.microsoft.com/office/drawing/2014/main" id="{81AD1B90-F372-4B87-881D-8DCB95C4734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985E39E0-0E94-4B03-A683-93AC5CC0EC7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14" name="Rechthoek 213">
                  <a:extLst>
                    <a:ext uri="{FF2B5EF4-FFF2-40B4-BE49-F238E27FC236}">
                      <a16:creationId xmlns:a16="http://schemas.microsoft.com/office/drawing/2014/main" id="{C1842AC4-92F4-487C-A4D8-E67DC8C79A6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5" name="Groep 214">
                  <a:extLst>
                    <a:ext uri="{FF2B5EF4-FFF2-40B4-BE49-F238E27FC236}">
                      <a16:creationId xmlns:a16="http://schemas.microsoft.com/office/drawing/2014/main" id="{1B5C4313-4FE8-40DC-ADAC-D0713FA7F34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16" name="Groep 215">
                    <a:extLst>
                      <a:ext uri="{FF2B5EF4-FFF2-40B4-BE49-F238E27FC236}">
                        <a16:creationId xmlns:a16="http://schemas.microsoft.com/office/drawing/2014/main" id="{586BAAEE-3179-432B-8DB7-A0393C5106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20" name="Rechte verbindingslijn 219">
                      <a:extLst>
                        <a:ext uri="{FF2B5EF4-FFF2-40B4-BE49-F238E27FC236}">
                          <a16:creationId xmlns:a16="http://schemas.microsoft.com/office/drawing/2014/main" id="{360D1554-386E-45E6-88AF-296281E4275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1" name="Rechte verbindingslijn 220">
                      <a:extLst>
                        <a:ext uri="{FF2B5EF4-FFF2-40B4-BE49-F238E27FC236}">
                          <a16:creationId xmlns:a16="http://schemas.microsoft.com/office/drawing/2014/main" id="{81727E9A-4C8B-4C72-8038-124505CE0D9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2" name="Rechte verbindingslijn 221">
                      <a:extLst>
                        <a:ext uri="{FF2B5EF4-FFF2-40B4-BE49-F238E27FC236}">
                          <a16:creationId xmlns:a16="http://schemas.microsoft.com/office/drawing/2014/main" id="{3CEC85F6-5770-4407-805A-253604FBA5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3" name="Rechte verbindingslijn 222">
                      <a:extLst>
                        <a:ext uri="{FF2B5EF4-FFF2-40B4-BE49-F238E27FC236}">
                          <a16:creationId xmlns:a16="http://schemas.microsoft.com/office/drawing/2014/main" id="{78AC9C39-FFF0-47E3-AE06-0FA4B15CFAC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4" name="Rechte verbindingslijn 223">
                      <a:extLst>
                        <a:ext uri="{FF2B5EF4-FFF2-40B4-BE49-F238E27FC236}">
                          <a16:creationId xmlns:a16="http://schemas.microsoft.com/office/drawing/2014/main" id="{2DC8D3FB-3307-4CA0-99E9-DC5689A1823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7" name="Groep 216">
                    <a:extLst>
                      <a:ext uri="{FF2B5EF4-FFF2-40B4-BE49-F238E27FC236}">
                        <a16:creationId xmlns:a16="http://schemas.microsoft.com/office/drawing/2014/main" id="{E3B13BEA-558C-4B5E-91FE-F77822F3BD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8" name="Rechthoek 217">
                      <a:extLst>
                        <a:ext uri="{FF2B5EF4-FFF2-40B4-BE49-F238E27FC236}">
                          <a16:creationId xmlns:a16="http://schemas.microsoft.com/office/drawing/2014/main" id="{AE6A18CB-C85C-4400-86C0-3359D9B05B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9" name="Pijl: punthaak 218">
                      <a:extLst>
                        <a:ext uri="{FF2B5EF4-FFF2-40B4-BE49-F238E27FC236}">
                          <a16:creationId xmlns:a16="http://schemas.microsoft.com/office/drawing/2014/main" id="{1E3EF62D-975F-4D85-896B-33AE2B07F57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00" name="Groep 199">
                <a:extLst>
                  <a:ext uri="{FF2B5EF4-FFF2-40B4-BE49-F238E27FC236}">
                    <a16:creationId xmlns:a16="http://schemas.microsoft.com/office/drawing/2014/main" id="{B7970AC1-0978-4C5B-A8F9-D506A00BB2F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B5988C59-A03C-440A-AE65-47C77E0E4E0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4" name="Groep 203">
                  <a:extLst>
                    <a:ext uri="{FF2B5EF4-FFF2-40B4-BE49-F238E27FC236}">
                      <a16:creationId xmlns:a16="http://schemas.microsoft.com/office/drawing/2014/main" id="{F5BD95C7-3F85-4789-A79D-D35190D2734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05" name="Groep 204">
                    <a:extLst>
                      <a:ext uri="{FF2B5EF4-FFF2-40B4-BE49-F238E27FC236}">
                        <a16:creationId xmlns:a16="http://schemas.microsoft.com/office/drawing/2014/main" id="{E763FCF7-72BF-4053-AC7F-6BC7ED8AFE9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9" name="Rechte verbindingslijn 208">
                      <a:extLst>
                        <a:ext uri="{FF2B5EF4-FFF2-40B4-BE49-F238E27FC236}">
                          <a16:creationId xmlns:a16="http://schemas.microsoft.com/office/drawing/2014/main" id="{AA2F91E1-8EED-408E-B062-BD0EEEF8EDA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0" name="Rechte verbindingslijn 209">
                      <a:extLst>
                        <a:ext uri="{FF2B5EF4-FFF2-40B4-BE49-F238E27FC236}">
                          <a16:creationId xmlns:a16="http://schemas.microsoft.com/office/drawing/2014/main" id="{98502A24-D0A4-4C29-BA04-7D662283A6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1" name="Rechte verbindingslijn 210">
                      <a:extLst>
                        <a:ext uri="{FF2B5EF4-FFF2-40B4-BE49-F238E27FC236}">
                          <a16:creationId xmlns:a16="http://schemas.microsoft.com/office/drawing/2014/main" id="{9C66AB61-D8D8-45D4-81F9-393D3257CF0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2" name="Rechte verbindingslijn 211">
                      <a:extLst>
                        <a:ext uri="{FF2B5EF4-FFF2-40B4-BE49-F238E27FC236}">
                          <a16:creationId xmlns:a16="http://schemas.microsoft.com/office/drawing/2014/main" id="{D7890553-33C6-4B76-AF7E-B93D80BD04B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3" name="Rechte verbindingslijn 212">
                      <a:extLst>
                        <a:ext uri="{FF2B5EF4-FFF2-40B4-BE49-F238E27FC236}">
                          <a16:creationId xmlns:a16="http://schemas.microsoft.com/office/drawing/2014/main" id="{BEDA77C5-2289-452F-8F65-AA2A66BAAD1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6" name="Groep 205">
                    <a:extLst>
                      <a:ext uri="{FF2B5EF4-FFF2-40B4-BE49-F238E27FC236}">
                        <a16:creationId xmlns:a16="http://schemas.microsoft.com/office/drawing/2014/main" id="{A98A7049-B27D-49E8-A53B-B14D8245486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7" name="Rechthoek 206">
                      <a:extLst>
                        <a:ext uri="{FF2B5EF4-FFF2-40B4-BE49-F238E27FC236}">
                          <a16:creationId xmlns:a16="http://schemas.microsoft.com/office/drawing/2014/main" id="{B8DA136A-B459-403C-88CE-EA26B172C68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8" name="Pijl: punthaak 207">
                      <a:extLst>
                        <a:ext uri="{FF2B5EF4-FFF2-40B4-BE49-F238E27FC236}">
                          <a16:creationId xmlns:a16="http://schemas.microsoft.com/office/drawing/2014/main" id="{C0AA66CC-2918-4461-B8F4-6D4D056FE60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01" name="Rechthoek 200">
                <a:extLst>
                  <a:ext uri="{FF2B5EF4-FFF2-40B4-BE49-F238E27FC236}">
                    <a16:creationId xmlns:a16="http://schemas.microsoft.com/office/drawing/2014/main" id="{F2D02D3C-C73B-4C6C-A750-7C4F84748894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02" name="Rechthoek 201">
                <a:extLst>
                  <a:ext uri="{FF2B5EF4-FFF2-40B4-BE49-F238E27FC236}">
                    <a16:creationId xmlns:a16="http://schemas.microsoft.com/office/drawing/2014/main" id="{56AE9514-6A8D-4AC1-8F1A-932B3EFC1F7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71" name="Rechte verbindingslijn 170">
              <a:extLst>
                <a:ext uri="{FF2B5EF4-FFF2-40B4-BE49-F238E27FC236}">
                  <a16:creationId xmlns:a16="http://schemas.microsoft.com/office/drawing/2014/main" id="{7FC521B2-4E2B-4A61-A15B-86A2D47A8A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45A3E592-DE84-4F7A-A37A-E55C71B828B9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8B9D3FDC-5AB9-4B0B-B12F-2D3BF7253028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2E0A103E-9190-44A8-9D37-F4DAD0C0FAE5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91187CA9-E39A-497D-98ED-409E3CDB519E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17405468-2604-4746-B14A-E8F5DB23E58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C778E566-D3E3-4B7F-B633-A8D6EC9AC904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EB48A7A3-5A61-4CDB-98B3-D458BCCA4125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CE3A42DE-7C67-4AF1-872E-502A91487A88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923EB223-C621-41B8-8125-CB009760EDB0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ED0AB589-98B7-4AF5-A58D-BD746ED6CB8F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05B88C50-FEF2-4A6D-BF39-B2D5EAAFC80F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B5CD4807-BF3E-44E2-A00F-F6867494A553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51B0DCB0-364C-469B-8176-0376330EDF48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84B3FBCB-5A83-48DE-828E-E7662A730AA9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F25357D5-4555-4795-ADA4-8D52ECD6712C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97A9A8BE-B223-45F5-BB81-10915B3D907A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41F7A8BB-79A1-4D8F-8567-4524774F8AA9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89" name="Rechthoek 188">
              <a:extLst>
                <a:ext uri="{FF2B5EF4-FFF2-40B4-BE49-F238E27FC236}">
                  <a16:creationId xmlns:a16="http://schemas.microsoft.com/office/drawing/2014/main" id="{0BCACAE3-1CC2-4BB1-99A5-E82B056350BE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90" name="Rechthoek 189">
              <a:extLst>
                <a:ext uri="{FF2B5EF4-FFF2-40B4-BE49-F238E27FC236}">
                  <a16:creationId xmlns:a16="http://schemas.microsoft.com/office/drawing/2014/main" id="{CEFDBEDD-BA13-4FA9-BC2A-B821FBE1FCC8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94" name="Tijdelijke aanduiding voor tekst 7">
            <a:extLst>
              <a:ext uri="{FF2B5EF4-FFF2-40B4-BE49-F238E27FC236}">
                <a16:creationId xmlns:a16="http://schemas.microsoft.com/office/drawing/2014/main" id="{8BE54698-2383-45DA-AAAE-8F54C90310E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/>
              <a:t>[Vul hier uw voetnoot in]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03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CKGROUND" hidden="1">
            <a:extLst>
              <a:ext uri="{FF2B5EF4-FFF2-40B4-BE49-F238E27FC236}">
                <a16:creationId xmlns:a16="http://schemas.microsoft.com/office/drawing/2014/main" id="{E8B5E829-5347-49FE-BDB1-69B5B869712F}"/>
              </a:ext>
            </a:extLst>
          </p:cNvPr>
          <p:cNvSpPr/>
          <p:nvPr userDrawn="1"/>
        </p:nvSpPr>
        <p:spPr>
          <a:xfrm>
            <a:off x="-1200" y="1054"/>
            <a:ext cx="12196800" cy="6858000"/>
          </a:xfrm>
          <a:prstGeom prst="rect">
            <a:avLst/>
          </a:prstGeom>
          <a:gradFill>
            <a:gsLst>
              <a:gs pos="10000">
                <a:schemeClr val="bg2"/>
              </a:gs>
              <a:gs pos="9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82" name="LIJNEN" hidden="1">
            <a:extLst>
              <a:ext uri="{FF2B5EF4-FFF2-40B4-BE49-F238E27FC236}">
                <a16:creationId xmlns:a16="http://schemas.microsoft.com/office/drawing/2014/main" id="{5293FA74-5326-4C7D-8DF2-B9A3C725E9D7}"/>
              </a:ext>
            </a:extLst>
          </p:cNvPr>
          <p:cNvGrpSpPr/>
          <p:nvPr userDrawn="1"/>
        </p:nvGrpSpPr>
        <p:grpSpPr>
          <a:xfrm rot="20700000">
            <a:off x="-229955" y="-1003189"/>
            <a:ext cx="12251818" cy="8927167"/>
            <a:chOff x="6461215" y="2151028"/>
            <a:chExt cx="3755459" cy="2736381"/>
          </a:xfrm>
        </p:grpSpPr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01CD1131-F255-43B8-850C-C9266983AAA3}"/>
                </a:ext>
              </a:extLst>
            </p:cNvPr>
            <p:cNvSpPr/>
            <p:nvPr userDrawn="1"/>
          </p:nvSpPr>
          <p:spPr>
            <a:xfrm rot="16200000">
              <a:off x="6633678" y="3040674"/>
              <a:ext cx="655705" cy="1000632"/>
            </a:xfrm>
            <a:custGeom>
              <a:avLst/>
              <a:gdLst>
                <a:gd name="connsiteX0" fmla="*/ 2228851 w 2228851"/>
                <a:gd name="connsiteY0" fmla="*/ 566737 h 1395413"/>
                <a:gd name="connsiteX1" fmla="*/ 1609726 w 2228851"/>
                <a:gd name="connsiteY1" fmla="*/ 1185862 h 1395413"/>
                <a:gd name="connsiteX2" fmla="*/ 1481138 w 2228851"/>
                <a:gd name="connsiteY2" fmla="*/ 1057274 h 1395413"/>
                <a:gd name="connsiteX3" fmla="*/ 1847851 w 2228851"/>
                <a:gd name="connsiteY3" fmla="*/ 690561 h 1395413"/>
                <a:gd name="connsiteX4" fmla="*/ 1428751 w 2228851"/>
                <a:gd name="connsiteY4" fmla="*/ 271461 h 1395413"/>
                <a:gd name="connsiteX5" fmla="*/ 1114425 w 2228851"/>
                <a:gd name="connsiteY5" fmla="*/ 585787 h 1395413"/>
                <a:gd name="connsiteX6" fmla="*/ 528638 w 2228851"/>
                <a:gd name="connsiteY6" fmla="*/ 0 h 1395413"/>
                <a:gd name="connsiteX7" fmla="*/ 381001 w 2228851"/>
                <a:gd name="connsiteY7" fmla="*/ 147637 h 1395413"/>
                <a:gd name="connsiteX8" fmla="*/ 300039 w 2228851"/>
                <a:gd name="connsiteY8" fmla="*/ 66675 h 1395413"/>
                <a:gd name="connsiteX9" fmla="*/ 100014 w 2228851"/>
                <a:gd name="connsiteY9" fmla="*/ 266700 h 1395413"/>
                <a:gd name="connsiteX10" fmla="*/ 157163 w 2228851"/>
                <a:gd name="connsiteY10" fmla="*/ 323849 h 1395413"/>
                <a:gd name="connsiteX11" fmla="*/ 0 w 2228851"/>
                <a:gd name="connsiteY11" fmla="*/ 481012 h 1395413"/>
                <a:gd name="connsiteX12" fmla="*/ 914401 w 2228851"/>
                <a:gd name="connsiteY12" fmla="*/ 1395413 h 1395413"/>
                <a:gd name="connsiteX0" fmla="*/ 2971827 w 2971827"/>
                <a:gd name="connsiteY0" fmla="*/ 0 h 1567203"/>
                <a:gd name="connsiteX1" fmla="*/ 1609726 w 2971827"/>
                <a:gd name="connsiteY1" fmla="*/ 1357652 h 1567203"/>
                <a:gd name="connsiteX2" fmla="*/ 1481138 w 2971827"/>
                <a:gd name="connsiteY2" fmla="*/ 1229064 h 1567203"/>
                <a:gd name="connsiteX3" fmla="*/ 1847851 w 2971827"/>
                <a:gd name="connsiteY3" fmla="*/ 862351 h 1567203"/>
                <a:gd name="connsiteX4" fmla="*/ 1428751 w 2971827"/>
                <a:gd name="connsiteY4" fmla="*/ 443251 h 1567203"/>
                <a:gd name="connsiteX5" fmla="*/ 1114425 w 2971827"/>
                <a:gd name="connsiteY5" fmla="*/ 757577 h 1567203"/>
                <a:gd name="connsiteX6" fmla="*/ 528638 w 2971827"/>
                <a:gd name="connsiteY6" fmla="*/ 171790 h 1567203"/>
                <a:gd name="connsiteX7" fmla="*/ 381001 w 2971827"/>
                <a:gd name="connsiteY7" fmla="*/ 319427 h 1567203"/>
                <a:gd name="connsiteX8" fmla="*/ 300039 w 2971827"/>
                <a:gd name="connsiteY8" fmla="*/ 238465 h 1567203"/>
                <a:gd name="connsiteX9" fmla="*/ 100014 w 2971827"/>
                <a:gd name="connsiteY9" fmla="*/ 438490 h 1567203"/>
                <a:gd name="connsiteX10" fmla="*/ 157163 w 2971827"/>
                <a:gd name="connsiteY10" fmla="*/ 495639 h 1567203"/>
                <a:gd name="connsiteX11" fmla="*/ 0 w 2971827"/>
                <a:gd name="connsiteY11" fmla="*/ 652802 h 1567203"/>
                <a:gd name="connsiteX12" fmla="*/ 914401 w 2971827"/>
                <a:gd name="connsiteY12" fmla="*/ 1567203 h 1567203"/>
                <a:gd name="connsiteX0" fmla="*/ 1609726 w 1847851"/>
                <a:gd name="connsiteY0" fmla="*/ 1185862 h 1395413"/>
                <a:gd name="connsiteX1" fmla="*/ 1481138 w 1847851"/>
                <a:gd name="connsiteY1" fmla="*/ 1057274 h 1395413"/>
                <a:gd name="connsiteX2" fmla="*/ 1847851 w 1847851"/>
                <a:gd name="connsiteY2" fmla="*/ 690561 h 1395413"/>
                <a:gd name="connsiteX3" fmla="*/ 1428751 w 1847851"/>
                <a:gd name="connsiteY3" fmla="*/ 271461 h 1395413"/>
                <a:gd name="connsiteX4" fmla="*/ 1114425 w 1847851"/>
                <a:gd name="connsiteY4" fmla="*/ 585787 h 1395413"/>
                <a:gd name="connsiteX5" fmla="*/ 528638 w 1847851"/>
                <a:gd name="connsiteY5" fmla="*/ 0 h 1395413"/>
                <a:gd name="connsiteX6" fmla="*/ 381001 w 1847851"/>
                <a:gd name="connsiteY6" fmla="*/ 147637 h 1395413"/>
                <a:gd name="connsiteX7" fmla="*/ 300039 w 1847851"/>
                <a:gd name="connsiteY7" fmla="*/ 66675 h 1395413"/>
                <a:gd name="connsiteX8" fmla="*/ 100014 w 1847851"/>
                <a:gd name="connsiteY8" fmla="*/ 266700 h 1395413"/>
                <a:gd name="connsiteX9" fmla="*/ 157163 w 1847851"/>
                <a:gd name="connsiteY9" fmla="*/ 323849 h 1395413"/>
                <a:gd name="connsiteX10" fmla="*/ 0 w 1847851"/>
                <a:gd name="connsiteY10" fmla="*/ 481012 h 1395413"/>
                <a:gd name="connsiteX11" fmla="*/ 914401 w 1847851"/>
                <a:gd name="connsiteY11" fmla="*/ 1395413 h 1395413"/>
                <a:gd name="connsiteX0" fmla="*/ 1481138 w 1847851"/>
                <a:gd name="connsiteY0" fmla="*/ 1057274 h 1395413"/>
                <a:gd name="connsiteX1" fmla="*/ 1847851 w 1847851"/>
                <a:gd name="connsiteY1" fmla="*/ 690561 h 1395413"/>
                <a:gd name="connsiteX2" fmla="*/ 1428751 w 1847851"/>
                <a:gd name="connsiteY2" fmla="*/ 271461 h 1395413"/>
                <a:gd name="connsiteX3" fmla="*/ 1114425 w 1847851"/>
                <a:gd name="connsiteY3" fmla="*/ 585787 h 1395413"/>
                <a:gd name="connsiteX4" fmla="*/ 528638 w 1847851"/>
                <a:gd name="connsiteY4" fmla="*/ 0 h 1395413"/>
                <a:gd name="connsiteX5" fmla="*/ 381001 w 1847851"/>
                <a:gd name="connsiteY5" fmla="*/ 147637 h 1395413"/>
                <a:gd name="connsiteX6" fmla="*/ 300039 w 1847851"/>
                <a:gd name="connsiteY6" fmla="*/ 66675 h 1395413"/>
                <a:gd name="connsiteX7" fmla="*/ 100014 w 1847851"/>
                <a:gd name="connsiteY7" fmla="*/ 266700 h 1395413"/>
                <a:gd name="connsiteX8" fmla="*/ 157163 w 1847851"/>
                <a:gd name="connsiteY8" fmla="*/ 323849 h 1395413"/>
                <a:gd name="connsiteX9" fmla="*/ 0 w 1847851"/>
                <a:gd name="connsiteY9" fmla="*/ 481012 h 1395413"/>
                <a:gd name="connsiteX10" fmla="*/ 914401 w 1847851"/>
                <a:gd name="connsiteY10" fmla="*/ 1395413 h 1395413"/>
                <a:gd name="connsiteX0" fmla="*/ 1847851 w 1847851"/>
                <a:gd name="connsiteY0" fmla="*/ 690561 h 1395413"/>
                <a:gd name="connsiteX1" fmla="*/ 1428751 w 1847851"/>
                <a:gd name="connsiteY1" fmla="*/ 271461 h 1395413"/>
                <a:gd name="connsiteX2" fmla="*/ 1114425 w 1847851"/>
                <a:gd name="connsiteY2" fmla="*/ 585787 h 1395413"/>
                <a:gd name="connsiteX3" fmla="*/ 528638 w 1847851"/>
                <a:gd name="connsiteY3" fmla="*/ 0 h 1395413"/>
                <a:gd name="connsiteX4" fmla="*/ 381001 w 1847851"/>
                <a:gd name="connsiteY4" fmla="*/ 147637 h 1395413"/>
                <a:gd name="connsiteX5" fmla="*/ 300039 w 1847851"/>
                <a:gd name="connsiteY5" fmla="*/ 66675 h 1395413"/>
                <a:gd name="connsiteX6" fmla="*/ 100014 w 1847851"/>
                <a:gd name="connsiteY6" fmla="*/ 266700 h 1395413"/>
                <a:gd name="connsiteX7" fmla="*/ 157163 w 1847851"/>
                <a:gd name="connsiteY7" fmla="*/ 323849 h 1395413"/>
                <a:gd name="connsiteX8" fmla="*/ 0 w 1847851"/>
                <a:gd name="connsiteY8" fmla="*/ 481012 h 1395413"/>
                <a:gd name="connsiteX9" fmla="*/ 914401 w 1847851"/>
                <a:gd name="connsiteY9" fmla="*/ 1395413 h 1395413"/>
                <a:gd name="connsiteX0" fmla="*/ 1428751 w 1428751"/>
                <a:gd name="connsiteY0" fmla="*/ 271461 h 1395413"/>
                <a:gd name="connsiteX1" fmla="*/ 1114425 w 1428751"/>
                <a:gd name="connsiteY1" fmla="*/ 585787 h 1395413"/>
                <a:gd name="connsiteX2" fmla="*/ 528638 w 1428751"/>
                <a:gd name="connsiteY2" fmla="*/ 0 h 1395413"/>
                <a:gd name="connsiteX3" fmla="*/ 381001 w 1428751"/>
                <a:gd name="connsiteY3" fmla="*/ 147637 h 1395413"/>
                <a:gd name="connsiteX4" fmla="*/ 300039 w 1428751"/>
                <a:gd name="connsiteY4" fmla="*/ 66675 h 1395413"/>
                <a:gd name="connsiteX5" fmla="*/ 100014 w 1428751"/>
                <a:gd name="connsiteY5" fmla="*/ 266700 h 1395413"/>
                <a:gd name="connsiteX6" fmla="*/ 157163 w 1428751"/>
                <a:gd name="connsiteY6" fmla="*/ 323849 h 1395413"/>
                <a:gd name="connsiteX7" fmla="*/ 0 w 1428751"/>
                <a:gd name="connsiteY7" fmla="*/ 481012 h 1395413"/>
                <a:gd name="connsiteX8" fmla="*/ 914401 w 1428751"/>
                <a:gd name="connsiteY8" fmla="*/ 1395413 h 1395413"/>
                <a:gd name="connsiteX0" fmla="*/ 1114425 w 1114425"/>
                <a:gd name="connsiteY0" fmla="*/ 585787 h 1395413"/>
                <a:gd name="connsiteX1" fmla="*/ 528638 w 1114425"/>
                <a:gd name="connsiteY1" fmla="*/ 0 h 1395413"/>
                <a:gd name="connsiteX2" fmla="*/ 381001 w 1114425"/>
                <a:gd name="connsiteY2" fmla="*/ 147637 h 1395413"/>
                <a:gd name="connsiteX3" fmla="*/ 300039 w 1114425"/>
                <a:gd name="connsiteY3" fmla="*/ 66675 h 1395413"/>
                <a:gd name="connsiteX4" fmla="*/ 100014 w 1114425"/>
                <a:gd name="connsiteY4" fmla="*/ 266700 h 1395413"/>
                <a:gd name="connsiteX5" fmla="*/ 157163 w 1114425"/>
                <a:gd name="connsiteY5" fmla="*/ 323849 h 1395413"/>
                <a:gd name="connsiteX6" fmla="*/ 0 w 1114425"/>
                <a:gd name="connsiteY6" fmla="*/ 481012 h 1395413"/>
                <a:gd name="connsiteX7" fmla="*/ 914401 w 1114425"/>
                <a:gd name="connsiteY7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300039 w 914401"/>
                <a:gd name="connsiteY2" fmla="*/ 66675 h 1395413"/>
                <a:gd name="connsiteX3" fmla="*/ 100014 w 914401"/>
                <a:gd name="connsiteY3" fmla="*/ 266700 h 1395413"/>
                <a:gd name="connsiteX4" fmla="*/ 157163 w 914401"/>
                <a:gd name="connsiteY4" fmla="*/ 323849 h 1395413"/>
                <a:gd name="connsiteX5" fmla="*/ 0 w 914401"/>
                <a:gd name="connsiteY5" fmla="*/ 481012 h 1395413"/>
                <a:gd name="connsiteX6" fmla="*/ 914401 w 914401"/>
                <a:gd name="connsiteY6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100014 w 914401"/>
                <a:gd name="connsiteY2" fmla="*/ 266700 h 1395413"/>
                <a:gd name="connsiteX3" fmla="*/ 157163 w 914401"/>
                <a:gd name="connsiteY3" fmla="*/ 323849 h 1395413"/>
                <a:gd name="connsiteX4" fmla="*/ 0 w 914401"/>
                <a:gd name="connsiteY4" fmla="*/ 481012 h 1395413"/>
                <a:gd name="connsiteX5" fmla="*/ 914401 w 914401"/>
                <a:gd name="connsiteY5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157163 w 914401"/>
                <a:gd name="connsiteY2" fmla="*/ 323849 h 1395413"/>
                <a:gd name="connsiteX3" fmla="*/ 0 w 914401"/>
                <a:gd name="connsiteY3" fmla="*/ 481012 h 1395413"/>
                <a:gd name="connsiteX4" fmla="*/ 914401 w 914401"/>
                <a:gd name="connsiteY4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0 w 914401"/>
                <a:gd name="connsiteY2" fmla="*/ 481012 h 1395413"/>
                <a:gd name="connsiteX3" fmla="*/ 914401 w 914401"/>
                <a:gd name="connsiteY3" fmla="*/ 1395413 h 1395413"/>
                <a:gd name="connsiteX0" fmla="*/ 528638 w 914401"/>
                <a:gd name="connsiteY0" fmla="*/ 0 h 1395413"/>
                <a:gd name="connsiteX1" fmla="*/ 0 w 914401"/>
                <a:gd name="connsiteY1" fmla="*/ 481012 h 1395413"/>
                <a:gd name="connsiteX2" fmla="*/ 914401 w 914401"/>
                <a:gd name="connsiteY2" fmla="*/ 1395413 h 139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1" h="1395413">
                  <a:moveTo>
                    <a:pt x="528638" y="0"/>
                  </a:moveTo>
                  <a:lnTo>
                    <a:pt x="0" y="481012"/>
                  </a:lnTo>
                  <a:lnTo>
                    <a:pt x="914401" y="1395413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37987F38-DFDD-4C2D-8C98-80B2DC2640A1}"/>
                </a:ext>
              </a:extLst>
            </p:cNvPr>
            <p:cNvSpPr/>
            <p:nvPr userDrawn="1"/>
          </p:nvSpPr>
          <p:spPr>
            <a:xfrm>
              <a:off x="6618886" y="2151028"/>
              <a:ext cx="760169" cy="760169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148480 w 2925455"/>
                <a:gd name="connsiteY3" fmla="*/ 750521 h 2131059"/>
                <a:gd name="connsiteX4" fmla="*/ 2925455 w 2925455"/>
                <a:gd name="connsiteY4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2148480 w 2925455"/>
                <a:gd name="connsiteY2" fmla="*/ 750521 h 2131059"/>
                <a:gd name="connsiteX3" fmla="*/ 2925455 w 2925455"/>
                <a:gd name="connsiteY3" fmla="*/ 0 h 2131059"/>
                <a:gd name="connsiteX0" fmla="*/ 0 w 2148480"/>
                <a:gd name="connsiteY0" fmla="*/ 1380538 h 1380538"/>
                <a:gd name="connsiteX1" fmla="*/ 1076325 w 2148480"/>
                <a:gd name="connsiteY1" fmla="*/ 304213 h 1380538"/>
                <a:gd name="connsiteX2" fmla="*/ 2148480 w 2148480"/>
                <a:gd name="connsiteY2" fmla="*/ 0 h 1380538"/>
                <a:gd name="connsiteX0" fmla="*/ 0 w 1076325"/>
                <a:gd name="connsiteY0" fmla="*/ 1076325 h 1076325"/>
                <a:gd name="connsiteX1" fmla="*/ 1076325 w 1076325"/>
                <a:gd name="connsiteY1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6325" h="1076325">
                  <a:moveTo>
                    <a:pt x="0" y="1076325"/>
                  </a:moveTo>
                  <a:lnTo>
                    <a:pt x="107632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DB5F1620-46A3-497D-982E-C6D3993E3C74}"/>
                </a:ext>
              </a:extLst>
            </p:cNvPr>
            <p:cNvSpPr/>
            <p:nvPr userDrawn="1"/>
          </p:nvSpPr>
          <p:spPr>
            <a:xfrm>
              <a:off x="9367190" y="4037926"/>
              <a:ext cx="849484" cy="849483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148480 w 2925455"/>
                <a:gd name="connsiteY3" fmla="*/ 750521 h 2131059"/>
                <a:gd name="connsiteX4" fmla="*/ 2925455 w 2925455"/>
                <a:gd name="connsiteY4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2148480 w 2925455"/>
                <a:gd name="connsiteY2" fmla="*/ 750521 h 2131059"/>
                <a:gd name="connsiteX3" fmla="*/ 2925455 w 2925455"/>
                <a:gd name="connsiteY3" fmla="*/ 0 h 2131059"/>
                <a:gd name="connsiteX0" fmla="*/ 0 w 2148480"/>
                <a:gd name="connsiteY0" fmla="*/ 1380538 h 1380538"/>
                <a:gd name="connsiteX1" fmla="*/ 1076325 w 2148480"/>
                <a:gd name="connsiteY1" fmla="*/ 304213 h 1380538"/>
                <a:gd name="connsiteX2" fmla="*/ 2148480 w 2148480"/>
                <a:gd name="connsiteY2" fmla="*/ 0 h 1380538"/>
                <a:gd name="connsiteX0" fmla="*/ 0 w 1076325"/>
                <a:gd name="connsiteY0" fmla="*/ 1076325 h 1076325"/>
                <a:gd name="connsiteX1" fmla="*/ 1076325 w 1076325"/>
                <a:gd name="connsiteY1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6325" h="1076325">
                  <a:moveTo>
                    <a:pt x="0" y="1076325"/>
                  </a:moveTo>
                  <a:lnTo>
                    <a:pt x="107632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6" name="Vrije vorm: vorm 85">
              <a:extLst>
                <a:ext uri="{FF2B5EF4-FFF2-40B4-BE49-F238E27FC236}">
                  <a16:creationId xmlns:a16="http://schemas.microsoft.com/office/drawing/2014/main" id="{A7E59EB9-D9D2-403E-86E7-5EED160B2A5A}"/>
                </a:ext>
              </a:extLst>
            </p:cNvPr>
            <p:cNvSpPr/>
            <p:nvPr/>
          </p:nvSpPr>
          <p:spPr>
            <a:xfrm>
              <a:off x="7620952" y="2810504"/>
              <a:ext cx="2204155" cy="1605625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5455" h="2131059">
                  <a:moveTo>
                    <a:pt x="0" y="2131059"/>
                  </a:moveTo>
                  <a:lnTo>
                    <a:pt x="1076325" y="1054734"/>
                  </a:lnTo>
                  <a:lnTo>
                    <a:pt x="1466850" y="1445259"/>
                  </a:lnTo>
                  <a:lnTo>
                    <a:pt x="292545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7" name="Vrije vorm: vorm 86">
              <a:extLst>
                <a:ext uri="{FF2B5EF4-FFF2-40B4-BE49-F238E27FC236}">
                  <a16:creationId xmlns:a16="http://schemas.microsoft.com/office/drawing/2014/main" id="{4977E56D-D630-48F0-B69C-1AEACB302F2B}"/>
                </a:ext>
              </a:extLst>
            </p:cNvPr>
            <p:cNvSpPr/>
            <p:nvPr/>
          </p:nvSpPr>
          <p:spPr>
            <a:xfrm>
              <a:off x="8039100" y="4094068"/>
              <a:ext cx="1229639" cy="762756"/>
            </a:xfrm>
            <a:custGeom>
              <a:avLst/>
              <a:gdLst>
                <a:gd name="connsiteX0" fmla="*/ 366713 w 952500"/>
                <a:gd name="connsiteY0" fmla="*/ 709612 h 709612"/>
                <a:gd name="connsiteX1" fmla="*/ 0 w 952500"/>
                <a:gd name="connsiteY1" fmla="*/ 342899 h 709612"/>
                <a:gd name="connsiteX2" fmla="*/ 257175 w 952500"/>
                <a:gd name="connsiteY2" fmla="*/ 85724 h 709612"/>
                <a:gd name="connsiteX3" fmla="*/ 338138 w 952500"/>
                <a:gd name="connsiteY3" fmla="*/ 166687 h 709612"/>
                <a:gd name="connsiteX4" fmla="*/ 504825 w 952500"/>
                <a:gd name="connsiteY4" fmla="*/ 0 h 709612"/>
                <a:gd name="connsiteX5" fmla="*/ 952500 w 952500"/>
                <a:gd name="connsiteY5" fmla="*/ 447675 h 709612"/>
                <a:gd name="connsiteX0" fmla="*/ 366713 w 952500"/>
                <a:gd name="connsiteY0" fmla="*/ 709612 h 709612"/>
                <a:gd name="connsiteX1" fmla="*/ 148236 w 952500"/>
                <a:gd name="connsiteY1" fmla="*/ 492821 h 709612"/>
                <a:gd name="connsiteX2" fmla="*/ 0 w 952500"/>
                <a:gd name="connsiteY2" fmla="*/ 342899 h 709612"/>
                <a:gd name="connsiteX3" fmla="*/ 257175 w 952500"/>
                <a:gd name="connsiteY3" fmla="*/ 85724 h 709612"/>
                <a:gd name="connsiteX4" fmla="*/ 338138 w 952500"/>
                <a:gd name="connsiteY4" fmla="*/ 166687 h 709612"/>
                <a:gd name="connsiteX5" fmla="*/ 504825 w 952500"/>
                <a:gd name="connsiteY5" fmla="*/ 0 h 709612"/>
                <a:gd name="connsiteX6" fmla="*/ 952500 w 952500"/>
                <a:gd name="connsiteY6" fmla="*/ 447675 h 709612"/>
                <a:gd name="connsiteX0" fmla="*/ 148236 w 952500"/>
                <a:gd name="connsiteY0" fmla="*/ 492821 h 492821"/>
                <a:gd name="connsiteX1" fmla="*/ 0 w 952500"/>
                <a:gd name="connsiteY1" fmla="*/ 342899 h 492821"/>
                <a:gd name="connsiteX2" fmla="*/ 257175 w 952500"/>
                <a:gd name="connsiteY2" fmla="*/ 85724 h 492821"/>
                <a:gd name="connsiteX3" fmla="*/ 338138 w 952500"/>
                <a:gd name="connsiteY3" fmla="*/ 166687 h 492821"/>
                <a:gd name="connsiteX4" fmla="*/ 504825 w 952500"/>
                <a:gd name="connsiteY4" fmla="*/ 0 h 492821"/>
                <a:gd name="connsiteX5" fmla="*/ 952500 w 952500"/>
                <a:gd name="connsiteY5" fmla="*/ 447675 h 492821"/>
                <a:gd name="connsiteX0" fmla="*/ 148236 w 1305396"/>
                <a:gd name="connsiteY0" fmla="*/ 492821 h 809749"/>
                <a:gd name="connsiteX1" fmla="*/ 0 w 1305396"/>
                <a:gd name="connsiteY1" fmla="*/ 342899 h 809749"/>
                <a:gd name="connsiteX2" fmla="*/ 257175 w 1305396"/>
                <a:gd name="connsiteY2" fmla="*/ 85724 h 809749"/>
                <a:gd name="connsiteX3" fmla="*/ 338138 w 1305396"/>
                <a:gd name="connsiteY3" fmla="*/ 166687 h 809749"/>
                <a:gd name="connsiteX4" fmla="*/ 504825 w 1305396"/>
                <a:gd name="connsiteY4" fmla="*/ 0 h 809749"/>
                <a:gd name="connsiteX5" fmla="*/ 1305396 w 1305396"/>
                <a:gd name="connsiteY5" fmla="*/ 809749 h 809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5396" h="809749">
                  <a:moveTo>
                    <a:pt x="148236" y="492821"/>
                  </a:moveTo>
                  <a:lnTo>
                    <a:pt x="0" y="342899"/>
                  </a:lnTo>
                  <a:lnTo>
                    <a:pt x="257175" y="85724"/>
                  </a:lnTo>
                  <a:lnTo>
                    <a:pt x="338138" y="166687"/>
                  </a:lnTo>
                  <a:lnTo>
                    <a:pt x="504825" y="0"/>
                  </a:lnTo>
                  <a:lnTo>
                    <a:pt x="1305396" y="809749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8" name="Vrije vorm: vorm 87">
              <a:extLst>
                <a:ext uri="{FF2B5EF4-FFF2-40B4-BE49-F238E27FC236}">
                  <a16:creationId xmlns:a16="http://schemas.microsoft.com/office/drawing/2014/main" id="{5FE8B83D-1CD7-42D6-AAA0-C5228BCDDC30}"/>
                </a:ext>
              </a:extLst>
            </p:cNvPr>
            <p:cNvSpPr/>
            <p:nvPr/>
          </p:nvSpPr>
          <p:spPr>
            <a:xfrm>
              <a:off x="7200218" y="2497404"/>
              <a:ext cx="2337652" cy="1392632"/>
            </a:xfrm>
            <a:custGeom>
              <a:avLst/>
              <a:gdLst>
                <a:gd name="connsiteX0" fmla="*/ 2228851 w 2228851"/>
                <a:gd name="connsiteY0" fmla="*/ 566737 h 1395413"/>
                <a:gd name="connsiteX1" fmla="*/ 1609726 w 2228851"/>
                <a:gd name="connsiteY1" fmla="*/ 1185862 h 1395413"/>
                <a:gd name="connsiteX2" fmla="*/ 1481138 w 2228851"/>
                <a:gd name="connsiteY2" fmla="*/ 1057274 h 1395413"/>
                <a:gd name="connsiteX3" fmla="*/ 1847851 w 2228851"/>
                <a:gd name="connsiteY3" fmla="*/ 690561 h 1395413"/>
                <a:gd name="connsiteX4" fmla="*/ 1428751 w 2228851"/>
                <a:gd name="connsiteY4" fmla="*/ 271461 h 1395413"/>
                <a:gd name="connsiteX5" fmla="*/ 1114425 w 2228851"/>
                <a:gd name="connsiteY5" fmla="*/ 585787 h 1395413"/>
                <a:gd name="connsiteX6" fmla="*/ 528638 w 2228851"/>
                <a:gd name="connsiteY6" fmla="*/ 0 h 1395413"/>
                <a:gd name="connsiteX7" fmla="*/ 381001 w 2228851"/>
                <a:gd name="connsiteY7" fmla="*/ 147637 h 1395413"/>
                <a:gd name="connsiteX8" fmla="*/ 300039 w 2228851"/>
                <a:gd name="connsiteY8" fmla="*/ 66675 h 1395413"/>
                <a:gd name="connsiteX9" fmla="*/ 100014 w 2228851"/>
                <a:gd name="connsiteY9" fmla="*/ 266700 h 1395413"/>
                <a:gd name="connsiteX10" fmla="*/ 157163 w 2228851"/>
                <a:gd name="connsiteY10" fmla="*/ 323849 h 1395413"/>
                <a:gd name="connsiteX11" fmla="*/ 0 w 2228851"/>
                <a:gd name="connsiteY11" fmla="*/ 481012 h 1395413"/>
                <a:gd name="connsiteX12" fmla="*/ 914401 w 2228851"/>
                <a:gd name="connsiteY12" fmla="*/ 1395413 h 1395413"/>
                <a:gd name="connsiteX0" fmla="*/ 2971827 w 2971827"/>
                <a:gd name="connsiteY0" fmla="*/ 0 h 1567203"/>
                <a:gd name="connsiteX1" fmla="*/ 1609726 w 2971827"/>
                <a:gd name="connsiteY1" fmla="*/ 1357652 h 1567203"/>
                <a:gd name="connsiteX2" fmla="*/ 1481138 w 2971827"/>
                <a:gd name="connsiteY2" fmla="*/ 1229064 h 1567203"/>
                <a:gd name="connsiteX3" fmla="*/ 1847851 w 2971827"/>
                <a:gd name="connsiteY3" fmla="*/ 862351 h 1567203"/>
                <a:gd name="connsiteX4" fmla="*/ 1428751 w 2971827"/>
                <a:gd name="connsiteY4" fmla="*/ 443251 h 1567203"/>
                <a:gd name="connsiteX5" fmla="*/ 1114425 w 2971827"/>
                <a:gd name="connsiteY5" fmla="*/ 757577 h 1567203"/>
                <a:gd name="connsiteX6" fmla="*/ 528638 w 2971827"/>
                <a:gd name="connsiteY6" fmla="*/ 171790 h 1567203"/>
                <a:gd name="connsiteX7" fmla="*/ 381001 w 2971827"/>
                <a:gd name="connsiteY7" fmla="*/ 319427 h 1567203"/>
                <a:gd name="connsiteX8" fmla="*/ 300039 w 2971827"/>
                <a:gd name="connsiteY8" fmla="*/ 238465 h 1567203"/>
                <a:gd name="connsiteX9" fmla="*/ 100014 w 2971827"/>
                <a:gd name="connsiteY9" fmla="*/ 438490 h 1567203"/>
                <a:gd name="connsiteX10" fmla="*/ 157163 w 2971827"/>
                <a:gd name="connsiteY10" fmla="*/ 495639 h 1567203"/>
                <a:gd name="connsiteX11" fmla="*/ 0 w 2971827"/>
                <a:gd name="connsiteY11" fmla="*/ 652802 h 1567203"/>
                <a:gd name="connsiteX12" fmla="*/ 914401 w 2971827"/>
                <a:gd name="connsiteY12" fmla="*/ 1567203 h 1567203"/>
                <a:gd name="connsiteX0" fmla="*/ 2971827 w 2971827"/>
                <a:gd name="connsiteY0" fmla="*/ 0 h 1567203"/>
                <a:gd name="connsiteX1" fmla="*/ 2537780 w 2971827"/>
                <a:gd name="connsiteY1" fmla="*/ 429430 h 1567203"/>
                <a:gd name="connsiteX2" fmla="*/ 1609726 w 2971827"/>
                <a:gd name="connsiteY2" fmla="*/ 1357652 h 1567203"/>
                <a:gd name="connsiteX3" fmla="*/ 1481138 w 2971827"/>
                <a:gd name="connsiteY3" fmla="*/ 1229064 h 1567203"/>
                <a:gd name="connsiteX4" fmla="*/ 1847851 w 2971827"/>
                <a:gd name="connsiteY4" fmla="*/ 862351 h 1567203"/>
                <a:gd name="connsiteX5" fmla="*/ 1428751 w 2971827"/>
                <a:gd name="connsiteY5" fmla="*/ 443251 h 1567203"/>
                <a:gd name="connsiteX6" fmla="*/ 1114425 w 2971827"/>
                <a:gd name="connsiteY6" fmla="*/ 757577 h 1567203"/>
                <a:gd name="connsiteX7" fmla="*/ 528638 w 2971827"/>
                <a:gd name="connsiteY7" fmla="*/ 171790 h 1567203"/>
                <a:gd name="connsiteX8" fmla="*/ 381001 w 2971827"/>
                <a:gd name="connsiteY8" fmla="*/ 319427 h 1567203"/>
                <a:gd name="connsiteX9" fmla="*/ 300039 w 2971827"/>
                <a:gd name="connsiteY9" fmla="*/ 238465 h 1567203"/>
                <a:gd name="connsiteX10" fmla="*/ 100014 w 2971827"/>
                <a:gd name="connsiteY10" fmla="*/ 438490 h 1567203"/>
                <a:gd name="connsiteX11" fmla="*/ 157163 w 2971827"/>
                <a:gd name="connsiteY11" fmla="*/ 495639 h 1567203"/>
                <a:gd name="connsiteX12" fmla="*/ 0 w 2971827"/>
                <a:gd name="connsiteY12" fmla="*/ 652802 h 1567203"/>
                <a:gd name="connsiteX13" fmla="*/ 914401 w 2971827"/>
                <a:gd name="connsiteY13" fmla="*/ 1567203 h 1567203"/>
                <a:gd name="connsiteX0" fmla="*/ 2537780 w 2537780"/>
                <a:gd name="connsiteY0" fmla="*/ 257640 h 1395413"/>
                <a:gd name="connsiteX1" fmla="*/ 1609726 w 2537780"/>
                <a:gd name="connsiteY1" fmla="*/ 1185862 h 1395413"/>
                <a:gd name="connsiteX2" fmla="*/ 1481138 w 2537780"/>
                <a:gd name="connsiteY2" fmla="*/ 1057274 h 1395413"/>
                <a:gd name="connsiteX3" fmla="*/ 1847851 w 2537780"/>
                <a:gd name="connsiteY3" fmla="*/ 690561 h 1395413"/>
                <a:gd name="connsiteX4" fmla="*/ 1428751 w 2537780"/>
                <a:gd name="connsiteY4" fmla="*/ 271461 h 1395413"/>
                <a:gd name="connsiteX5" fmla="*/ 1114425 w 2537780"/>
                <a:gd name="connsiteY5" fmla="*/ 585787 h 1395413"/>
                <a:gd name="connsiteX6" fmla="*/ 528638 w 2537780"/>
                <a:gd name="connsiteY6" fmla="*/ 0 h 1395413"/>
                <a:gd name="connsiteX7" fmla="*/ 381001 w 2537780"/>
                <a:gd name="connsiteY7" fmla="*/ 147637 h 1395413"/>
                <a:gd name="connsiteX8" fmla="*/ 300039 w 2537780"/>
                <a:gd name="connsiteY8" fmla="*/ 66675 h 1395413"/>
                <a:gd name="connsiteX9" fmla="*/ 100014 w 2537780"/>
                <a:gd name="connsiteY9" fmla="*/ 266700 h 1395413"/>
                <a:gd name="connsiteX10" fmla="*/ 157163 w 2537780"/>
                <a:gd name="connsiteY10" fmla="*/ 323849 h 1395413"/>
                <a:gd name="connsiteX11" fmla="*/ 0 w 2537780"/>
                <a:gd name="connsiteY11" fmla="*/ 481012 h 1395413"/>
                <a:gd name="connsiteX12" fmla="*/ 914401 w 2537780"/>
                <a:gd name="connsiteY12" fmla="*/ 1395413 h 1395413"/>
                <a:gd name="connsiteX0" fmla="*/ 2537780 w 2537780"/>
                <a:gd name="connsiteY0" fmla="*/ 257640 h 1511857"/>
                <a:gd name="connsiteX1" fmla="*/ 1609726 w 2537780"/>
                <a:gd name="connsiteY1" fmla="*/ 1185862 h 1511857"/>
                <a:gd name="connsiteX2" fmla="*/ 1481138 w 2537780"/>
                <a:gd name="connsiteY2" fmla="*/ 1057274 h 1511857"/>
                <a:gd name="connsiteX3" fmla="*/ 1847851 w 2537780"/>
                <a:gd name="connsiteY3" fmla="*/ 690561 h 1511857"/>
                <a:gd name="connsiteX4" fmla="*/ 1428751 w 2537780"/>
                <a:gd name="connsiteY4" fmla="*/ 271461 h 1511857"/>
                <a:gd name="connsiteX5" fmla="*/ 1114425 w 2537780"/>
                <a:gd name="connsiteY5" fmla="*/ 585787 h 1511857"/>
                <a:gd name="connsiteX6" fmla="*/ 528638 w 2537780"/>
                <a:gd name="connsiteY6" fmla="*/ 0 h 1511857"/>
                <a:gd name="connsiteX7" fmla="*/ 381001 w 2537780"/>
                <a:gd name="connsiteY7" fmla="*/ 147637 h 1511857"/>
                <a:gd name="connsiteX8" fmla="*/ 300039 w 2537780"/>
                <a:gd name="connsiteY8" fmla="*/ 66675 h 1511857"/>
                <a:gd name="connsiteX9" fmla="*/ 100014 w 2537780"/>
                <a:gd name="connsiteY9" fmla="*/ 266700 h 1511857"/>
                <a:gd name="connsiteX10" fmla="*/ 157163 w 2537780"/>
                <a:gd name="connsiteY10" fmla="*/ 323849 h 1511857"/>
                <a:gd name="connsiteX11" fmla="*/ 0 w 2537780"/>
                <a:gd name="connsiteY11" fmla="*/ 481012 h 1511857"/>
                <a:gd name="connsiteX12" fmla="*/ 1024127 w 2537780"/>
                <a:gd name="connsiteY12" fmla="*/ 1511857 h 151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80" h="1511857">
                  <a:moveTo>
                    <a:pt x="2537780" y="257640"/>
                  </a:moveTo>
                  <a:lnTo>
                    <a:pt x="1609726" y="1185862"/>
                  </a:lnTo>
                  <a:lnTo>
                    <a:pt x="1481138" y="1057274"/>
                  </a:lnTo>
                  <a:lnTo>
                    <a:pt x="1847851" y="690561"/>
                  </a:lnTo>
                  <a:lnTo>
                    <a:pt x="1428751" y="271461"/>
                  </a:lnTo>
                  <a:lnTo>
                    <a:pt x="1114425" y="585787"/>
                  </a:lnTo>
                  <a:lnTo>
                    <a:pt x="528638" y="0"/>
                  </a:lnTo>
                  <a:lnTo>
                    <a:pt x="381001" y="147637"/>
                  </a:lnTo>
                  <a:lnTo>
                    <a:pt x="300039" y="66675"/>
                  </a:lnTo>
                  <a:lnTo>
                    <a:pt x="100014" y="266700"/>
                  </a:lnTo>
                  <a:lnTo>
                    <a:pt x="157163" y="323849"/>
                  </a:lnTo>
                  <a:lnTo>
                    <a:pt x="0" y="481012"/>
                  </a:lnTo>
                  <a:lnTo>
                    <a:pt x="1024127" y="1511857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7794A948-9EB8-439D-84C4-B1DF2A6AE9CA}"/>
                </a:ext>
              </a:extLst>
            </p:cNvPr>
            <p:cNvSpPr/>
            <p:nvPr/>
          </p:nvSpPr>
          <p:spPr>
            <a:xfrm rot="2700000">
              <a:off x="7825657" y="3079351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>
                  <a:solidFill>
                    <a:schemeClr val="accent3"/>
                  </a:solidFill>
                </a:rPr>
                <a:t>7882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2923E748-8E15-4921-9DC1-D536ACC668E9}"/>
                </a:ext>
              </a:extLst>
            </p:cNvPr>
            <p:cNvSpPr/>
            <p:nvPr/>
          </p:nvSpPr>
          <p:spPr>
            <a:xfrm rot="2700000">
              <a:off x="7321322" y="3853892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>
                  <a:solidFill>
                    <a:schemeClr val="accent3"/>
                  </a:solidFill>
                </a:rPr>
                <a:t>7883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02B11BFA-E36F-4F81-829B-10B0A676FB58}"/>
                </a:ext>
              </a:extLst>
            </p:cNvPr>
            <p:cNvSpPr/>
            <p:nvPr/>
          </p:nvSpPr>
          <p:spPr>
            <a:xfrm rot="2700000">
              <a:off x="8450150" y="2531635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>
                  <a:solidFill>
                    <a:schemeClr val="accent3"/>
                  </a:solidFill>
                </a:rPr>
                <a:t>7884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B7ABDC47-F6C9-4F08-80FD-A76034F4401F}"/>
                </a:ext>
              </a:extLst>
            </p:cNvPr>
            <p:cNvSpPr/>
            <p:nvPr/>
          </p:nvSpPr>
          <p:spPr>
            <a:xfrm rot="18900000">
              <a:off x="8866074" y="3728235"/>
              <a:ext cx="632073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800" cap="all">
                  <a:solidFill>
                    <a:schemeClr val="accent3"/>
                  </a:solidFill>
                </a:rPr>
                <a:t>49-117e</a:t>
              </a:r>
            </a:p>
          </p:txBody>
        </p:sp>
      </p:grpSp>
      <p:sp>
        <p:nvSpPr>
          <p:cNvPr id="25" name="FRAME">
            <a:extLst>
              <a:ext uri="{FF2B5EF4-FFF2-40B4-BE49-F238E27FC236}">
                <a16:creationId xmlns:a16="http://schemas.microsoft.com/office/drawing/2014/main" id="{7FF3C713-A079-4084-A569-1C68D5CFF82F}"/>
              </a:ext>
            </a:extLst>
          </p:cNvPr>
          <p:cNvSpPr/>
          <p:nvPr userDrawn="1"/>
        </p:nvSpPr>
        <p:spPr>
          <a:xfrm>
            <a:off x="10261600" y="-1566091"/>
            <a:ext cx="1930400" cy="1557574"/>
          </a:xfrm>
          <a:prstGeom prst="round2SameRect">
            <a:avLst>
              <a:gd name="adj1" fmla="val 828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LICHT BLAUW">
            <a:extLst>
              <a:ext uri="{FF2B5EF4-FFF2-40B4-BE49-F238E27FC236}">
                <a16:creationId xmlns:a16="http://schemas.microsoft.com/office/drawing/2014/main" id="{49D3E16F-7CCA-42F5-8E01-86321C80215B}"/>
              </a:ext>
            </a:extLst>
          </p:cNvPr>
          <p:cNvSpPr/>
          <p:nvPr userDrawn="1"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24" name="LIJNEN">
            <a:extLst>
              <a:ext uri="{FF2B5EF4-FFF2-40B4-BE49-F238E27FC236}">
                <a16:creationId xmlns:a16="http://schemas.microsoft.com/office/drawing/2014/main" id="{5C3533B8-1DBD-45C2-B639-E063E0D75A4D}"/>
              </a:ext>
            </a:extLst>
          </p:cNvPr>
          <p:cNvPicPr preferRelativeResize="0">
            <a:picLocks/>
          </p:cNvPicPr>
          <p:nvPr userDrawn="1"/>
        </p:nvPicPr>
        <p:blipFill>
          <a:blip r:embed="rId2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54" name="VERLOOP">
            <a:extLst>
              <a:ext uri="{FF2B5EF4-FFF2-40B4-BE49-F238E27FC236}">
                <a16:creationId xmlns:a16="http://schemas.microsoft.com/office/drawing/2014/main" id="{CCE56A02-DBCA-430A-91C2-B57C97F9733B}"/>
              </a:ext>
            </a:extLst>
          </p:cNvPr>
          <p:cNvSpPr/>
          <p:nvPr userDrawn="1"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8B3D85C-08A9-499D-9FB8-CDBBC182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18497" y="4747500"/>
            <a:ext cx="3429000" cy="792000"/>
          </a:xfrm>
          <a:prstGeom prst="rect">
            <a:avLst/>
          </a:prstGeom>
          <a:noFill/>
        </p:spPr>
        <p:txBody>
          <a:bodyPr vert="horz" wrap="none" lIns="684000" tIns="0" rIns="180000" bIns="0" rtlCol="0" anchor="ctr">
            <a:no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F3670C-646D-43FC-807F-D962E533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000" y="1116707"/>
            <a:ext cx="10440000" cy="46245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Lijn </a:t>
            </a:r>
            <a:r>
              <a:rPr lang="nl-NL" err="1"/>
              <a:t>bullets</a:t>
            </a:r>
            <a:endParaRPr lang="nl-NL"/>
          </a:p>
          <a:p>
            <a:pPr lvl="3"/>
            <a:r>
              <a:rPr lang="nl-NL" err="1"/>
              <a:t>Bullets</a:t>
            </a:r>
            <a:r>
              <a:rPr lang="nl-NL"/>
              <a:t> 1</a:t>
            </a:r>
          </a:p>
          <a:p>
            <a:pPr lvl="4"/>
            <a:r>
              <a:rPr lang="nl-NL" err="1"/>
              <a:t>Bullets</a:t>
            </a:r>
            <a:r>
              <a:rPr lang="nl-NL"/>
              <a:t> 2</a:t>
            </a:r>
          </a:p>
          <a:p>
            <a:pPr lvl="5"/>
            <a:r>
              <a:rPr lang="nl-NL"/>
              <a:t>Leestekst</a:t>
            </a:r>
          </a:p>
          <a:p>
            <a:pPr lvl="6"/>
            <a:r>
              <a:rPr lang="nl-NL"/>
              <a:t>Numerieke bullets</a:t>
            </a:r>
          </a:p>
          <a:p>
            <a:pPr lvl="7"/>
            <a:r>
              <a:rPr lang="nl-NL"/>
              <a:t># Bullets</a:t>
            </a:r>
          </a:p>
          <a:p>
            <a:pPr lvl="8"/>
            <a:r>
              <a:rPr lang="nl-NL"/>
              <a:t># Sub-bullets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3E1F13-F3BB-49F8-BF5B-3D33DE984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36000" y="271600"/>
            <a:ext cx="720000" cy="180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FE68C4B5-6CCA-4EA5-BFAE-39C44BECCF85}" type="datetime10">
              <a:rPr lang="nl-NL" smtClean="0"/>
              <a:t>14:31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8F38BA-266F-4FA4-9BDF-81FFDA9EB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07224" y="6450742"/>
            <a:ext cx="720000" cy="180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05DB33-D789-4A8C-8166-2BC140FCD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40324" y="6450742"/>
            <a:ext cx="720000" cy="180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50" name="LOGO">
            <a:extLst>
              <a:ext uri="{FF2B5EF4-FFF2-40B4-BE49-F238E27FC236}">
                <a16:creationId xmlns:a16="http://schemas.microsoft.com/office/drawing/2014/main" id="{506E63DF-C778-4CE2-AFD6-1D02A34F3AB2}"/>
              </a:ext>
            </a:extLst>
          </p:cNvPr>
          <p:cNvGrpSpPr/>
          <p:nvPr userDrawn="1"/>
        </p:nvGrpSpPr>
        <p:grpSpPr>
          <a:xfrm>
            <a:off x="10620753" y="-1256929"/>
            <a:ext cx="1212095" cy="939250"/>
            <a:chOff x="2783323" y="991053"/>
            <a:chExt cx="6625355" cy="5133974"/>
          </a:xfrm>
          <a:solidFill>
            <a:schemeClr val="bg2"/>
          </a:solidFill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D9A508BB-0D8B-4D7F-B711-E1F952893E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3323" y="991053"/>
              <a:ext cx="386404" cy="720836"/>
            </a:xfrm>
            <a:custGeom>
              <a:avLst/>
              <a:gdLst>
                <a:gd name="T0" fmla="*/ 66 w 171"/>
                <a:gd name="T1" fmla="*/ 0 h 319"/>
                <a:gd name="T2" fmla="*/ 45 w 171"/>
                <a:gd name="T3" fmla="*/ 201 h 319"/>
                <a:gd name="T4" fmla="*/ 66 w 171"/>
                <a:gd name="T5" fmla="*/ 201 h 319"/>
                <a:gd name="T6" fmla="*/ 136 w 171"/>
                <a:gd name="T7" fmla="*/ 111 h 319"/>
                <a:gd name="T8" fmla="*/ 171 w 171"/>
                <a:gd name="T9" fmla="*/ 111 h 319"/>
                <a:gd name="T10" fmla="*/ 91 w 171"/>
                <a:gd name="T11" fmla="*/ 214 h 319"/>
                <a:gd name="T12" fmla="*/ 161 w 171"/>
                <a:gd name="T13" fmla="*/ 319 h 319"/>
                <a:gd name="T14" fmla="*/ 119 w 171"/>
                <a:gd name="T15" fmla="*/ 319 h 319"/>
                <a:gd name="T16" fmla="*/ 60 w 171"/>
                <a:gd name="T17" fmla="*/ 226 h 319"/>
                <a:gd name="T18" fmla="*/ 43 w 171"/>
                <a:gd name="T19" fmla="*/ 226 h 319"/>
                <a:gd name="T20" fmla="*/ 35 w 171"/>
                <a:gd name="T21" fmla="*/ 319 h 319"/>
                <a:gd name="T22" fmla="*/ 0 w 171"/>
                <a:gd name="T23" fmla="*/ 319 h 319"/>
                <a:gd name="T24" fmla="*/ 33 w 171"/>
                <a:gd name="T25" fmla="*/ 2 h 319"/>
                <a:gd name="T26" fmla="*/ 66 w 171"/>
                <a:gd name="T2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319">
                  <a:moveTo>
                    <a:pt x="66" y="0"/>
                  </a:moveTo>
                  <a:lnTo>
                    <a:pt x="45" y="201"/>
                  </a:lnTo>
                  <a:lnTo>
                    <a:pt x="66" y="201"/>
                  </a:lnTo>
                  <a:lnTo>
                    <a:pt x="136" y="111"/>
                  </a:lnTo>
                  <a:lnTo>
                    <a:pt x="171" y="111"/>
                  </a:lnTo>
                  <a:lnTo>
                    <a:pt x="91" y="214"/>
                  </a:lnTo>
                  <a:lnTo>
                    <a:pt x="161" y="319"/>
                  </a:lnTo>
                  <a:lnTo>
                    <a:pt x="119" y="319"/>
                  </a:lnTo>
                  <a:lnTo>
                    <a:pt x="60" y="226"/>
                  </a:lnTo>
                  <a:lnTo>
                    <a:pt x="43" y="226"/>
                  </a:lnTo>
                  <a:lnTo>
                    <a:pt x="35" y="319"/>
                  </a:lnTo>
                  <a:lnTo>
                    <a:pt x="0" y="319"/>
                  </a:lnTo>
                  <a:lnTo>
                    <a:pt x="33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1D692B4E-FDF6-4CF3-8C66-2511E4CB21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23960" y="1232839"/>
              <a:ext cx="372846" cy="483570"/>
            </a:xfrm>
            <a:custGeom>
              <a:avLst/>
              <a:gdLst>
                <a:gd name="T0" fmla="*/ 74 w 80"/>
                <a:gd name="T1" fmla="*/ 103 h 104"/>
                <a:gd name="T2" fmla="*/ 58 w 80"/>
                <a:gd name="T3" fmla="*/ 103 h 104"/>
                <a:gd name="T4" fmla="*/ 58 w 80"/>
                <a:gd name="T5" fmla="*/ 82 h 104"/>
                <a:gd name="T6" fmla="*/ 23 w 80"/>
                <a:gd name="T7" fmla="*/ 104 h 104"/>
                <a:gd name="T8" fmla="*/ 0 w 80"/>
                <a:gd name="T9" fmla="*/ 70 h 104"/>
                <a:gd name="T10" fmla="*/ 47 w 80"/>
                <a:gd name="T11" fmla="*/ 0 h 104"/>
                <a:gd name="T12" fmla="*/ 80 w 80"/>
                <a:gd name="T13" fmla="*/ 5 h 104"/>
                <a:gd name="T14" fmla="*/ 74 w 80"/>
                <a:gd name="T15" fmla="*/ 70 h 104"/>
                <a:gd name="T16" fmla="*/ 74 w 80"/>
                <a:gd name="T17" fmla="*/ 103 h 104"/>
                <a:gd name="T18" fmla="*/ 63 w 80"/>
                <a:gd name="T19" fmla="*/ 16 h 104"/>
                <a:gd name="T20" fmla="*/ 45 w 80"/>
                <a:gd name="T21" fmla="*/ 14 h 104"/>
                <a:gd name="T22" fmla="*/ 17 w 80"/>
                <a:gd name="T23" fmla="*/ 68 h 104"/>
                <a:gd name="T24" fmla="*/ 28 w 80"/>
                <a:gd name="T25" fmla="*/ 89 h 104"/>
                <a:gd name="T26" fmla="*/ 58 w 80"/>
                <a:gd name="T27" fmla="*/ 66 h 104"/>
                <a:gd name="T28" fmla="*/ 63 w 80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04">
                  <a:moveTo>
                    <a:pt x="74" y="103"/>
                  </a:moveTo>
                  <a:cubicBezTo>
                    <a:pt x="58" y="103"/>
                    <a:pt x="58" y="103"/>
                    <a:pt x="58" y="10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39" y="101"/>
                    <a:pt x="33" y="104"/>
                    <a:pt x="23" y="104"/>
                  </a:cubicBezTo>
                  <a:cubicBezTo>
                    <a:pt x="10" y="104"/>
                    <a:pt x="0" y="95"/>
                    <a:pt x="0" y="70"/>
                  </a:cubicBezTo>
                  <a:cubicBezTo>
                    <a:pt x="0" y="26"/>
                    <a:pt x="18" y="0"/>
                    <a:pt x="47" y="0"/>
                  </a:cubicBezTo>
                  <a:cubicBezTo>
                    <a:pt x="57" y="0"/>
                    <a:pt x="70" y="2"/>
                    <a:pt x="80" y="5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74" y="103"/>
                  </a:lnTo>
                  <a:close/>
                  <a:moveTo>
                    <a:pt x="63" y="16"/>
                  </a:moveTo>
                  <a:cubicBezTo>
                    <a:pt x="58" y="15"/>
                    <a:pt x="51" y="14"/>
                    <a:pt x="45" y="14"/>
                  </a:cubicBezTo>
                  <a:cubicBezTo>
                    <a:pt x="27" y="14"/>
                    <a:pt x="17" y="33"/>
                    <a:pt x="17" y="68"/>
                  </a:cubicBezTo>
                  <a:cubicBezTo>
                    <a:pt x="17" y="83"/>
                    <a:pt x="21" y="89"/>
                    <a:pt x="28" y="89"/>
                  </a:cubicBezTo>
                  <a:cubicBezTo>
                    <a:pt x="33" y="89"/>
                    <a:pt x="40" y="84"/>
                    <a:pt x="58" y="66"/>
                  </a:cubicBezTo>
                  <a:lnTo>
                    <a:pt x="6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D7979867-7C1E-45A4-9E24-239BDEDFAC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98491" y="991053"/>
              <a:ext cx="399962" cy="725355"/>
            </a:xfrm>
            <a:custGeom>
              <a:avLst/>
              <a:gdLst>
                <a:gd name="T0" fmla="*/ 47 w 86"/>
                <a:gd name="T1" fmla="*/ 52 h 156"/>
                <a:gd name="T2" fmla="*/ 64 w 86"/>
                <a:gd name="T3" fmla="*/ 54 h 156"/>
                <a:gd name="T4" fmla="*/ 70 w 86"/>
                <a:gd name="T5" fmla="*/ 1 h 156"/>
                <a:gd name="T6" fmla="*/ 86 w 86"/>
                <a:gd name="T7" fmla="*/ 0 h 156"/>
                <a:gd name="T8" fmla="*/ 74 w 86"/>
                <a:gd name="T9" fmla="*/ 122 h 156"/>
                <a:gd name="T10" fmla="*/ 74 w 86"/>
                <a:gd name="T11" fmla="*/ 155 h 156"/>
                <a:gd name="T12" fmla="*/ 59 w 86"/>
                <a:gd name="T13" fmla="*/ 155 h 156"/>
                <a:gd name="T14" fmla="*/ 58 w 86"/>
                <a:gd name="T15" fmla="*/ 134 h 156"/>
                <a:gd name="T16" fmla="*/ 23 w 86"/>
                <a:gd name="T17" fmla="*/ 156 h 156"/>
                <a:gd name="T18" fmla="*/ 0 w 86"/>
                <a:gd name="T19" fmla="*/ 122 h 156"/>
                <a:gd name="T20" fmla="*/ 47 w 86"/>
                <a:gd name="T21" fmla="*/ 52 h 156"/>
                <a:gd name="T22" fmla="*/ 28 w 86"/>
                <a:gd name="T23" fmla="*/ 141 h 156"/>
                <a:gd name="T24" fmla="*/ 58 w 86"/>
                <a:gd name="T25" fmla="*/ 118 h 156"/>
                <a:gd name="T26" fmla="*/ 63 w 86"/>
                <a:gd name="T27" fmla="*/ 68 h 156"/>
                <a:gd name="T28" fmla="*/ 46 w 86"/>
                <a:gd name="T29" fmla="*/ 66 h 156"/>
                <a:gd name="T30" fmla="*/ 17 w 86"/>
                <a:gd name="T31" fmla="*/ 120 h 156"/>
                <a:gd name="T32" fmla="*/ 28 w 86"/>
                <a:gd name="T33" fmla="*/ 14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56">
                  <a:moveTo>
                    <a:pt x="47" y="52"/>
                  </a:moveTo>
                  <a:cubicBezTo>
                    <a:pt x="53" y="52"/>
                    <a:pt x="59" y="53"/>
                    <a:pt x="64" y="5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4" y="155"/>
                    <a:pt x="74" y="155"/>
                    <a:pt x="74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39" y="153"/>
                    <a:pt x="33" y="156"/>
                    <a:pt x="23" y="156"/>
                  </a:cubicBezTo>
                  <a:cubicBezTo>
                    <a:pt x="10" y="156"/>
                    <a:pt x="0" y="147"/>
                    <a:pt x="0" y="122"/>
                  </a:cubicBezTo>
                  <a:cubicBezTo>
                    <a:pt x="0" y="78"/>
                    <a:pt x="18" y="52"/>
                    <a:pt x="47" y="52"/>
                  </a:cubicBezTo>
                  <a:close/>
                  <a:moveTo>
                    <a:pt x="28" y="141"/>
                  </a:moveTo>
                  <a:cubicBezTo>
                    <a:pt x="34" y="141"/>
                    <a:pt x="40" y="136"/>
                    <a:pt x="58" y="11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58" y="67"/>
                    <a:pt x="51" y="66"/>
                    <a:pt x="46" y="66"/>
                  </a:cubicBezTo>
                  <a:cubicBezTo>
                    <a:pt x="27" y="66"/>
                    <a:pt x="17" y="85"/>
                    <a:pt x="17" y="120"/>
                  </a:cubicBezTo>
                  <a:cubicBezTo>
                    <a:pt x="17" y="135"/>
                    <a:pt x="21" y="141"/>
                    <a:pt x="28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35639217-0E3D-4EC4-AB56-06F97FBE37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3021" y="1232839"/>
              <a:ext cx="370586" cy="483570"/>
            </a:xfrm>
            <a:custGeom>
              <a:avLst/>
              <a:gdLst>
                <a:gd name="T0" fmla="*/ 74 w 80"/>
                <a:gd name="T1" fmla="*/ 103 h 104"/>
                <a:gd name="T2" fmla="*/ 59 w 80"/>
                <a:gd name="T3" fmla="*/ 103 h 104"/>
                <a:gd name="T4" fmla="*/ 58 w 80"/>
                <a:gd name="T5" fmla="*/ 82 h 104"/>
                <a:gd name="T6" fmla="*/ 23 w 80"/>
                <a:gd name="T7" fmla="*/ 104 h 104"/>
                <a:gd name="T8" fmla="*/ 0 w 80"/>
                <a:gd name="T9" fmla="*/ 70 h 104"/>
                <a:gd name="T10" fmla="*/ 48 w 80"/>
                <a:gd name="T11" fmla="*/ 0 h 104"/>
                <a:gd name="T12" fmla="*/ 80 w 80"/>
                <a:gd name="T13" fmla="*/ 5 h 104"/>
                <a:gd name="T14" fmla="*/ 74 w 80"/>
                <a:gd name="T15" fmla="*/ 70 h 104"/>
                <a:gd name="T16" fmla="*/ 74 w 80"/>
                <a:gd name="T17" fmla="*/ 103 h 104"/>
                <a:gd name="T18" fmla="*/ 63 w 80"/>
                <a:gd name="T19" fmla="*/ 16 h 104"/>
                <a:gd name="T20" fmla="*/ 46 w 80"/>
                <a:gd name="T21" fmla="*/ 14 h 104"/>
                <a:gd name="T22" fmla="*/ 17 w 80"/>
                <a:gd name="T23" fmla="*/ 68 h 104"/>
                <a:gd name="T24" fmla="*/ 28 w 80"/>
                <a:gd name="T25" fmla="*/ 89 h 104"/>
                <a:gd name="T26" fmla="*/ 58 w 80"/>
                <a:gd name="T27" fmla="*/ 66 h 104"/>
                <a:gd name="T28" fmla="*/ 63 w 80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04">
                  <a:moveTo>
                    <a:pt x="74" y="103"/>
                  </a:moveTo>
                  <a:cubicBezTo>
                    <a:pt x="59" y="103"/>
                    <a:pt x="59" y="103"/>
                    <a:pt x="59" y="10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39" y="101"/>
                    <a:pt x="33" y="104"/>
                    <a:pt x="23" y="104"/>
                  </a:cubicBezTo>
                  <a:cubicBezTo>
                    <a:pt x="10" y="104"/>
                    <a:pt x="0" y="95"/>
                    <a:pt x="0" y="70"/>
                  </a:cubicBezTo>
                  <a:cubicBezTo>
                    <a:pt x="0" y="26"/>
                    <a:pt x="18" y="0"/>
                    <a:pt x="48" y="0"/>
                  </a:cubicBezTo>
                  <a:cubicBezTo>
                    <a:pt x="57" y="0"/>
                    <a:pt x="70" y="2"/>
                    <a:pt x="80" y="5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74" y="103"/>
                  </a:lnTo>
                  <a:close/>
                  <a:moveTo>
                    <a:pt x="63" y="16"/>
                  </a:moveTo>
                  <a:cubicBezTo>
                    <a:pt x="58" y="15"/>
                    <a:pt x="51" y="14"/>
                    <a:pt x="46" y="14"/>
                  </a:cubicBezTo>
                  <a:cubicBezTo>
                    <a:pt x="27" y="14"/>
                    <a:pt x="17" y="33"/>
                    <a:pt x="17" y="68"/>
                  </a:cubicBezTo>
                  <a:cubicBezTo>
                    <a:pt x="17" y="83"/>
                    <a:pt x="21" y="89"/>
                    <a:pt x="28" y="89"/>
                  </a:cubicBezTo>
                  <a:cubicBezTo>
                    <a:pt x="34" y="89"/>
                    <a:pt x="40" y="84"/>
                    <a:pt x="58" y="66"/>
                  </a:cubicBezTo>
                  <a:lnTo>
                    <a:pt x="6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3137E644-2414-4C65-8EA2-01DBB5879E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8176" y="1232839"/>
              <a:ext cx="284718" cy="483570"/>
            </a:xfrm>
            <a:custGeom>
              <a:avLst/>
              <a:gdLst>
                <a:gd name="T0" fmla="*/ 58 w 61"/>
                <a:gd name="T1" fmla="*/ 16 h 104"/>
                <a:gd name="T2" fmla="*/ 38 w 61"/>
                <a:gd name="T3" fmla="*/ 13 h 104"/>
                <a:gd name="T4" fmla="*/ 25 w 61"/>
                <a:gd name="T5" fmla="*/ 25 h 104"/>
                <a:gd name="T6" fmla="*/ 37 w 61"/>
                <a:gd name="T7" fmla="*/ 45 h 104"/>
                <a:gd name="T8" fmla="*/ 59 w 61"/>
                <a:gd name="T9" fmla="*/ 77 h 104"/>
                <a:gd name="T10" fmla="*/ 28 w 61"/>
                <a:gd name="T11" fmla="*/ 104 h 104"/>
                <a:gd name="T12" fmla="*/ 0 w 61"/>
                <a:gd name="T13" fmla="*/ 97 h 104"/>
                <a:gd name="T14" fmla="*/ 4 w 61"/>
                <a:gd name="T15" fmla="*/ 84 h 104"/>
                <a:gd name="T16" fmla="*/ 29 w 61"/>
                <a:gd name="T17" fmla="*/ 91 h 104"/>
                <a:gd name="T18" fmla="*/ 44 w 61"/>
                <a:gd name="T19" fmla="*/ 79 h 104"/>
                <a:gd name="T20" fmla="*/ 28 w 61"/>
                <a:gd name="T21" fmla="*/ 58 h 104"/>
                <a:gd name="T22" fmla="*/ 9 w 61"/>
                <a:gd name="T23" fmla="*/ 27 h 104"/>
                <a:gd name="T24" fmla="*/ 38 w 61"/>
                <a:gd name="T25" fmla="*/ 0 h 104"/>
                <a:gd name="T26" fmla="*/ 61 w 61"/>
                <a:gd name="T27" fmla="*/ 4 h 104"/>
                <a:gd name="T28" fmla="*/ 58 w 61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104">
                  <a:moveTo>
                    <a:pt x="58" y="16"/>
                  </a:moveTo>
                  <a:cubicBezTo>
                    <a:pt x="51" y="14"/>
                    <a:pt x="45" y="13"/>
                    <a:pt x="38" y="13"/>
                  </a:cubicBezTo>
                  <a:cubicBezTo>
                    <a:pt x="29" y="13"/>
                    <a:pt x="25" y="19"/>
                    <a:pt x="25" y="25"/>
                  </a:cubicBezTo>
                  <a:cubicBezTo>
                    <a:pt x="25" y="33"/>
                    <a:pt x="27" y="37"/>
                    <a:pt x="37" y="45"/>
                  </a:cubicBezTo>
                  <a:cubicBezTo>
                    <a:pt x="56" y="61"/>
                    <a:pt x="59" y="67"/>
                    <a:pt x="59" y="77"/>
                  </a:cubicBezTo>
                  <a:cubicBezTo>
                    <a:pt x="59" y="93"/>
                    <a:pt x="48" y="104"/>
                    <a:pt x="28" y="104"/>
                  </a:cubicBezTo>
                  <a:cubicBezTo>
                    <a:pt x="18" y="104"/>
                    <a:pt x="8" y="102"/>
                    <a:pt x="0" y="97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13" y="88"/>
                    <a:pt x="22" y="91"/>
                    <a:pt x="29" y="91"/>
                  </a:cubicBezTo>
                  <a:cubicBezTo>
                    <a:pt x="39" y="91"/>
                    <a:pt x="44" y="86"/>
                    <a:pt x="44" y="79"/>
                  </a:cubicBezTo>
                  <a:cubicBezTo>
                    <a:pt x="44" y="72"/>
                    <a:pt x="41" y="69"/>
                    <a:pt x="28" y="58"/>
                  </a:cubicBezTo>
                  <a:cubicBezTo>
                    <a:pt x="13" y="47"/>
                    <a:pt x="9" y="38"/>
                    <a:pt x="9" y="27"/>
                  </a:cubicBezTo>
                  <a:cubicBezTo>
                    <a:pt x="9" y="13"/>
                    <a:pt x="19" y="0"/>
                    <a:pt x="38" y="0"/>
                  </a:cubicBezTo>
                  <a:cubicBezTo>
                    <a:pt x="48" y="0"/>
                    <a:pt x="55" y="1"/>
                    <a:pt x="61" y="4"/>
                  </a:cubicBezTo>
                  <a:lnTo>
                    <a:pt x="5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80DA3AE7-88E5-43B7-A97F-1BC4C6C95D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7464" y="1079181"/>
              <a:ext cx="264382" cy="637227"/>
            </a:xfrm>
            <a:custGeom>
              <a:avLst/>
              <a:gdLst>
                <a:gd name="T0" fmla="*/ 32 w 57"/>
                <a:gd name="T1" fmla="*/ 35 h 137"/>
                <a:gd name="T2" fmla="*/ 57 w 57"/>
                <a:gd name="T3" fmla="*/ 35 h 137"/>
                <a:gd name="T4" fmla="*/ 56 w 57"/>
                <a:gd name="T5" fmla="*/ 48 h 137"/>
                <a:gd name="T6" fmla="*/ 31 w 57"/>
                <a:gd name="T7" fmla="*/ 48 h 137"/>
                <a:gd name="T8" fmla="*/ 25 w 57"/>
                <a:gd name="T9" fmla="*/ 103 h 137"/>
                <a:gd name="T10" fmla="*/ 25 w 57"/>
                <a:gd name="T11" fmla="*/ 117 h 137"/>
                <a:gd name="T12" fmla="*/ 31 w 57"/>
                <a:gd name="T13" fmla="*/ 123 h 137"/>
                <a:gd name="T14" fmla="*/ 51 w 57"/>
                <a:gd name="T15" fmla="*/ 118 h 137"/>
                <a:gd name="T16" fmla="*/ 53 w 57"/>
                <a:gd name="T17" fmla="*/ 130 h 137"/>
                <a:gd name="T18" fmla="*/ 24 w 57"/>
                <a:gd name="T19" fmla="*/ 137 h 137"/>
                <a:gd name="T20" fmla="*/ 8 w 57"/>
                <a:gd name="T21" fmla="*/ 120 h 137"/>
                <a:gd name="T22" fmla="*/ 9 w 57"/>
                <a:gd name="T23" fmla="*/ 105 h 137"/>
                <a:gd name="T24" fmla="*/ 14 w 57"/>
                <a:gd name="T25" fmla="*/ 48 h 137"/>
                <a:gd name="T26" fmla="*/ 0 w 57"/>
                <a:gd name="T27" fmla="*/ 48 h 137"/>
                <a:gd name="T28" fmla="*/ 1 w 57"/>
                <a:gd name="T29" fmla="*/ 36 h 137"/>
                <a:gd name="T30" fmla="*/ 16 w 57"/>
                <a:gd name="T31" fmla="*/ 35 h 137"/>
                <a:gd name="T32" fmla="*/ 21 w 57"/>
                <a:gd name="T33" fmla="*/ 1 h 137"/>
                <a:gd name="T34" fmla="*/ 35 w 57"/>
                <a:gd name="T35" fmla="*/ 0 h 137"/>
                <a:gd name="T36" fmla="*/ 32 w 57"/>
                <a:gd name="T37" fmla="*/ 3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37">
                  <a:moveTo>
                    <a:pt x="32" y="35"/>
                  </a:moveTo>
                  <a:cubicBezTo>
                    <a:pt x="57" y="35"/>
                    <a:pt x="57" y="35"/>
                    <a:pt x="57" y="35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5" y="108"/>
                    <a:pt x="25" y="113"/>
                    <a:pt x="25" y="117"/>
                  </a:cubicBezTo>
                  <a:cubicBezTo>
                    <a:pt x="25" y="122"/>
                    <a:pt x="27" y="123"/>
                    <a:pt x="31" y="123"/>
                  </a:cubicBezTo>
                  <a:cubicBezTo>
                    <a:pt x="34" y="123"/>
                    <a:pt x="41" y="121"/>
                    <a:pt x="51" y="118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42" y="135"/>
                    <a:pt x="33" y="137"/>
                    <a:pt x="24" y="137"/>
                  </a:cubicBezTo>
                  <a:cubicBezTo>
                    <a:pt x="13" y="137"/>
                    <a:pt x="8" y="132"/>
                    <a:pt x="8" y="120"/>
                  </a:cubicBezTo>
                  <a:cubicBezTo>
                    <a:pt x="8" y="116"/>
                    <a:pt x="8" y="112"/>
                    <a:pt x="9" y="105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4E464931-DE74-4218-8A3F-BA5839DFB5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07376" y="1232839"/>
              <a:ext cx="343470" cy="483570"/>
            </a:xfrm>
            <a:custGeom>
              <a:avLst/>
              <a:gdLst>
                <a:gd name="T0" fmla="*/ 17 w 74"/>
                <a:gd name="T1" fmla="*/ 56 h 104"/>
                <a:gd name="T2" fmla="*/ 17 w 74"/>
                <a:gd name="T3" fmla="*/ 63 h 104"/>
                <a:gd name="T4" fmla="*/ 36 w 74"/>
                <a:gd name="T5" fmla="*/ 91 h 104"/>
                <a:gd name="T6" fmla="*/ 69 w 74"/>
                <a:gd name="T7" fmla="*/ 80 h 104"/>
                <a:gd name="T8" fmla="*/ 74 w 74"/>
                <a:gd name="T9" fmla="*/ 93 h 104"/>
                <a:gd name="T10" fmla="*/ 32 w 74"/>
                <a:gd name="T11" fmla="*/ 104 h 104"/>
                <a:gd name="T12" fmla="*/ 0 w 74"/>
                <a:gd name="T13" fmla="*/ 65 h 104"/>
                <a:gd name="T14" fmla="*/ 44 w 74"/>
                <a:gd name="T15" fmla="*/ 0 h 104"/>
                <a:gd name="T16" fmla="*/ 71 w 74"/>
                <a:gd name="T17" fmla="*/ 27 h 104"/>
                <a:gd name="T18" fmla="*/ 68 w 74"/>
                <a:gd name="T19" fmla="*/ 53 h 104"/>
                <a:gd name="T20" fmla="*/ 17 w 74"/>
                <a:gd name="T21" fmla="*/ 56 h 104"/>
                <a:gd name="T22" fmla="*/ 55 w 74"/>
                <a:gd name="T23" fmla="*/ 41 h 104"/>
                <a:gd name="T24" fmla="*/ 56 w 74"/>
                <a:gd name="T25" fmla="*/ 28 h 104"/>
                <a:gd name="T26" fmla="*/ 42 w 74"/>
                <a:gd name="T27" fmla="*/ 12 h 104"/>
                <a:gd name="T28" fmla="*/ 19 w 74"/>
                <a:gd name="T29" fmla="*/ 44 h 104"/>
                <a:gd name="T30" fmla="*/ 55 w 74"/>
                <a:gd name="T31" fmla="*/ 4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04">
                  <a:moveTo>
                    <a:pt x="17" y="56"/>
                  </a:moveTo>
                  <a:cubicBezTo>
                    <a:pt x="17" y="59"/>
                    <a:pt x="17" y="61"/>
                    <a:pt x="17" y="63"/>
                  </a:cubicBezTo>
                  <a:cubicBezTo>
                    <a:pt x="17" y="84"/>
                    <a:pt x="24" y="91"/>
                    <a:pt x="36" y="91"/>
                  </a:cubicBezTo>
                  <a:cubicBezTo>
                    <a:pt x="43" y="91"/>
                    <a:pt x="53" y="88"/>
                    <a:pt x="69" y="80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57" y="101"/>
                    <a:pt x="45" y="104"/>
                    <a:pt x="32" y="104"/>
                  </a:cubicBezTo>
                  <a:cubicBezTo>
                    <a:pt x="12" y="104"/>
                    <a:pt x="0" y="92"/>
                    <a:pt x="0" y="65"/>
                  </a:cubicBezTo>
                  <a:cubicBezTo>
                    <a:pt x="0" y="26"/>
                    <a:pt x="16" y="0"/>
                    <a:pt x="44" y="0"/>
                  </a:cubicBezTo>
                  <a:cubicBezTo>
                    <a:pt x="63" y="0"/>
                    <a:pt x="71" y="9"/>
                    <a:pt x="71" y="27"/>
                  </a:cubicBezTo>
                  <a:cubicBezTo>
                    <a:pt x="71" y="32"/>
                    <a:pt x="70" y="44"/>
                    <a:pt x="68" y="53"/>
                  </a:cubicBezTo>
                  <a:lnTo>
                    <a:pt x="17" y="56"/>
                  </a:lnTo>
                  <a:close/>
                  <a:moveTo>
                    <a:pt x="55" y="41"/>
                  </a:moveTo>
                  <a:cubicBezTo>
                    <a:pt x="56" y="37"/>
                    <a:pt x="56" y="31"/>
                    <a:pt x="56" y="28"/>
                  </a:cubicBezTo>
                  <a:cubicBezTo>
                    <a:pt x="56" y="17"/>
                    <a:pt x="51" y="12"/>
                    <a:pt x="42" y="12"/>
                  </a:cubicBezTo>
                  <a:cubicBezTo>
                    <a:pt x="29" y="12"/>
                    <a:pt x="22" y="24"/>
                    <a:pt x="19" y="44"/>
                  </a:cubicBezTo>
                  <a:lnTo>
                    <a:pt x="55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80B2CD81-006D-4CB9-A64C-BF6486298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2530" y="1237358"/>
              <a:ext cx="282459" cy="474531"/>
            </a:xfrm>
            <a:custGeom>
              <a:avLst/>
              <a:gdLst>
                <a:gd name="T0" fmla="*/ 16 w 61"/>
                <a:gd name="T1" fmla="*/ 102 h 102"/>
                <a:gd name="T2" fmla="*/ 0 w 61"/>
                <a:gd name="T3" fmla="*/ 102 h 102"/>
                <a:gd name="T4" fmla="*/ 10 w 61"/>
                <a:gd name="T5" fmla="*/ 1 h 102"/>
                <a:gd name="T6" fmla="*/ 24 w 61"/>
                <a:gd name="T7" fmla="*/ 1 h 102"/>
                <a:gd name="T8" fmla="*/ 22 w 61"/>
                <a:gd name="T9" fmla="*/ 27 h 102"/>
                <a:gd name="T10" fmla="*/ 50 w 61"/>
                <a:gd name="T11" fmla="*/ 0 h 102"/>
                <a:gd name="T12" fmla="*/ 61 w 61"/>
                <a:gd name="T13" fmla="*/ 1 h 102"/>
                <a:gd name="T14" fmla="*/ 58 w 61"/>
                <a:gd name="T15" fmla="*/ 16 h 102"/>
                <a:gd name="T16" fmla="*/ 50 w 61"/>
                <a:gd name="T17" fmla="*/ 15 h 102"/>
                <a:gd name="T18" fmla="*/ 21 w 61"/>
                <a:gd name="T19" fmla="*/ 47 h 102"/>
                <a:gd name="T20" fmla="*/ 16 w 61"/>
                <a:gd name="T2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02">
                  <a:moveTo>
                    <a:pt x="16" y="102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8" y="2"/>
                    <a:pt x="41" y="0"/>
                    <a:pt x="50" y="0"/>
                  </a:cubicBezTo>
                  <a:cubicBezTo>
                    <a:pt x="54" y="0"/>
                    <a:pt x="58" y="0"/>
                    <a:pt x="61" y="1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3" y="15"/>
                    <a:pt x="50" y="15"/>
                  </a:cubicBezTo>
                  <a:cubicBezTo>
                    <a:pt x="44" y="15"/>
                    <a:pt x="42" y="19"/>
                    <a:pt x="21" y="47"/>
                  </a:cubicBezTo>
                  <a:lnTo>
                    <a:pt x="1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A402834E-4CAF-4D1C-B593-DC4AEBFC3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69344" y="3022498"/>
              <a:ext cx="2239334" cy="3102529"/>
            </a:xfrm>
            <a:custGeom>
              <a:avLst/>
              <a:gdLst>
                <a:gd name="T0" fmla="*/ 212 w 991"/>
                <a:gd name="T1" fmla="*/ 0 h 1373"/>
                <a:gd name="T2" fmla="*/ 0 w 991"/>
                <a:gd name="T3" fmla="*/ 232 h 1373"/>
                <a:gd name="T4" fmla="*/ 625 w 991"/>
                <a:gd name="T5" fmla="*/ 1373 h 1373"/>
                <a:gd name="T6" fmla="*/ 991 w 991"/>
                <a:gd name="T7" fmla="*/ 1373 h 1373"/>
                <a:gd name="T8" fmla="*/ 212 w 991"/>
                <a:gd name="T9" fmla="*/ 0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1373">
                  <a:moveTo>
                    <a:pt x="212" y="0"/>
                  </a:moveTo>
                  <a:lnTo>
                    <a:pt x="0" y="232"/>
                  </a:lnTo>
                  <a:lnTo>
                    <a:pt x="625" y="1373"/>
                  </a:lnTo>
                  <a:lnTo>
                    <a:pt x="991" y="137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D87C5B3D-D55F-41AA-AB49-C9E9BBEC4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3343" y="1079181"/>
              <a:ext cx="1974952" cy="4261740"/>
            </a:xfrm>
            <a:custGeom>
              <a:avLst/>
              <a:gdLst>
                <a:gd name="T0" fmla="*/ 469 w 874"/>
                <a:gd name="T1" fmla="*/ 1374 h 1886"/>
                <a:gd name="T2" fmla="*/ 874 w 874"/>
                <a:gd name="T3" fmla="*/ 0 h 1886"/>
                <a:gd name="T4" fmla="*/ 560 w 874"/>
                <a:gd name="T5" fmla="*/ 0 h 1886"/>
                <a:gd name="T6" fmla="*/ 0 w 874"/>
                <a:gd name="T7" fmla="*/ 1886 h 1886"/>
                <a:gd name="T8" fmla="*/ 469 w 874"/>
                <a:gd name="T9" fmla="*/ 1374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4" h="1886">
                  <a:moveTo>
                    <a:pt x="469" y="1374"/>
                  </a:moveTo>
                  <a:lnTo>
                    <a:pt x="874" y="0"/>
                  </a:lnTo>
                  <a:lnTo>
                    <a:pt x="560" y="0"/>
                  </a:lnTo>
                  <a:lnTo>
                    <a:pt x="0" y="1886"/>
                  </a:lnTo>
                  <a:lnTo>
                    <a:pt x="469" y="1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grpSp>
        <p:nvGrpSpPr>
          <p:cNvPr id="7" name="EXTRA KLEUREN PIPET">
            <a:extLst>
              <a:ext uri="{FF2B5EF4-FFF2-40B4-BE49-F238E27FC236}">
                <a16:creationId xmlns:a16="http://schemas.microsoft.com/office/drawing/2014/main" id="{B0432F05-1DC2-4A25-B4B7-A374D53B5B2E}"/>
              </a:ext>
            </a:extLst>
          </p:cNvPr>
          <p:cNvGrpSpPr/>
          <p:nvPr userDrawn="1"/>
        </p:nvGrpSpPr>
        <p:grpSpPr>
          <a:xfrm>
            <a:off x="3710570" y="6949155"/>
            <a:ext cx="4770861" cy="360000"/>
            <a:chOff x="3710570" y="6949155"/>
            <a:chExt cx="4770861" cy="360000"/>
          </a:xfrm>
        </p:grpSpPr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EBA58CFB-384A-4F4A-AD7B-7F74E0716D74}"/>
                </a:ext>
              </a:extLst>
            </p:cNvPr>
            <p:cNvSpPr/>
            <p:nvPr userDrawn="1"/>
          </p:nvSpPr>
          <p:spPr>
            <a:xfrm>
              <a:off x="3710570" y="6949155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4" name="Rechthoek 63">
              <a:extLst>
                <a:ext uri="{FF2B5EF4-FFF2-40B4-BE49-F238E27FC236}">
                  <a16:creationId xmlns:a16="http://schemas.microsoft.com/office/drawing/2014/main" id="{F6731890-1ABD-4C47-9603-FFE2B1A44FAF}"/>
                </a:ext>
              </a:extLst>
            </p:cNvPr>
            <p:cNvSpPr/>
            <p:nvPr userDrawn="1"/>
          </p:nvSpPr>
          <p:spPr>
            <a:xfrm>
              <a:off x="4151656" y="6949155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DBEADBE1-9DB1-468F-92E5-F948ED6CAA60}"/>
                </a:ext>
              </a:extLst>
            </p:cNvPr>
            <p:cNvSpPr/>
            <p:nvPr userDrawn="1"/>
          </p:nvSpPr>
          <p:spPr>
            <a:xfrm>
              <a:off x="4592742" y="6949155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1995D110-B102-4A25-B18C-C79489475CB9}"/>
                </a:ext>
              </a:extLst>
            </p:cNvPr>
            <p:cNvSpPr/>
            <p:nvPr userDrawn="1"/>
          </p:nvSpPr>
          <p:spPr>
            <a:xfrm>
              <a:off x="5033828" y="6949155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7BE0F0F6-00EB-42DC-8D9E-6998802AD570}"/>
                </a:ext>
              </a:extLst>
            </p:cNvPr>
            <p:cNvSpPr/>
            <p:nvPr userDrawn="1"/>
          </p:nvSpPr>
          <p:spPr>
            <a:xfrm>
              <a:off x="5474914" y="6949155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AE512B40-F06F-4980-B769-4DBFC3A52AAD}"/>
                </a:ext>
              </a:extLst>
            </p:cNvPr>
            <p:cNvSpPr/>
            <p:nvPr userDrawn="1"/>
          </p:nvSpPr>
          <p:spPr>
            <a:xfrm>
              <a:off x="5916000" y="6949155"/>
              <a:ext cx="360000" cy="36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FA055A4C-E2FE-4AA3-81B0-C04ECBB10A68}"/>
                </a:ext>
              </a:extLst>
            </p:cNvPr>
            <p:cNvSpPr/>
            <p:nvPr userDrawn="1"/>
          </p:nvSpPr>
          <p:spPr>
            <a:xfrm>
              <a:off x="6357086" y="6949155"/>
              <a:ext cx="360000" cy="360000"/>
            </a:xfrm>
            <a:prstGeom prst="rect">
              <a:avLst/>
            </a:prstGeom>
            <a:solidFill>
              <a:srgbClr val="BE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1ECF044-1273-44B5-9380-3C46EA52FAC3}"/>
                </a:ext>
              </a:extLst>
            </p:cNvPr>
            <p:cNvSpPr/>
            <p:nvPr userDrawn="1"/>
          </p:nvSpPr>
          <p:spPr>
            <a:xfrm>
              <a:off x="6798172" y="6949155"/>
              <a:ext cx="360000" cy="360000"/>
            </a:xfrm>
            <a:prstGeom prst="rect">
              <a:avLst/>
            </a:prstGeom>
            <a:solidFill>
              <a:srgbClr val="6F24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FDB5661E-25B2-4C0F-BBC5-BEC8C666B5B8}"/>
                </a:ext>
              </a:extLst>
            </p:cNvPr>
            <p:cNvSpPr/>
            <p:nvPr userDrawn="1"/>
          </p:nvSpPr>
          <p:spPr>
            <a:xfrm>
              <a:off x="7239258" y="6949155"/>
              <a:ext cx="360000" cy="360000"/>
            </a:xfrm>
            <a:prstGeom prst="rect">
              <a:avLst/>
            </a:prstGeom>
            <a:solidFill>
              <a:srgbClr val="EB2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A9FB5D3D-9159-48CC-AD79-A6913A6C28AD}"/>
                </a:ext>
              </a:extLst>
            </p:cNvPr>
            <p:cNvSpPr/>
            <p:nvPr userDrawn="1"/>
          </p:nvSpPr>
          <p:spPr>
            <a:xfrm>
              <a:off x="7680344" y="6949155"/>
              <a:ext cx="360000" cy="360000"/>
            </a:xfrm>
            <a:prstGeom prst="rect">
              <a:avLst/>
            </a:prstGeom>
            <a:solidFill>
              <a:srgbClr val="BB9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895FC5A5-DFAF-4818-AE55-FA9AD88D6A8C}"/>
                </a:ext>
              </a:extLst>
            </p:cNvPr>
            <p:cNvSpPr/>
            <p:nvPr userDrawn="1"/>
          </p:nvSpPr>
          <p:spPr>
            <a:xfrm>
              <a:off x="8121431" y="6949155"/>
              <a:ext cx="360000" cy="360000"/>
            </a:xfrm>
            <a:prstGeom prst="rect">
              <a:avLst/>
            </a:prstGeom>
            <a:solidFill>
              <a:srgbClr val="F2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0" name="BULLET Huisje" hidden="1">
            <a:extLst>
              <a:ext uri="{FF2B5EF4-FFF2-40B4-BE49-F238E27FC236}">
                <a16:creationId xmlns:a16="http://schemas.microsoft.com/office/drawing/2014/main" id="{7FF9DA50-5870-4436-B771-809AB1465803}"/>
              </a:ext>
            </a:extLst>
          </p:cNvPr>
          <p:cNvGrpSpPr/>
          <p:nvPr userDrawn="1"/>
        </p:nvGrpSpPr>
        <p:grpSpPr>
          <a:xfrm>
            <a:off x="12920596" y="542984"/>
            <a:ext cx="4680000" cy="5772032"/>
            <a:chOff x="1789087" y="383062"/>
            <a:chExt cx="4680000" cy="5772032"/>
          </a:xfrm>
        </p:grpSpPr>
        <p:sp>
          <p:nvSpPr>
            <p:cNvPr id="111" name="Gelijkbenige driehoek 110">
              <a:extLst>
                <a:ext uri="{FF2B5EF4-FFF2-40B4-BE49-F238E27FC236}">
                  <a16:creationId xmlns:a16="http://schemas.microsoft.com/office/drawing/2014/main" id="{BDE631D6-AA65-4487-B757-CC8E0254D0E3}"/>
                </a:ext>
              </a:extLst>
            </p:cNvPr>
            <p:cNvSpPr/>
            <p:nvPr/>
          </p:nvSpPr>
          <p:spPr>
            <a:xfrm>
              <a:off x="1789087" y="383062"/>
              <a:ext cx="4680000" cy="227311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A200E6B4-A914-487F-8BAA-A36C3D096669}"/>
                </a:ext>
              </a:extLst>
            </p:cNvPr>
            <p:cNvSpPr/>
            <p:nvPr/>
          </p:nvSpPr>
          <p:spPr>
            <a:xfrm rot="10800000">
              <a:off x="1789087" y="2655214"/>
              <a:ext cx="4680000" cy="3499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3" name="BULLET Huisje" hidden="1">
            <a:extLst>
              <a:ext uri="{FF2B5EF4-FFF2-40B4-BE49-F238E27FC236}">
                <a16:creationId xmlns:a16="http://schemas.microsoft.com/office/drawing/2014/main" id="{BFA8FF04-5266-4B8A-AB06-EA531765D6AE}"/>
              </a:ext>
            </a:extLst>
          </p:cNvPr>
          <p:cNvGrpSpPr/>
          <p:nvPr userDrawn="1"/>
        </p:nvGrpSpPr>
        <p:grpSpPr>
          <a:xfrm>
            <a:off x="12285787" y="542984"/>
            <a:ext cx="4680000" cy="5772032"/>
            <a:chOff x="1789087" y="383062"/>
            <a:chExt cx="4680000" cy="5772032"/>
          </a:xfrm>
          <a:solidFill>
            <a:schemeClr val="bg2"/>
          </a:solidFill>
        </p:grpSpPr>
        <p:sp>
          <p:nvSpPr>
            <p:cNvPr id="114" name="Gelijkbenige driehoek 113">
              <a:extLst>
                <a:ext uri="{FF2B5EF4-FFF2-40B4-BE49-F238E27FC236}">
                  <a16:creationId xmlns:a16="http://schemas.microsoft.com/office/drawing/2014/main" id="{2D34CC23-897E-496A-B10A-664B7D6A592B}"/>
                </a:ext>
              </a:extLst>
            </p:cNvPr>
            <p:cNvSpPr/>
            <p:nvPr/>
          </p:nvSpPr>
          <p:spPr>
            <a:xfrm>
              <a:off x="1789087" y="383062"/>
              <a:ext cx="4680000" cy="2273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574DCB98-EE8B-4647-8240-65AC7DA7EA43}"/>
                </a:ext>
              </a:extLst>
            </p:cNvPr>
            <p:cNvSpPr/>
            <p:nvPr/>
          </p:nvSpPr>
          <p:spPr>
            <a:xfrm rot="10800000">
              <a:off x="1789087" y="2655214"/>
              <a:ext cx="4680000" cy="3499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01" name="Template namen">
            <a:extLst>
              <a:ext uri="{FF2B5EF4-FFF2-40B4-BE49-F238E27FC236}">
                <a16:creationId xmlns:a16="http://schemas.microsoft.com/office/drawing/2014/main" id="{50BD12A7-811E-4783-AC97-7F9D3419B4F3}"/>
              </a:ext>
            </a:extLst>
          </p:cNvPr>
          <p:cNvSpPr/>
          <p:nvPr userDrawn="1"/>
        </p:nvSpPr>
        <p:spPr>
          <a:xfrm>
            <a:off x="0" y="-600252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sz="1100">
                <a:solidFill>
                  <a:schemeClr val="bg2"/>
                </a:solidFill>
              </a:rPr>
              <a:t>Template indeling</a:t>
            </a:r>
          </a:p>
        </p:txBody>
      </p:sp>
    </p:spTree>
    <p:extLst>
      <p:ext uri="{BB962C8B-B14F-4D97-AF65-F5344CB8AC3E}">
        <p14:creationId xmlns:p14="http://schemas.microsoft.com/office/powerpoint/2010/main" val="426244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844" r:id="rId3"/>
    <p:sldLayoutId id="2147483797" r:id="rId4"/>
    <p:sldLayoutId id="2147483845" r:id="rId5"/>
    <p:sldLayoutId id="2147483798" r:id="rId6"/>
    <p:sldLayoutId id="2147483816" r:id="rId7"/>
    <p:sldLayoutId id="2147483817" r:id="rId8"/>
    <p:sldLayoutId id="214748381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  <p:sldLayoutId id="2147483808" r:id="rId19"/>
    <p:sldLayoutId id="2147483809" r:id="rId20"/>
    <p:sldLayoutId id="2147483810" r:id="rId21"/>
    <p:sldLayoutId id="2147483811" r:id="rId22"/>
    <p:sldLayoutId id="2147483812" r:id="rId23"/>
    <p:sldLayoutId id="2147483813" r:id="rId24"/>
    <p:sldLayoutId id="2147483814" r:id="rId25"/>
    <p:sldLayoutId id="2147483815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b="0" kern="1200" spc="30" baseline="0">
          <a:ln w="6350">
            <a:noFill/>
            <a:miter lim="800000"/>
          </a:ln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4445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Clr>
          <a:schemeClr val="accent1"/>
        </a:buClr>
        <a:buSzPct val="200000"/>
        <a:buFontTx/>
        <a:buNone/>
        <a:defRPr lang="nl-NL" sz="3200" b="0" kern="1200" spc="50" baseline="0" dirty="0">
          <a:ln w="9525">
            <a:solidFill>
              <a:schemeClr val="tx2"/>
            </a:solidFill>
            <a:miter lim="800000"/>
          </a:ln>
          <a:solidFill>
            <a:schemeClr val="tx2"/>
          </a:solidFill>
          <a:effectLst/>
          <a:latin typeface="+mn-lt"/>
          <a:ea typeface="+mn-ea"/>
          <a:cs typeface="+mn-cs"/>
        </a:defRPr>
      </a:lvl1pPr>
      <a:lvl2pPr marL="0" indent="0" algn="l" defTabSz="444500" rtl="0" eaLnBrk="1" latinLnBrk="0" hangingPunct="1">
        <a:lnSpc>
          <a:spcPct val="95000"/>
        </a:lnSpc>
        <a:spcBef>
          <a:spcPts val="0"/>
        </a:spcBef>
        <a:spcAft>
          <a:spcPts val="1600"/>
        </a:spcAft>
        <a:buClr>
          <a:schemeClr val="accent2"/>
        </a:buClr>
        <a:buSzPct val="100000"/>
        <a:buFontTx/>
        <a:buNone/>
        <a:defRPr lang="nl-NL" sz="3200" b="0" kern="1200" spc="50" baseline="0" dirty="0">
          <a:ln w="9525">
            <a:solidFill>
              <a:schemeClr val="bg2"/>
            </a:solidFill>
            <a:miter lim="800000"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361950" indent="-361950" algn="l" defTabSz="4445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Clr>
          <a:schemeClr val="bg2"/>
        </a:buClr>
        <a:buSzPct val="200000"/>
        <a:buFont typeface="Arial" panose="020B0604020202020204" pitchFamily="34" charset="0"/>
        <a:buChar char="ן"/>
        <a:defRPr sz="16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731838" indent="-285750" algn="l" defTabSz="444500" rtl="0" eaLnBrk="1" latinLnBrk="0" hangingPunct="1">
        <a:lnSpc>
          <a:spcPct val="95000"/>
        </a:lnSpc>
        <a:spcBef>
          <a:spcPts val="600"/>
        </a:spcBef>
        <a:spcAft>
          <a:spcPts val="600"/>
        </a:spcAft>
        <a:buFontTx/>
        <a:buBlip>
          <a:blip r:embed="rId30"/>
        </a:buBlip>
        <a:defRPr sz="1300" b="0" kern="1200" spc="50" baseline="0">
          <a:ln w="12700">
            <a:noFill/>
            <a:miter lim="800000"/>
          </a:ln>
          <a:solidFill>
            <a:schemeClr val="tx1">
              <a:lumMod val="95000"/>
              <a:lumOff val="5000"/>
            </a:schemeClr>
          </a:solidFill>
          <a:effectLst/>
          <a:latin typeface="+mn-lt"/>
          <a:ea typeface="+mn-ea"/>
          <a:cs typeface="+mn-cs"/>
        </a:defRPr>
      </a:lvl4pPr>
      <a:lvl5pPr marL="1077913" indent="-361950" algn="l" defTabSz="4445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Tx/>
        <a:buBlip>
          <a:blip r:embed="rId31"/>
        </a:buBlip>
        <a:defRPr lang="nl-NL" sz="1300" b="0" kern="1200" spc="50" baseline="0" dirty="0">
          <a:ln w="12700">
            <a:noFill/>
            <a:miter lim="800000"/>
          </a:ln>
          <a:solidFill>
            <a:schemeClr val="tx1">
              <a:lumMod val="95000"/>
              <a:lumOff val="5000"/>
            </a:schemeClr>
          </a:solidFill>
          <a:effectLst/>
          <a:latin typeface="+mn-lt"/>
          <a:ea typeface="+mn-ea"/>
          <a:cs typeface="+mn-cs"/>
        </a:defRPr>
      </a:lvl5pPr>
      <a:lvl6pPr marL="449263" indent="0" algn="l" defTabSz="444500" rtl="0" eaLnBrk="1" latinLnBrk="0" hangingPunct="1">
        <a:lnSpc>
          <a:spcPct val="95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nl-NL" sz="1300" b="0" kern="1200" spc="50" baseline="0" dirty="0">
          <a:ln w="12700">
            <a:noFill/>
            <a:miter lim="800000"/>
          </a:ln>
          <a:solidFill>
            <a:schemeClr val="tx1">
              <a:lumMod val="95000"/>
              <a:lumOff val="5000"/>
            </a:schemeClr>
          </a:solidFill>
          <a:effectLst/>
          <a:latin typeface="+mn-lt"/>
          <a:ea typeface="+mn-ea"/>
          <a:cs typeface="+mn-cs"/>
        </a:defRPr>
      </a:lvl6pPr>
      <a:lvl7pPr marL="714375" indent="-271463" algn="l" defTabSz="44450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Clr>
          <a:schemeClr val="bg2"/>
        </a:buClr>
        <a:buFont typeface="+mj-lt"/>
        <a:buAutoNum type="arabicPeriod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6325" indent="-355600" algn="l" defTabSz="444500" rtl="0" eaLnBrk="1" latinLnBrk="0" hangingPunct="1">
        <a:lnSpc>
          <a:spcPct val="95000"/>
        </a:lnSpc>
        <a:spcBef>
          <a:spcPts val="800"/>
        </a:spcBef>
        <a:spcAft>
          <a:spcPts val="0"/>
        </a:spcAft>
        <a:buClr>
          <a:schemeClr val="tx2"/>
        </a:buClr>
        <a:buFontTx/>
        <a:buBlip>
          <a:blip r:embed="rId30"/>
        </a:buBlip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343025" indent="-277813" algn="l" defTabSz="4445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Clr>
          <a:schemeClr val="bg2"/>
        </a:buClr>
        <a:buFontTx/>
        <a:buBlip>
          <a:blip r:embed="rId31"/>
        </a:buBlip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34">
          <p15:clr>
            <a:srgbClr val="F26B43"/>
          </p15:clr>
        </p15:guide>
        <p15:guide id="2" pos="211">
          <p15:clr>
            <a:srgbClr val="F26B43"/>
          </p15:clr>
        </p15:guide>
        <p15:guide id="3" pos="7129">
          <p15:clr>
            <a:srgbClr val="F26B43"/>
          </p15:clr>
        </p15:guide>
        <p15:guide id="4" orient="horz" pos="210">
          <p15:clr>
            <a:srgbClr val="F26B43"/>
          </p15:clr>
        </p15:guide>
        <p15:guide id="5" pos="551">
          <p15:clr>
            <a:srgbClr val="F26B43"/>
          </p15:clr>
        </p15:guide>
        <p15:guide id="6" pos="7469">
          <p15:clr>
            <a:srgbClr val="F26B43"/>
          </p15:clr>
        </p15:guide>
        <p15:guide id="7" orient="horz" pos="686">
          <p15:clr>
            <a:srgbClr val="F26B43"/>
          </p15:clr>
        </p15:guide>
        <p15:guide id="8" orient="horz" pos="411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CKGROUND" hidden="1">
            <a:extLst>
              <a:ext uri="{FF2B5EF4-FFF2-40B4-BE49-F238E27FC236}">
                <a16:creationId xmlns:a16="http://schemas.microsoft.com/office/drawing/2014/main" id="{E8B5E829-5347-49FE-BDB1-69B5B869712F}"/>
              </a:ext>
            </a:extLst>
          </p:cNvPr>
          <p:cNvSpPr/>
          <p:nvPr/>
        </p:nvSpPr>
        <p:spPr>
          <a:xfrm>
            <a:off x="-1200" y="1054"/>
            <a:ext cx="12196800" cy="6858000"/>
          </a:xfrm>
          <a:prstGeom prst="rect">
            <a:avLst/>
          </a:prstGeom>
          <a:gradFill>
            <a:gsLst>
              <a:gs pos="10000">
                <a:schemeClr val="bg2"/>
              </a:gs>
              <a:gs pos="9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82" name="LIJNEN" hidden="1">
            <a:extLst>
              <a:ext uri="{FF2B5EF4-FFF2-40B4-BE49-F238E27FC236}">
                <a16:creationId xmlns:a16="http://schemas.microsoft.com/office/drawing/2014/main" id="{5293FA74-5326-4C7D-8DF2-B9A3C725E9D7}"/>
              </a:ext>
            </a:extLst>
          </p:cNvPr>
          <p:cNvGrpSpPr/>
          <p:nvPr/>
        </p:nvGrpSpPr>
        <p:grpSpPr>
          <a:xfrm rot="20700000">
            <a:off x="-229955" y="-1003189"/>
            <a:ext cx="12251818" cy="8927167"/>
            <a:chOff x="6461215" y="2151028"/>
            <a:chExt cx="3755459" cy="2736381"/>
          </a:xfrm>
        </p:grpSpPr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01CD1131-F255-43B8-850C-C9266983AAA3}"/>
                </a:ext>
              </a:extLst>
            </p:cNvPr>
            <p:cNvSpPr/>
            <p:nvPr userDrawn="1"/>
          </p:nvSpPr>
          <p:spPr>
            <a:xfrm rot="16200000">
              <a:off x="6633678" y="3040674"/>
              <a:ext cx="655705" cy="1000632"/>
            </a:xfrm>
            <a:custGeom>
              <a:avLst/>
              <a:gdLst>
                <a:gd name="connsiteX0" fmla="*/ 2228851 w 2228851"/>
                <a:gd name="connsiteY0" fmla="*/ 566737 h 1395413"/>
                <a:gd name="connsiteX1" fmla="*/ 1609726 w 2228851"/>
                <a:gd name="connsiteY1" fmla="*/ 1185862 h 1395413"/>
                <a:gd name="connsiteX2" fmla="*/ 1481138 w 2228851"/>
                <a:gd name="connsiteY2" fmla="*/ 1057274 h 1395413"/>
                <a:gd name="connsiteX3" fmla="*/ 1847851 w 2228851"/>
                <a:gd name="connsiteY3" fmla="*/ 690561 h 1395413"/>
                <a:gd name="connsiteX4" fmla="*/ 1428751 w 2228851"/>
                <a:gd name="connsiteY4" fmla="*/ 271461 h 1395413"/>
                <a:gd name="connsiteX5" fmla="*/ 1114425 w 2228851"/>
                <a:gd name="connsiteY5" fmla="*/ 585787 h 1395413"/>
                <a:gd name="connsiteX6" fmla="*/ 528638 w 2228851"/>
                <a:gd name="connsiteY6" fmla="*/ 0 h 1395413"/>
                <a:gd name="connsiteX7" fmla="*/ 381001 w 2228851"/>
                <a:gd name="connsiteY7" fmla="*/ 147637 h 1395413"/>
                <a:gd name="connsiteX8" fmla="*/ 300039 w 2228851"/>
                <a:gd name="connsiteY8" fmla="*/ 66675 h 1395413"/>
                <a:gd name="connsiteX9" fmla="*/ 100014 w 2228851"/>
                <a:gd name="connsiteY9" fmla="*/ 266700 h 1395413"/>
                <a:gd name="connsiteX10" fmla="*/ 157163 w 2228851"/>
                <a:gd name="connsiteY10" fmla="*/ 323849 h 1395413"/>
                <a:gd name="connsiteX11" fmla="*/ 0 w 2228851"/>
                <a:gd name="connsiteY11" fmla="*/ 481012 h 1395413"/>
                <a:gd name="connsiteX12" fmla="*/ 914401 w 2228851"/>
                <a:gd name="connsiteY12" fmla="*/ 1395413 h 1395413"/>
                <a:gd name="connsiteX0" fmla="*/ 2971827 w 2971827"/>
                <a:gd name="connsiteY0" fmla="*/ 0 h 1567203"/>
                <a:gd name="connsiteX1" fmla="*/ 1609726 w 2971827"/>
                <a:gd name="connsiteY1" fmla="*/ 1357652 h 1567203"/>
                <a:gd name="connsiteX2" fmla="*/ 1481138 w 2971827"/>
                <a:gd name="connsiteY2" fmla="*/ 1229064 h 1567203"/>
                <a:gd name="connsiteX3" fmla="*/ 1847851 w 2971827"/>
                <a:gd name="connsiteY3" fmla="*/ 862351 h 1567203"/>
                <a:gd name="connsiteX4" fmla="*/ 1428751 w 2971827"/>
                <a:gd name="connsiteY4" fmla="*/ 443251 h 1567203"/>
                <a:gd name="connsiteX5" fmla="*/ 1114425 w 2971827"/>
                <a:gd name="connsiteY5" fmla="*/ 757577 h 1567203"/>
                <a:gd name="connsiteX6" fmla="*/ 528638 w 2971827"/>
                <a:gd name="connsiteY6" fmla="*/ 171790 h 1567203"/>
                <a:gd name="connsiteX7" fmla="*/ 381001 w 2971827"/>
                <a:gd name="connsiteY7" fmla="*/ 319427 h 1567203"/>
                <a:gd name="connsiteX8" fmla="*/ 300039 w 2971827"/>
                <a:gd name="connsiteY8" fmla="*/ 238465 h 1567203"/>
                <a:gd name="connsiteX9" fmla="*/ 100014 w 2971827"/>
                <a:gd name="connsiteY9" fmla="*/ 438490 h 1567203"/>
                <a:gd name="connsiteX10" fmla="*/ 157163 w 2971827"/>
                <a:gd name="connsiteY10" fmla="*/ 495639 h 1567203"/>
                <a:gd name="connsiteX11" fmla="*/ 0 w 2971827"/>
                <a:gd name="connsiteY11" fmla="*/ 652802 h 1567203"/>
                <a:gd name="connsiteX12" fmla="*/ 914401 w 2971827"/>
                <a:gd name="connsiteY12" fmla="*/ 1567203 h 1567203"/>
                <a:gd name="connsiteX0" fmla="*/ 1609726 w 1847851"/>
                <a:gd name="connsiteY0" fmla="*/ 1185862 h 1395413"/>
                <a:gd name="connsiteX1" fmla="*/ 1481138 w 1847851"/>
                <a:gd name="connsiteY1" fmla="*/ 1057274 h 1395413"/>
                <a:gd name="connsiteX2" fmla="*/ 1847851 w 1847851"/>
                <a:gd name="connsiteY2" fmla="*/ 690561 h 1395413"/>
                <a:gd name="connsiteX3" fmla="*/ 1428751 w 1847851"/>
                <a:gd name="connsiteY3" fmla="*/ 271461 h 1395413"/>
                <a:gd name="connsiteX4" fmla="*/ 1114425 w 1847851"/>
                <a:gd name="connsiteY4" fmla="*/ 585787 h 1395413"/>
                <a:gd name="connsiteX5" fmla="*/ 528638 w 1847851"/>
                <a:gd name="connsiteY5" fmla="*/ 0 h 1395413"/>
                <a:gd name="connsiteX6" fmla="*/ 381001 w 1847851"/>
                <a:gd name="connsiteY6" fmla="*/ 147637 h 1395413"/>
                <a:gd name="connsiteX7" fmla="*/ 300039 w 1847851"/>
                <a:gd name="connsiteY7" fmla="*/ 66675 h 1395413"/>
                <a:gd name="connsiteX8" fmla="*/ 100014 w 1847851"/>
                <a:gd name="connsiteY8" fmla="*/ 266700 h 1395413"/>
                <a:gd name="connsiteX9" fmla="*/ 157163 w 1847851"/>
                <a:gd name="connsiteY9" fmla="*/ 323849 h 1395413"/>
                <a:gd name="connsiteX10" fmla="*/ 0 w 1847851"/>
                <a:gd name="connsiteY10" fmla="*/ 481012 h 1395413"/>
                <a:gd name="connsiteX11" fmla="*/ 914401 w 1847851"/>
                <a:gd name="connsiteY11" fmla="*/ 1395413 h 1395413"/>
                <a:gd name="connsiteX0" fmla="*/ 1481138 w 1847851"/>
                <a:gd name="connsiteY0" fmla="*/ 1057274 h 1395413"/>
                <a:gd name="connsiteX1" fmla="*/ 1847851 w 1847851"/>
                <a:gd name="connsiteY1" fmla="*/ 690561 h 1395413"/>
                <a:gd name="connsiteX2" fmla="*/ 1428751 w 1847851"/>
                <a:gd name="connsiteY2" fmla="*/ 271461 h 1395413"/>
                <a:gd name="connsiteX3" fmla="*/ 1114425 w 1847851"/>
                <a:gd name="connsiteY3" fmla="*/ 585787 h 1395413"/>
                <a:gd name="connsiteX4" fmla="*/ 528638 w 1847851"/>
                <a:gd name="connsiteY4" fmla="*/ 0 h 1395413"/>
                <a:gd name="connsiteX5" fmla="*/ 381001 w 1847851"/>
                <a:gd name="connsiteY5" fmla="*/ 147637 h 1395413"/>
                <a:gd name="connsiteX6" fmla="*/ 300039 w 1847851"/>
                <a:gd name="connsiteY6" fmla="*/ 66675 h 1395413"/>
                <a:gd name="connsiteX7" fmla="*/ 100014 w 1847851"/>
                <a:gd name="connsiteY7" fmla="*/ 266700 h 1395413"/>
                <a:gd name="connsiteX8" fmla="*/ 157163 w 1847851"/>
                <a:gd name="connsiteY8" fmla="*/ 323849 h 1395413"/>
                <a:gd name="connsiteX9" fmla="*/ 0 w 1847851"/>
                <a:gd name="connsiteY9" fmla="*/ 481012 h 1395413"/>
                <a:gd name="connsiteX10" fmla="*/ 914401 w 1847851"/>
                <a:gd name="connsiteY10" fmla="*/ 1395413 h 1395413"/>
                <a:gd name="connsiteX0" fmla="*/ 1847851 w 1847851"/>
                <a:gd name="connsiteY0" fmla="*/ 690561 h 1395413"/>
                <a:gd name="connsiteX1" fmla="*/ 1428751 w 1847851"/>
                <a:gd name="connsiteY1" fmla="*/ 271461 h 1395413"/>
                <a:gd name="connsiteX2" fmla="*/ 1114425 w 1847851"/>
                <a:gd name="connsiteY2" fmla="*/ 585787 h 1395413"/>
                <a:gd name="connsiteX3" fmla="*/ 528638 w 1847851"/>
                <a:gd name="connsiteY3" fmla="*/ 0 h 1395413"/>
                <a:gd name="connsiteX4" fmla="*/ 381001 w 1847851"/>
                <a:gd name="connsiteY4" fmla="*/ 147637 h 1395413"/>
                <a:gd name="connsiteX5" fmla="*/ 300039 w 1847851"/>
                <a:gd name="connsiteY5" fmla="*/ 66675 h 1395413"/>
                <a:gd name="connsiteX6" fmla="*/ 100014 w 1847851"/>
                <a:gd name="connsiteY6" fmla="*/ 266700 h 1395413"/>
                <a:gd name="connsiteX7" fmla="*/ 157163 w 1847851"/>
                <a:gd name="connsiteY7" fmla="*/ 323849 h 1395413"/>
                <a:gd name="connsiteX8" fmla="*/ 0 w 1847851"/>
                <a:gd name="connsiteY8" fmla="*/ 481012 h 1395413"/>
                <a:gd name="connsiteX9" fmla="*/ 914401 w 1847851"/>
                <a:gd name="connsiteY9" fmla="*/ 1395413 h 1395413"/>
                <a:gd name="connsiteX0" fmla="*/ 1428751 w 1428751"/>
                <a:gd name="connsiteY0" fmla="*/ 271461 h 1395413"/>
                <a:gd name="connsiteX1" fmla="*/ 1114425 w 1428751"/>
                <a:gd name="connsiteY1" fmla="*/ 585787 h 1395413"/>
                <a:gd name="connsiteX2" fmla="*/ 528638 w 1428751"/>
                <a:gd name="connsiteY2" fmla="*/ 0 h 1395413"/>
                <a:gd name="connsiteX3" fmla="*/ 381001 w 1428751"/>
                <a:gd name="connsiteY3" fmla="*/ 147637 h 1395413"/>
                <a:gd name="connsiteX4" fmla="*/ 300039 w 1428751"/>
                <a:gd name="connsiteY4" fmla="*/ 66675 h 1395413"/>
                <a:gd name="connsiteX5" fmla="*/ 100014 w 1428751"/>
                <a:gd name="connsiteY5" fmla="*/ 266700 h 1395413"/>
                <a:gd name="connsiteX6" fmla="*/ 157163 w 1428751"/>
                <a:gd name="connsiteY6" fmla="*/ 323849 h 1395413"/>
                <a:gd name="connsiteX7" fmla="*/ 0 w 1428751"/>
                <a:gd name="connsiteY7" fmla="*/ 481012 h 1395413"/>
                <a:gd name="connsiteX8" fmla="*/ 914401 w 1428751"/>
                <a:gd name="connsiteY8" fmla="*/ 1395413 h 1395413"/>
                <a:gd name="connsiteX0" fmla="*/ 1114425 w 1114425"/>
                <a:gd name="connsiteY0" fmla="*/ 585787 h 1395413"/>
                <a:gd name="connsiteX1" fmla="*/ 528638 w 1114425"/>
                <a:gd name="connsiteY1" fmla="*/ 0 h 1395413"/>
                <a:gd name="connsiteX2" fmla="*/ 381001 w 1114425"/>
                <a:gd name="connsiteY2" fmla="*/ 147637 h 1395413"/>
                <a:gd name="connsiteX3" fmla="*/ 300039 w 1114425"/>
                <a:gd name="connsiteY3" fmla="*/ 66675 h 1395413"/>
                <a:gd name="connsiteX4" fmla="*/ 100014 w 1114425"/>
                <a:gd name="connsiteY4" fmla="*/ 266700 h 1395413"/>
                <a:gd name="connsiteX5" fmla="*/ 157163 w 1114425"/>
                <a:gd name="connsiteY5" fmla="*/ 323849 h 1395413"/>
                <a:gd name="connsiteX6" fmla="*/ 0 w 1114425"/>
                <a:gd name="connsiteY6" fmla="*/ 481012 h 1395413"/>
                <a:gd name="connsiteX7" fmla="*/ 914401 w 1114425"/>
                <a:gd name="connsiteY7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300039 w 914401"/>
                <a:gd name="connsiteY2" fmla="*/ 66675 h 1395413"/>
                <a:gd name="connsiteX3" fmla="*/ 100014 w 914401"/>
                <a:gd name="connsiteY3" fmla="*/ 266700 h 1395413"/>
                <a:gd name="connsiteX4" fmla="*/ 157163 w 914401"/>
                <a:gd name="connsiteY4" fmla="*/ 323849 h 1395413"/>
                <a:gd name="connsiteX5" fmla="*/ 0 w 914401"/>
                <a:gd name="connsiteY5" fmla="*/ 481012 h 1395413"/>
                <a:gd name="connsiteX6" fmla="*/ 914401 w 914401"/>
                <a:gd name="connsiteY6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100014 w 914401"/>
                <a:gd name="connsiteY2" fmla="*/ 266700 h 1395413"/>
                <a:gd name="connsiteX3" fmla="*/ 157163 w 914401"/>
                <a:gd name="connsiteY3" fmla="*/ 323849 h 1395413"/>
                <a:gd name="connsiteX4" fmla="*/ 0 w 914401"/>
                <a:gd name="connsiteY4" fmla="*/ 481012 h 1395413"/>
                <a:gd name="connsiteX5" fmla="*/ 914401 w 914401"/>
                <a:gd name="connsiteY5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157163 w 914401"/>
                <a:gd name="connsiteY2" fmla="*/ 323849 h 1395413"/>
                <a:gd name="connsiteX3" fmla="*/ 0 w 914401"/>
                <a:gd name="connsiteY3" fmla="*/ 481012 h 1395413"/>
                <a:gd name="connsiteX4" fmla="*/ 914401 w 914401"/>
                <a:gd name="connsiteY4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0 w 914401"/>
                <a:gd name="connsiteY2" fmla="*/ 481012 h 1395413"/>
                <a:gd name="connsiteX3" fmla="*/ 914401 w 914401"/>
                <a:gd name="connsiteY3" fmla="*/ 1395413 h 1395413"/>
                <a:gd name="connsiteX0" fmla="*/ 528638 w 914401"/>
                <a:gd name="connsiteY0" fmla="*/ 0 h 1395413"/>
                <a:gd name="connsiteX1" fmla="*/ 0 w 914401"/>
                <a:gd name="connsiteY1" fmla="*/ 481012 h 1395413"/>
                <a:gd name="connsiteX2" fmla="*/ 914401 w 914401"/>
                <a:gd name="connsiteY2" fmla="*/ 1395413 h 139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1" h="1395413">
                  <a:moveTo>
                    <a:pt x="528638" y="0"/>
                  </a:moveTo>
                  <a:lnTo>
                    <a:pt x="0" y="481012"/>
                  </a:lnTo>
                  <a:lnTo>
                    <a:pt x="914401" y="1395413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37987F38-DFDD-4C2D-8C98-80B2DC2640A1}"/>
                </a:ext>
              </a:extLst>
            </p:cNvPr>
            <p:cNvSpPr/>
            <p:nvPr userDrawn="1"/>
          </p:nvSpPr>
          <p:spPr>
            <a:xfrm>
              <a:off x="6618886" y="2151028"/>
              <a:ext cx="760169" cy="760169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148480 w 2925455"/>
                <a:gd name="connsiteY3" fmla="*/ 750521 h 2131059"/>
                <a:gd name="connsiteX4" fmla="*/ 2925455 w 2925455"/>
                <a:gd name="connsiteY4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2148480 w 2925455"/>
                <a:gd name="connsiteY2" fmla="*/ 750521 h 2131059"/>
                <a:gd name="connsiteX3" fmla="*/ 2925455 w 2925455"/>
                <a:gd name="connsiteY3" fmla="*/ 0 h 2131059"/>
                <a:gd name="connsiteX0" fmla="*/ 0 w 2148480"/>
                <a:gd name="connsiteY0" fmla="*/ 1380538 h 1380538"/>
                <a:gd name="connsiteX1" fmla="*/ 1076325 w 2148480"/>
                <a:gd name="connsiteY1" fmla="*/ 304213 h 1380538"/>
                <a:gd name="connsiteX2" fmla="*/ 2148480 w 2148480"/>
                <a:gd name="connsiteY2" fmla="*/ 0 h 1380538"/>
                <a:gd name="connsiteX0" fmla="*/ 0 w 1076325"/>
                <a:gd name="connsiteY0" fmla="*/ 1076325 h 1076325"/>
                <a:gd name="connsiteX1" fmla="*/ 1076325 w 1076325"/>
                <a:gd name="connsiteY1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6325" h="1076325">
                  <a:moveTo>
                    <a:pt x="0" y="1076325"/>
                  </a:moveTo>
                  <a:lnTo>
                    <a:pt x="107632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DB5F1620-46A3-497D-982E-C6D3993E3C74}"/>
                </a:ext>
              </a:extLst>
            </p:cNvPr>
            <p:cNvSpPr/>
            <p:nvPr userDrawn="1"/>
          </p:nvSpPr>
          <p:spPr>
            <a:xfrm>
              <a:off x="9367190" y="4037926"/>
              <a:ext cx="849484" cy="849483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148480 w 2925455"/>
                <a:gd name="connsiteY3" fmla="*/ 750521 h 2131059"/>
                <a:gd name="connsiteX4" fmla="*/ 2925455 w 2925455"/>
                <a:gd name="connsiteY4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2148480 w 2925455"/>
                <a:gd name="connsiteY2" fmla="*/ 750521 h 2131059"/>
                <a:gd name="connsiteX3" fmla="*/ 2925455 w 2925455"/>
                <a:gd name="connsiteY3" fmla="*/ 0 h 2131059"/>
                <a:gd name="connsiteX0" fmla="*/ 0 w 2148480"/>
                <a:gd name="connsiteY0" fmla="*/ 1380538 h 1380538"/>
                <a:gd name="connsiteX1" fmla="*/ 1076325 w 2148480"/>
                <a:gd name="connsiteY1" fmla="*/ 304213 h 1380538"/>
                <a:gd name="connsiteX2" fmla="*/ 2148480 w 2148480"/>
                <a:gd name="connsiteY2" fmla="*/ 0 h 1380538"/>
                <a:gd name="connsiteX0" fmla="*/ 0 w 1076325"/>
                <a:gd name="connsiteY0" fmla="*/ 1076325 h 1076325"/>
                <a:gd name="connsiteX1" fmla="*/ 1076325 w 1076325"/>
                <a:gd name="connsiteY1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6325" h="1076325">
                  <a:moveTo>
                    <a:pt x="0" y="1076325"/>
                  </a:moveTo>
                  <a:lnTo>
                    <a:pt x="107632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6" name="Vrije vorm: vorm 85">
              <a:extLst>
                <a:ext uri="{FF2B5EF4-FFF2-40B4-BE49-F238E27FC236}">
                  <a16:creationId xmlns:a16="http://schemas.microsoft.com/office/drawing/2014/main" id="{A7E59EB9-D9D2-403E-86E7-5EED160B2A5A}"/>
                </a:ext>
              </a:extLst>
            </p:cNvPr>
            <p:cNvSpPr/>
            <p:nvPr/>
          </p:nvSpPr>
          <p:spPr>
            <a:xfrm>
              <a:off x="7620952" y="2810504"/>
              <a:ext cx="2204155" cy="1605625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5455" h="2131059">
                  <a:moveTo>
                    <a:pt x="0" y="2131059"/>
                  </a:moveTo>
                  <a:lnTo>
                    <a:pt x="1076325" y="1054734"/>
                  </a:lnTo>
                  <a:lnTo>
                    <a:pt x="1466850" y="1445259"/>
                  </a:lnTo>
                  <a:lnTo>
                    <a:pt x="292545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7" name="Vrije vorm: vorm 86">
              <a:extLst>
                <a:ext uri="{FF2B5EF4-FFF2-40B4-BE49-F238E27FC236}">
                  <a16:creationId xmlns:a16="http://schemas.microsoft.com/office/drawing/2014/main" id="{4977E56D-D630-48F0-B69C-1AEACB302F2B}"/>
                </a:ext>
              </a:extLst>
            </p:cNvPr>
            <p:cNvSpPr/>
            <p:nvPr/>
          </p:nvSpPr>
          <p:spPr>
            <a:xfrm>
              <a:off x="8039100" y="4094068"/>
              <a:ext cx="1229639" cy="762756"/>
            </a:xfrm>
            <a:custGeom>
              <a:avLst/>
              <a:gdLst>
                <a:gd name="connsiteX0" fmla="*/ 366713 w 952500"/>
                <a:gd name="connsiteY0" fmla="*/ 709612 h 709612"/>
                <a:gd name="connsiteX1" fmla="*/ 0 w 952500"/>
                <a:gd name="connsiteY1" fmla="*/ 342899 h 709612"/>
                <a:gd name="connsiteX2" fmla="*/ 257175 w 952500"/>
                <a:gd name="connsiteY2" fmla="*/ 85724 h 709612"/>
                <a:gd name="connsiteX3" fmla="*/ 338138 w 952500"/>
                <a:gd name="connsiteY3" fmla="*/ 166687 h 709612"/>
                <a:gd name="connsiteX4" fmla="*/ 504825 w 952500"/>
                <a:gd name="connsiteY4" fmla="*/ 0 h 709612"/>
                <a:gd name="connsiteX5" fmla="*/ 952500 w 952500"/>
                <a:gd name="connsiteY5" fmla="*/ 447675 h 709612"/>
                <a:gd name="connsiteX0" fmla="*/ 366713 w 952500"/>
                <a:gd name="connsiteY0" fmla="*/ 709612 h 709612"/>
                <a:gd name="connsiteX1" fmla="*/ 148236 w 952500"/>
                <a:gd name="connsiteY1" fmla="*/ 492821 h 709612"/>
                <a:gd name="connsiteX2" fmla="*/ 0 w 952500"/>
                <a:gd name="connsiteY2" fmla="*/ 342899 h 709612"/>
                <a:gd name="connsiteX3" fmla="*/ 257175 w 952500"/>
                <a:gd name="connsiteY3" fmla="*/ 85724 h 709612"/>
                <a:gd name="connsiteX4" fmla="*/ 338138 w 952500"/>
                <a:gd name="connsiteY4" fmla="*/ 166687 h 709612"/>
                <a:gd name="connsiteX5" fmla="*/ 504825 w 952500"/>
                <a:gd name="connsiteY5" fmla="*/ 0 h 709612"/>
                <a:gd name="connsiteX6" fmla="*/ 952500 w 952500"/>
                <a:gd name="connsiteY6" fmla="*/ 447675 h 709612"/>
                <a:gd name="connsiteX0" fmla="*/ 148236 w 952500"/>
                <a:gd name="connsiteY0" fmla="*/ 492821 h 492821"/>
                <a:gd name="connsiteX1" fmla="*/ 0 w 952500"/>
                <a:gd name="connsiteY1" fmla="*/ 342899 h 492821"/>
                <a:gd name="connsiteX2" fmla="*/ 257175 w 952500"/>
                <a:gd name="connsiteY2" fmla="*/ 85724 h 492821"/>
                <a:gd name="connsiteX3" fmla="*/ 338138 w 952500"/>
                <a:gd name="connsiteY3" fmla="*/ 166687 h 492821"/>
                <a:gd name="connsiteX4" fmla="*/ 504825 w 952500"/>
                <a:gd name="connsiteY4" fmla="*/ 0 h 492821"/>
                <a:gd name="connsiteX5" fmla="*/ 952500 w 952500"/>
                <a:gd name="connsiteY5" fmla="*/ 447675 h 492821"/>
                <a:gd name="connsiteX0" fmla="*/ 148236 w 1305396"/>
                <a:gd name="connsiteY0" fmla="*/ 492821 h 809749"/>
                <a:gd name="connsiteX1" fmla="*/ 0 w 1305396"/>
                <a:gd name="connsiteY1" fmla="*/ 342899 h 809749"/>
                <a:gd name="connsiteX2" fmla="*/ 257175 w 1305396"/>
                <a:gd name="connsiteY2" fmla="*/ 85724 h 809749"/>
                <a:gd name="connsiteX3" fmla="*/ 338138 w 1305396"/>
                <a:gd name="connsiteY3" fmla="*/ 166687 h 809749"/>
                <a:gd name="connsiteX4" fmla="*/ 504825 w 1305396"/>
                <a:gd name="connsiteY4" fmla="*/ 0 h 809749"/>
                <a:gd name="connsiteX5" fmla="*/ 1305396 w 1305396"/>
                <a:gd name="connsiteY5" fmla="*/ 809749 h 809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5396" h="809749">
                  <a:moveTo>
                    <a:pt x="148236" y="492821"/>
                  </a:moveTo>
                  <a:lnTo>
                    <a:pt x="0" y="342899"/>
                  </a:lnTo>
                  <a:lnTo>
                    <a:pt x="257175" y="85724"/>
                  </a:lnTo>
                  <a:lnTo>
                    <a:pt x="338138" y="166687"/>
                  </a:lnTo>
                  <a:lnTo>
                    <a:pt x="504825" y="0"/>
                  </a:lnTo>
                  <a:lnTo>
                    <a:pt x="1305396" y="809749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8" name="Vrije vorm: vorm 87">
              <a:extLst>
                <a:ext uri="{FF2B5EF4-FFF2-40B4-BE49-F238E27FC236}">
                  <a16:creationId xmlns:a16="http://schemas.microsoft.com/office/drawing/2014/main" id="{5FE8B83D-1CD7-42D6-AAA0-C5228BCDDC30}"/>
                </a:ext>
              </a:extLst>
            </p:cNvPr>
            <p:cNvSpPr/>
            <p:nvPr/>
          </p:nvSpPr>
          <p:spPr>
            <a:xfrm>
              <a:off x="7200218" y="2497404"/>
              <a:ext cx="2337652" cy="1392632"/>
            </a:xfrm>
            <a:custGeom>
              <a:avLst/>
              <a:gdLst>
                <a:gd name="connsiteX0" fmla="*/ 2228851 w 2228851"/>
                <a:gd name="connsiteY0" fmla="*/ 566737 h 1395413"/>
                <a:gd name="connsiteX1" fmla="*/ 1609726 w 2228851"/>
                <a:gd name="connsiteY1" fmla="*/ 1185862 h 1395413"/>
                <a:gd name="connsiteX2" fmla="*/ 1481138 w 2228851"/>
                <a:gd name="connsiteY2" fmla="*/ 1057274 h 1395413"/>
                <a:gd name="connsiteX3" fmla="*/ 1847851 w 2228851"/>
                <a:gd name="connsiteY3" fmla="*/ 690561 h 1395413"/>
                <a:gd name="connsiteX4" fmla="*/ 1428751 w 2228851"/>
                <a:gd name="connsiteY4" fmla="*/ 271461 h 1395413"/>
                <a:gd name="connsiteX5" fmla="*/ 1114425 w 2228851"/>
                <a:gd name="connsiteY5" fmla="*/ 585787 h 1395413"/>
                <a:gd name="connsiteX6" fmla="*/ 528638 w 2228851"/>
                <a:gd name="connsiteY6" fmla="*/ 0 h 1395413"/>
                <a:gd name="connsiteX7" fmla="*/ 381001 w 2228851"/>
                <a:gd name="connsiteY7" fmla="*/ 147637 h 1395413"/>
                <a:gd name="connsiteX8" fmla="*/ 300039 w 2228851"/>
                <a:gd name="connsiteY8" fmla="*/ 66675 h 1395413"/>
                <a:gd name="connsiteX9" fmla="*/ 100014 w 2228851"/>
                <a:gd name="connsiteY9" fmla="*/ 266700 h 1395413"/>
                <a:gd name="connsiteX10" fmla="*/ 157163 w 2228851"/>
                <a:gd name="connsiteY10" fmla="*/ 323849 h 1395413"/>
                <a:gd name="connsiteX11" fmla="*/ 0 w 2228851"/>
                <a:gd name="connsiteY11" fmla="*/ 481012 h 1395413"/>
                <a:gd name="connsiteX12" fmla="*/ 914401 w 2228851"/>
                <a:gd name="connsiteY12" fmla="*/ 1395413 h 1395413"/>
                <a:gd name="connsiteX0" fmla="*/ 2971827 w 2971827"/>
                <a:gd name="connsiteY0" fmla="*/ 0 h 1567203"/>
                <a:gd name="connsiteX1" fmla="*/ 1609726 w 2971827"/>
                <a:gd name="connsiteY1" fmla="*/ 1357652 h 1567203"/>
                <a:gd name="connsiteX2" fmla="*/ 1481138 w 2971827"/>
                <a:gd name="connsiteY2" fmla="*/ 1229064 h 1567203"/>
                <a:gd name="connsiteX3" fmla="*/ 1847851 w 2971827"/>
                <a:gd name="connsiteY3" fmla="*/ 862351 h 1567203"/>
                <a:gd name="connsiteX4" fmla="*/ 1428751 w 2971827"/>
                <a:gd name="connsiteY4" fmla="*/ 443251 h 1567203"/>
                <a:gd name="connsiteX5" fmla="*/ 1114425 w 2971827"/>
                <a:gd name="connsiteY5" fmla="*/ 757577 h 1567203"/>
                <a:gd name="connsiteX6" fmla="*/ 528638 w 2971827"/>
                <a:gd name="connsiteY6" fmla="*/ 171790 h 1567203"/>
                <a:gd name="connsiteX7" fmla="*/ 381001 w 2971827"/>
                <a:gd name="connsiteY7" fmla="*/ 319427 h 1567203"/>
                <a:gd name="connsiteX8" fmla="*/ 300039 w 2971827"/>
                <a:gd name="connsiteY8" fmla="*/ 238465 h 1567203"/>
                <a:gd name="connsiteX9" fmla="*/ 100014 w 2971827"/>
                <a:gd name="connsiteY9" fmla="*/ 438490 h 1567203"/>
                <a:gd name="connsiteX10" fmla="*/ 157163 w 2971827"/>
                <a:gd name="connsiteY10" fmla="*/ 495639 h 1567203"/>
                <a:gd name="connsiteX11" fmla="*/ 0 w 2971827"/>
                <a:gd name="connsiteY11" fmla="*/ 652802 h 1567203"/>
                <a:gd name="connsiteX12" fmla="*/ 914401 w 2971827"/>
                <a:gd name="connsiteY12" fmla="*/ 1567203 h 1567203"/>
                <a:gd name="connsiteX0" fmla="*/ 2971827 w 2971827"/>
                <a:gd name="connsiteY0" fmla="*/ 0 h 1567203"/>
                <a:gd name="connsiteX1" fmla="*/ 2537780 w 2971827"/>
                <a:gd name="connsiteY1" fmla="*/ 429430 h 1567203"/>
                <a:gd name="connsiteX2" fmla="*/ 1609726 w 2971827"/>
                <a:gd name="connsiteY2" fmla="*/ 1357652 h 1567203"/>
                <a:gd name="connsiteX3" fmla="*/ 1481138 w 2971827"/>
                <a:gd name="connsiteY3" fmla="*/ 1229064 h 1567203"/>
                <a:gd name="connsiteX4" fmla="*/ 1847851 w 2971827"/>
                <a:gd name="connsiteY4" fmla="*/ 862351 h 1567203"/>
                <a:gd name="connsiteX5" fmla="*/ 1428751 w 2971827"/>
                <a:gd name="connsiteY5" fmla="*/ 443251 h 1567203"/>
                <a:gd name="connsiteX6" fmla="*/ 1114425 w 2971827"/>
                <a:gd name="connsiteY6" fmla="*/ 757577 h 1567203"/>
                <a:gd name="connsiteX7" fmla="*/ 528638 w 2971827"/>
                <a:gd name="connsiteY7" fmla="*/ 171790 h 1567203"/>
                <a:gd name="connsiteX8" fmla="*/ 381001 w 2971827"/>
                <a:gd name="connsiteY8" fmla="*/ 319427 h 1567203"/>
                <a:gd name="connsiteX9" fmla="*/ 300039 w 2971827"/>
                <a:gd name="connsiteY9" fmla="*/ 238465 h 1567203"/>
                <a:gd name="connsiteX10" fmla="*/ 100014 w 2971827"/>
                <a:gd name="connsiteY10" fmla="*/ 438490 h 1567203"/>
                <a:gd name="connsiteX11" fmla="*/ 157163 w 2971827"/>
                <a:gd name="connsiteY11" fmla="*/ 495639 h 1567203"/>
                <a:gd name="connsiteX12" fmla="*/ 0 w 2971827"/>
                <a:gd name="connsiteY12" fmla="*/ 652802 h 1567203"/>
                <a:gd name="connsiteX13" fmla="*/ 914401 w 2971827"/>
                <a:gd name="connsiteY13" fmla="*/ 1567203 h 1567203"/>
                <a:gd name="connsiteX0" fmla="*/ 2537780 w 2537780"/>
                <a:gd name="connsiteY0" fmla="*/ 257640 h 1395413"/>
                <a:gd name="connsiteX1" fmla="*/ 1609726 w 2537780"/>
                <a:gd name="connsiteY1" fmla="*/ 1185862 h 1395413"/>
                <a:gd name="connsiteX2" fmla="*/ 1481138 w 2537780"/>
                <a:gd name="connsiteY2" fmla="*/ 1057274 h 1395413"/>
                <a:gd name="connsiteX3" fmla="*/ 1847851 w 2537780"/>
                <a:gd name="connsiteY3" fmla="*/ 690561 h 1395413"/>
                <a:gd name="connsiteX4" fmla="*/ 1428751 w 2537780"/>
                <a:gd name="connsiteY4" fmla="*/ 271461 h 1395413"/>
                <a:gd name="connsiteX5" fmla="*/ 1114425 w 2537780"/>
                <a:gd name="connsiteY5" fmla="*/ 585787 h 1395413"/>
                <a:gd name="connsiteX6" fmla="*/ 528638 w 2537780"/>
                <a:gd name="connsiteY6" fmla="*/ 0 h 1395413"/>
                <a:gd name="connsiteX7" fmla="*/ 381001 w 2537780"/>
                <a:gd name="connsiteY7" fmla="*/ 147637 h 1395413"/>
                <a:gd name="connsiteX8" fmla="*/ 300039 w 2537780"/>
                <a:gd name="connsiteY8" fmla="*/ 66675 h 1395413"/>
                <a:gd name="connsiteX9" fmla="*/ 100014 w 2537780"/>
                <a:gd name="connsiteY9" fmla="*/ 266700 h 1395413"/>
                <a:gd name="connsiteX10" fmla="*/ 157163 w 2537780"/>
                <a:gd name="connsiteY10" fmla="*/ 323849 h 1395413"/>
                <a:gd name="connsiteX11" fmla="*/ 0 w 2537780"/>
                <a:gd name="connsiteY11" fmla="*/ 481012 h 1395413"/>
                <a:gd name="connsiteX12" fmla="*/ 914401 w 2537780"/>
                <a:gd name="connsiteY12" fmla="*/ 1395413 h 1395413"/>
                <a:gd name="connsiteX0" fmla="*/ 2537780 w 2537780"/>
                <a:gd name="connsiteY0" fmla="*/ 257640 h 1511857"/>
                <a:gd name="connsiteX1" fmla="*/ 1609726 w 2537780"/>
                <a:gd name="connsiteY1" fmla="*/ 1185862 h 1511857"/>
                <a:gd name="connsiteX2" fmla="*/ 1481138 w 2537780"/>
                <a:gd name="connsiteY2" fmla="*/ 1057274 h 1511857"/>
                <a:gd name="connsiteX3" fmla="*/ 1847851 w 2537780"/>
                <a:gd name="connsiteY3" fmla="*/ 690561 h 1511857"/>
                <a:gd name="connsiteX4" fmla="*/ 1428751 w 2537780"/>
                <a:gd name="connsiteY4" fmla="*/ 271461 h 1511857"/>
                <a:gd name="connsiteX5" fmla="*/ 1114425 w 2537780"/>
                <a:gd name="connsiteY5" fmla="*/ 585787 h 1511857"/>
                <a:gd name="connsiteX6" fmla="*/ 528638 w 2537780"/>
                <a:gd name="connsiteY6" fmla="*/ 0 h 1511857"/>
                <a:gd name="connsiteX7" fmla="*/ 381001 w 2537780"/>
                <a:gd name="connsiteY7" fmla="*/ 147637 h 1511857"/>
                <a:gd name="connsiteX8" fmla="*/ 300039 w 2537780"/>
                <a:gd name="connsiteY8" fmla="*/ 66675 h 1511857"/>
                <a:gd name="connsiteX9" fmla="*/ 100014 w 2537780"/>
                <a:gd name="connsiteY9" fmla="*/ 266700 h 1511857"/>
                <a:gd name="connsiteX10" fmla="*/ 157163 w 2537780"/>
                <a:gd name="connsiteY10" fmla="*/ 323849 h 1511857"/>
                <a:gd name="connsiteX11" fmla="*/ 0 w 2537780"/>
                <a:gd name="connsiteY11" fmla="*/ 481012 h 1511857"/>
                <a:gd name="connsiteX12" fmla="*/ 1024127 w 2537780"/>
                <a:gd name="connsiteY12" fmla="*/ 1511857 h 151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80" h="1511857">
                  <a:moveTo>
                    <a:pt x="2537780" y="257640"/>
                  </a:moveTo>
                  <a:lnTo>
                    <a:pt x="1609726" y="1185862"/>
                  </a:lnTo>
                  <a:lnTo>
                    <a:pt x="1481138" y="1057274"/>
                  </a:lnTo>
                  <a:lnTo>
                    <a:pt x="1847851" y="690561"/>
                  </a:lnTo>
                  <a:lnTo>
                    <a:pt x="1428751" y="271461"/>
                  </a:lnTo>
                  <a:lnTo>
                    <a:pt x="1114425" y="585787"/>
                  </a:lnTo>
                  <a:lnTo>
                    <a:pt x="528638" y="0"/>
                  </a:lnTo>
                  <a:lnTo>
                    <a:pt x="381001" y="147637"/>
                  </a:lnTo>
                  <a:lnTo>
                    <a:pt x="300039" y="66675"/>
                  </a:lnTo>
                  <a:lnTo>
                    <a:pt x="100014" y="266700"/>
                  </a:lnTo>
                  <a:lnTo>
                    <a:pt x="157163" y="323849"/>
                  </a:lnTo>
                  <a:lnTo>
                    <a:pt x="0" y="481012"/>
                  </a:lnTo>
                  <a:lnTo>
                    <a:pt x="1024127" y="1511857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7794A948-9EB8-439D-84C4-B1DF2A6AE9CA}"/>
                </a:ext>
              </a:extLst>
            </p:cNvPr>
            <p:cNvSpPr/>
            <p:nvPr/>
          </p:nvSpPr>
          <p:spPr>
            <a:xfrm rot="2700000">
              <a:off x="7825657" y="3079351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>
                  <a:solidFill>
                    <a:schemeClr val="accent3"/>
                  </a:solidFill>
                </a:rPr>
                <a:t>7882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2923E748-8E15-4921-9DC1-D536ACC668E9}"/>
                </a:ext>
              </a:extLst>
            </p:cNvPr>
            <p:cNvSpPr/>
            <p:nvPr/>
          </p:nvSpPr>
          <p:spPr>
            <a:xfrm rot="2700000">
              <a:off x="7321322" y="3853892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>
                  <a:solidFill>
                    <a:schemeClr val="accent3"/>
                  </a:solidFill>
                </a:rPr>
                <a:t>7883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02B11BFA-E36F-4F81-829B-10B0A676FB58}"/>
                </a:ext>
              </a:extLst>
            </p:cNvPr>
            <p:cNvSpPr/>
            <p:nvPr/>
          </p:nvSpPr>
          <p:spPr>
            <a:xfrm rot="2700000">
              <a:off x="8450150" y="2531635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>
                  <a:solidFill>
                    <a:schemeClr val="accent3"/>
                  </a:solidFill>
                </a:rPr>
                <a:t>7884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B7ABDC47-F6C9-4F08-80FD-A76034F4401F}"/>
                </a:ext>
              </a:extLst>
            </p:cNvPr>
            <p:cNvSpPr/>
            <p:nvPr/>
          </p:nvSpPr>
          <p:spPr>
            <a:xfrm rot="18900000">
              <a:off x="8866074" y="3728235"/>
              <a:ext cx="632073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800" cap="all">
                  <a:solidFill>
                    <a:schemeClr val="accent3"/>
                  </a:solidFill>
                </a:rPr>
                <a:t>49-117e</a:t>
              </a:r>
            </a:p>
          </p:txBody>
        </p:sp>
      </p:grpSp>
      <p:sp>
        <p:nvSpPr>
          <p:cNvPr id="25" name="FRAME">
            <a:extLst>
              <a:ext uri="{FF2B5EF4-FFF2-40B4-BE49-F238E27FC236}">
                <a16:creationId xmlns:a16="http://schemas.microsoft.com/office/drawing/2014/main" id="{7FF3C713-A079-4084-A569-1C68D5CFF82F}"/>
              </a:ext>
            </a:extLst>
          </p:cNvPr>
          <p:cNvSpPr/>
          <p:nvPr/>
        </p:nvSpPr>
        <p:spPr>
          <a:xfrm>
            <a:off x="10261600" y="-1566091"/>
            <a:ext cx="1930400" cy="1557574"/>
          </a:xfrm>
          <a:prstGeom prst="round2SameRect">
            <a:avLst>
              <a:gd name="adj1" fmla="val 828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LICHT BLAUW">
            <a:extLst>
              <a:ext uri="{FF2B5EF4-FFF2-40B4-BE49-F238E27FC236}">
                <a16:creationId xmlns:a16="http://schemas.microsoft.com/office/drawing/2014/main" id="{49D3E16F-7CCA-42F5-8E01-86321C80215B}"/>
              </a:ext>
            </a:extLst>
          </p:cNvPr>
          <p:cNvSpPr/>
          <p:nvPr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24" name="LIJNEN">
            <a:extLst>
              <a:ext uri="{FF2B5EF4-FFF2-40B4-BE49-F238E27FC236}">
                <a16:creationId xmlns:a16="http://schemas.microsoft.com/office/drawing/2014/main" id="{5C3533B8-1DBD-45C2-B639-E063E0D75A4D}"/>
              </a:ext>
            </a:extLst>
          </p:cNvPr>
          <p:cNvPicPr preferRelativeResize="0">
            <a:picLocks/>
          </p:cNvPicPr>
          <p:nvPr/>
        </p:nvPicPr>
        <p:blipFill>
          <a:blip r:embed="rId27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54" name="VERLOOP">
            <a:extLst>
              <a:ext uri="{FF2B5EF4-FFF2-40B4-BE49-F238E27FC236}">
                <a16:creationId xmlns:a16="http://schemas.microsoft.com/office/drawing/2014/main" id="{CCE56A02-DBCA-430A-91C2-B57C97F9733B}"/>
              </a:ext>
            </a:extLst>
          </p:cNvPr>
          <p:cNvSpPr/>
          <p:nvPr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8B3D85C-08A9-499D-9FB8-CDBBC182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18497" y="4747500"/>
            <a:ext cx="3429000" cy="792000"/>
          </a:xfrm>
          <a:prstGeom prst="rect">
            <a:avLst/>
          </a:prstGeom>
          <a:noFill/>
        </p:spPr>
        <p:txBody>
          <a:bodyPr vert="horz" wrap="none" lIns="684000" tIns="0" rIns="180000" bIns="0" rtlCol="0" anchor="ctr">
            <a:no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F3670C-646D-43FC-807F-D962E533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000" y="1116707"/>
            <a:ext cx="10440000" cy="46245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Leestekst</a:t>
            </a:r>
          </a:p>
          <a:p>
            <a:pPr lvl="4"/>
            <a:r>
              <a:rPr lang="nl-NL"/>
              <a:t>Hoofdtitel 01</a:t>
            </a:r>
          </a:p>
          <a:p>
            <a:pPr lvl="5"/>
            <a:r>
              <a:rPr lang="nl-NL"/>
              <a:t>Hoofdtitel 02</a:t>
            </a:r>
          </a:p>
          <a:p>
            <a:pPr lvl="6"/>
            <a:r>
              <a:rPr lang="nl-NL"/>
              <a:t>Numerieke bullets</a:t>
            </a:r>
          </a:p>
          <a:p>
            <a:pPr lvl="7"/>
            <a:r>
              <a:rPr lang="nl-NL"/>
              <a:t># Bullets</a:t>
            </a:r>
          </a:p>
          <a:p>
            <a:pPr lvl="8"/>
            <a:r>
              <a:rPr lang="nl-NL"/>
              <a:t># Sub-bullets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3E1F13-F3BB-49F8-BF5B-3D33DE984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36000" y="271600"/>
            <a:ext cx="720000" cy="180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67C41701-1AB2-4545-B27A-A83A23CA9992}" type="datetime10">
              <a:rPr lang="nl-NL" smtClean="0"/>
              <a:t>14:31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8F38BA-266F-4FA4-9BDF-81FFDA9EB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07224" y="6450742"/>
            <a:ext cx="720000" cy="180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05DB33-D789-4A8C-8166-2BC140FCD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40324" y="6450742"/>
            <a:ext cx="720000" cy="180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50" name="LOGO">
            <a:extLst>
              <a:ext uri="{FF2B5EF4-FFF2-40B4-BE49-F238E27FC236}">
                <a16:creationId xmlns:a16="http://schemas.microsoft.com/office/drawing/2014/main" id="{506E63DF-C778-4CE2-AFD6-1D02A34F3AB2}"/>
              </a:ext>
            </a:extLst>
          </p:cNvPr>
          <p:cNvGrpSpPr/>
          <p:nvPr/>
        </p:nvGrpSpPr>
        <p:grpSpPr>
          <a:xfrm>
            <a:off x="10620753" y="-1256929"/>
            <a:ext cx="1212095" cy="939250"/>
            <a:chOff x="2783323" y="991053"/>
            <a:chExt cx="6625355" cy="5133974"/>
          </a:xfrm>
          <a:solidFill>
            <a:schemeClr val="bg2"/>
          </a:solidFill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D9A508BB-0D8B-4D7F-B711-E1F952893E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3323" y="991053"/>
              <a:ext cx="386404" cy="720836"/>
            </a:xfrm>
            <a:custGeom>
              <a:avLst/>
              <a:gdLst>
                <a:gd name="T0" fmla="*/ 66 w 171"/>
                <a:gd name="T1" fmla="*/ 0 h 319"/>
                <a:gd name="T2" fmla="*/ 45 w 171"/>
                <a:gd name="T3" fmla="*/ 201 h 319"/>
                <a:gd name="T4" fmla="*/ 66 w 171"/>
                <a:gd name="T5" fmla="*/ 201 h 319"/>
                <a:gd name="T6" fmla="*/ 136 w 171"/>
                <a:gd name="T7" fmla="*/ 111 h 319"/>
                <a:gd name="T8" fmla="*/ 171 w 171"/>
                <a:gd name="T9" fmla="*/ 111 h 319"/>
                <a:gd name="T10" fmla="*/ 91 w 171"/>
                <a:gd name="T11" fmla="*/ 214 h 319"/>
                <a:gd name="T12" fmla="*/ 161 w 171"/>
                <a:gd name="T13" fmla="*/ 319 h 319"/>
                <a:gd name="T14" fmla="*/ 119 w 171"/>
                <a:gd name="T15" fmla="*/ 319 h 319"/>
                <a:gd name="T16" fmla="*/ 60 w 171"/>
                <a:gd name="T17" fmla="*/ 226 h 319"/>
                <a:gd name="T18" fmla="*/ 43 w 171"/>
                <a:gd name="T19" fmla="*/ 226 h 319"/>
                <a:gd name="T20" fmla="*/ 35 w 171"/>
                <a:gd name="T21" fmla="*/ 319 h 319"/>
                <a:gd name="T22" fmla="*/ 0 w 171"/>
                <a:gd name="T23" fmla="*/ 319 h 319"/>
                <a:gd name="T24" fmla="*/ 33 w 171"/>
                <a:gd name="T25" fmla="*/ 2 h 319"/>
                <a:gd name="T26" fmla="*/ 66 w 171"/>
                <a:gd name="T2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319">
                  <a:moveTo>
                    <a:pt x="66" y="0"/>
                  </a:moveTo>
                  <a:lnTo>
                    <a:pt x="45" y="201"/>
                  </a:lnTo>
                  <a:lnTo>
                    <a:pt x="66" y="201"/>
                  </a:lnTo>
                  <a:lnTo>
                    <a:pt x="136" y="111"/>
                  </a:lnTo>
                  <a:lnTo>
                    <a:pt x="171" y="111"/>
                  </a:lnTo>
                  <a:lnTo>
                    <a:pt x="91" y="214"/>
                  </a:lnTo>
                  <a:lnTo>
                    <a:pt x="161" y="319"/>
                  </a:lnTo>
                  <a:lnTo>
                    <a:pt x="119" y="319"/>
                  </a:lnTo>
                  <a:lnTo>
                    <a:pt x="60" y="226"/>
                  </a:lnTo>
                  <a:lnTo>
                    <a:pt x="43" y="226"/>
                  </a:lnTo>
                  <a:lnTo>
                    <a:pt x="35" y="319"/>
                  </a:lnTo>
                  <a:lnTo>
                    <a:pt x="0" y="319"/>
                  </a:lnTo>
                  <a:lnTo>
                    <a:pt x="33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1D692B4E-FDF6-4CF3-8C66-2511E4CB21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23960" y="1232839"/>
              <a:ext cx="372846" cy="483570"/>
            </a:xfrm>
            <a:custGeom>
              <a:avLst/>
              <a:gdLst>
                <a:gd name="T0" fmla="*/ 74 w 80"/>
                <a:gd name="T1" fmla="*/ 103 h 104"/>
                <a:gd name="T2" fmla="*/ 58 w 80"/>
                <a:gd name="T3" fmla="*/ 103 h 104"/>
                <a:gd name="T4" fmla="*/ 58 w 80"/>
                <a:gd name="T5" fmla="*/ 82 h 104"/>
                <a:gd name="T6" fmla="*/ 23 w 80"/>
                <a:gd name="T7" fmla="*/ 104 h 104"/>
                <a:gd name="T8" fmla="*/ 0 w 80"/>
                <a:gd name="T9" fmla="*/ 70 h 104"/>
                <a:gd name="T10" fmla="*/ 47 w 80"/>
                <a:gd name="T11" fmla="*/ 0 h 104"/>
                <a:gd name="T12" fmla="*/ 80 w 80"/>
                <a:gd name="T13" fmla="*/ 5 h 104"/>
                <a:gd name="T14" fmla="*/ 74 w 80"/>
                <a:gd name="T15" fmla="*/ 70 h 104"/>
                <a:gd name="T16" fmla="*/ 74 w 80"/>
                <a:gd name="T17" fmla="*/ 103 h 104"/>
                <a:gd name="T18" fmla="*/ 63 w 80"/>
                <a:gd name="T19" fmla="*/ 16 h 104"/>
                <a:gd name="T20" fmla="*/ 45 w 80"/>
                <a:gd name="T21" fmla="*/ 14 h 104"/>
                <a:gd name="T22" fmla="*/ 17 w 80"/>
                <a:gd name="T23" fmla="*/ 68 h 104"/>
                <a:gd name="T24" fmla="*/ 28 w 80"/>
                <a:gd name="T25" fmla="*/ 89 h 104"/>
                <a:gd name="T26" fmla="*/ 58 w 80"/>
                <a:gd name="T27" fmla="*/ 66 h 104"/>
                <a:gd name="T28" fmla="*/ 63 w 80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04">
                  <a:moveTo>
                    <a:pt x="74" y="103"/>
                  </a:moveTo>
                  <a:cubicBezTo>
                    <a:pt x="58" y="103"/>
                    <a:pt x="58" y="103"/>
                    <a:pt x="58" y="10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39" y="101"/>
                    <a:pt x="33" y="104"/>
                    <a:pt x="23" y="104"/>
                  </a:cubicBezTo>
                  <a:cubicBezTo>
                    <a:pt x="10" y="104"/>
                    <a:pt x="0" y="95"/>
                    <a:pt x="0" y="70"/>
                  </a:cubicBezTo>
                  <a:cubicBezTo>
                    <a:pt x="0" y="26"/>
                    <a:pt x="18" y="0"/>
                    <a:pt x="47" y="0"/>
                  </a:cubicBezTo>
                  <a:cubicBezTo>
                    <a:pt x="57" y="0"/>
                    <a:pt x="70" y="2"/>
                    <a:pt x="80" y="5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74" y="103"/>
                  </a:lnTo>
                  <a:close/>
                  <a:moveTo>
                    <a:pt x="63" y="16"/>
                  </a:moveTo>
                  <a:cubicBezTo>
                    <a:pt x="58" y="15"/>
                    <a:pt x="51" y="14"/>
                    <a:pt x="45" y="14"/>
                  </a:cubicBezTo>
                  <a:cubicBezTo>
                    <a:pt x="27" y="14"/>
                    <a:pt x="17" y="33"/>
                    <a:pt x="17" y="68"/>
                  </a:cubicBezTo>
                  <a:cubicBezTo>
                    <a:pt x="17" y="83"/>
                    <a:pt x="21" y="89"/>
                    <a:pt x="28" y="89"/>
                  </a:cubicBezTo>
                  <a:cubicBezTo>
                    <a:pt x="33" y="89"/>
                    <a:pt x="40" y="84"/>
                    <a:pt x="58" y="66"/>
                  </a:cubicBezTo>
                  <a:lnTo>
                    <a:pt x="6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D7979867-7C1E-45A4-9E24-239BDEDFAC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98491" y="991053"/>
              <a:ext cx="399962" cy="725355"/>
            </a:xfrm>
            <a:custGeom>
              <a:avLst/>
              <a:gdLst>
                <a:gd name="T0" fmla="*/ 47 w 86"/>
                <a:gd name="T1" fmla="*/ 52 h 156"/>
                <a:gd name="T2" fmla="*/ 64 w 86"/>
                <a:gd name="T3" fmla="*/ 54 h 156"/>
                <a:gd name="T4" fmla="*/ 70 w 86"/>
                <a:gd name="T5" fmla="*/ 1 h 156"/>
                <a:gd name="T6" fmla="*/ 86 w 86"/>
                <a:gd name="T7" fmla="*/ 0 h 156"/>
                <a:gd name="T8" fmla="*/ 74 w 86"/>
                <a:gd name="T9" fmla="*/ 122 h 156"/>
                <a:gd name="T10" fmla="*/ 74 w 86"/>
                <a:gd name="T11" fmla="*/ 155 h 156"/>
                <a:gd name="T12" fmla="*/ 59 w 86"/>
                <a:gd name="T13" fmla="*/ 155 h 156"/>
                <a:gd name="T14" fmla="*/ 58 w 86"/>
                <a:gd name="T15" fmla="*/ 134 h 156"/>
                <a:gd name="T16" fmla="*/ 23 w 86"/>
                <a:gd name="T17" fmla="*/ 156 h 156"/>
                <a:gd name="T18" fmla="*/ 0 w 86"/>
                <a:gd name="T19" fmla="*/ 122 h 156"/>
                <a:gd name="T20" fmla="*/ 47 w 86"/>
                <a:gd name="T21" fmla="*/ 52 h 156"/>
                <a:gd name="T22" fmla="*/ 28 w 86"/>
                <a:gd name="T23" fmla="*/ 141 h 156"/>
                <a:gd name="T24" fmla="*/ 58 w 86"/>
                <a:gd name="T25" fmla="*/ 118 h 156"/>
                <a:gd name="T26" fmla="*/ 63 w 86"/>
                <a:gd name="T27" fmla="*/ 68 h 156"/>
                <a:gd name="T28" fmla="*/ 46 w 86"/>
                <a:gd name="T29" fmla="*/ 66 h 156"/>
                <a:gd name="T30" fmla="*/ 17 w 86"/>
                <a:gd name="T31" fmla="*/ 120 h 156"/>
                <a:gd name="T32" fmla="*/ 28 w 86"/>
                <a:gd name="T33" fmla="*/ 14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56">
                  <a:moveTo>
                    <a:pt x="47" y="52"/>
                  </a:moveTo>
                  <a:cubicBezTo>
                    <a:pt x="53" y="52"/>
                    <a:pt x="59" y="53"/>
                    <a:pt x="64" y="5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4" y="155"/>
                    <a:pt x="74" y="155"/>
                    <a:pt x="74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39" y="153"/>
                    <a:pt x="33" y="156"/>
                    <a:pt x="23" y="156"/>
                  </a:cubicBezTo>
                  <a:cubicBezTo>
                    <a:pt x="10" y="156"/>
                    <a:pt x="0" y="147"/>
                    <a:pt x="0" y="122"/>
                  </a:cubicBezTo>
                  <a:cubicBezTo>
                    <a:pt x="0" y="78"/>
                    <a:pt x="18" y="52"/>
                    <a:pt x="47" y="52"/>
                  </a:cubicBezTo>
                  <a:close/>
                  <a:moveTo>
                    <a:pt x="28" y="141"/>
                  </a:moveTo>
                  <a:cubicBezTo>
                    <a:pt x="34" y="141"/>
                    <a:pt x="40" y="136"/>
                    <a:pt x="58" y="11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58" y="67"/>
                    <a:pt x="51" y="66"/>
                    <a:pt x="46" y="66"/>
                  </a:cubicBezTo>
                  <a:cubicBezTo>
                    <a:pt x="27" y="66"/>
                    <a:pt x="17" y="85"/>
                    <a:pt x="17" y="120"/>
                  </a:cubicBezTo>
                  <a:cubicBezTo>
                    <a:pt x="17" y="135"/>
                    <a:pt x="21" y="141"/>
                    <a:pt x="28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35639217-0E3D-4EC4-AB56-06F97FBE37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3021" y="1232839"/>
              <a:ext cx="370586" cy="483570"/>
            </a:xfrm>
            <a:custGeom>
              <a:avLst/>
              <a:gdLst>
                <a:gd name="T0" fmla="*/ 74 w 80"/>
                <a:gd name="T1" fmla="*/ 103 h 104"/>
                <a:gd name="T2" fmla="*/ 59 w 80"/>
                <a:gd name="T3" fmla="*/ 103 h 104"/>
                <a:gd name="T4" fmla="*/ 58 w 80"/>
                <a:gd name="T5" fmla="*/ 82 h 104"/>
                <a:gd name="T6" fmla="*/ 23 w 80"/>
                <a:gd name="T7" fmla="*/ 104 h 104"/>
                <a:gd name="T8" fmla="*/ 0 w 80"/>
                <a:gd name="T9" fmla="*/ 70 h 104"/>
                <a:gd name="T10" fmla="*/ 48 w 80"/>
                <a:gd name="T11" fmla="*/ 0 h 104"/>
                <a:gd name="T12" fmla="*/ 80 w 80"/>
                <a:gd name="T13" fmla="*/ 5 h 104"/>
                <a:gd name="T14" fmla="*/ 74 w 80"/>
                <a:gd name="T15" fmla="*/ 70 h 104"/>
                <a:gd name="T16" fmla="*/ 74 w 80"/>
                <a:gd name="T17" fmla="*/ 103 h 104"/>
                <a:gd name="T18" fmla="*/ 63 w 80"/>
                <a:gd name="T19" fmla="*/ 16 h 104"/>
                <a:gd name="T20" fmla="*/ 46 w 80"/>
                <a:gd name="T21" fmla="*/ 14 h 104"/>
                <a:gd name="T22" fmla="*/ 17 w 80"/>
                <a:gd name="T23" fmla="*/ 68 h 104"/>
                <a:gd name="T24" fmla="*/ 28 w 80"/>
                <a:gd name="T25" fmla="*/ 89 h 104"/>
                <a:gd name="T26" fmla="*/ 58 w 80"/>
                <a:gd name="T27" fmla="*/ 66 h 104"/>
                <a:gd name="T28" fmla="*/ 63 w 80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04">
                  <a:moveTo>
                    <a:pt x="74" y="103"/>
                  </a:moveTo>
                  <a:cubicBezTo>
                    <a:pt x="59" y="103"/>
                    <a:pt x="59" y="103"/>
                    <a:pt x="59" y="10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39" y="101"/>
                    <a:pt x="33" y="104"/>
                    <a:pt x="23" y="104"/>
                  </a:cubicBezTo>
                  <a:cubicBezTo>
                    <a:pt x="10" y="104"/>
                    <a:pt x="0" y="95"/>
                    <a:pt x="0" y="70"/>
                  </a:cubicBezTo>
                  <a:cubicBezTo>
                    <a:pt x="0" y="26"/>
                    <a:pt x="18" y="0"/>
                    <a:pt x="48" y="0"/>
                  </a:cubicBezTo>
                  <a:cubicBezTo>
                    <a:pt x="57" y="0"/>
                    <a:pt x="70" y="2"/>
                    <a:pt x="80" y="5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74" y="103"/>
                  </a:lnTo>
                  <a:close/>
                  <a:moveTo>
                    <a:pt x="63" y="16"/>
                  </a:moveTo>
                  <a:cubicBezTo>
                    <a:pt x="58" y="15"/>
                    <a:pt x="51" y="14"/>
                    <a:pt x="46" y="14"/>
                  </a:cubicBezTo>
                  <a:cubicBezTo>
                    <a:pt x="27" y="14"/>
                    <a:pt x="17" y="33"/>
                    <a:pt x="17" y="68"/>
                  </a:cubicBezTo>
                  <a:cubicBezTo>
                    <a:pt x="17" y="83"/>
                    <a:pt x="21" y="89"/>
                    <a:pt x="28" y="89"/>
                  </a:cubicBezTo>
                  <a:cubicBezTo>
                    <a:pt x="34" y="89"/>
                    <a:pt x="40" y="84"/>
                    <a:pt x="58" y="66"/>
                  </a:cubicBezTo>
                  <a:lnTo>
                    <a:pt x="6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3137E644-2414-4C65-8EA2-01DBB5879E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8176" y="1232839"/>
              <a:ext cx="284718" cy="483570"/>
            </a:xfrm>
            <a:custGeom>
              <a:avLst/>
              <a:gdLst>
                <a:gd name="T0" fmla="*/ 58 w 61"/>
                <a:gd name="T1" fmla="*/ 16 h 104"/>
                <a:gd name="T2" fmla="*/ 38 w 61"/>
                <a:gd name="T3" fmla="*/ 13 h 104"/>
                <a:gd name="T4" fmla="*/ 25 w 61"/>
                <a:gd name="T5" fmla="*/ 25 h 104"/>
                <a:gd name="T6" fmla="*/ 37 w 61"/>
                <a:gd name="T7" fmla="*/ 45 h 104"/>
                <a:gd name="T8" fmla="*/ 59 w 61"/>
                <a:gd name="T9" fmla="*/ 77 h 104"/>
                <a:gd name="T10" fmla="*/ 28 w 61"/>
                <a:gd name="T11" fmla="*/ 104 h 104"/>
                <a:gd name="T12" fmla="*/ 0 w 61"/>
                <a:gd name="T13" fmla="*/ 97 h 104"/>
                <a:gd name="T14" fmla="*/ 4 w 61"/>
                <a:gd name="T15" fmla="*/ 84 h 104"/>
                <a:gd name="T16" fmla="*/ 29 w 61"/>
                <a:gd name="T17" fmla="*/ 91 h 104"/>
                <a:gd name="T18" fmla="*/ 44 w 61"/>
                <a:gd name="T19" fmla="*/ 79 h 104"/>
                <a:gd name="T20" fmla="*/ 28 w 61"/>
                <a:gd name="T21" fmla="*/ 58 h 104"/>
                <a:gd name="T22" fmla="*/ 9 w 61"/>
                <a:gd name="T23" fmla="*/ 27 h 104"/>
                <a:gd name="T24" fmla="*/ 38 w 61"/>
                <a:gd name="T25" fmla="*/ 0 h 104"/>
                <a:gd name="T26" fmla="*/ 61 w 61"/>
                <a:gd name="T27" fmla="*/ 4 h 104"/>
                <a:gd name="T28" fmla="*/ 58 w 61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104">
                  <a:moveTo>
                    <a:pt x="58" y="16"/>
                  </a:moveTo>
                  <a:cubicBezTo>
                    <a:pt x="51" y="14"/>
                    <a:pt x="45" y="13"/>
                    <a:pt x="38" y="13"/>
                  </a:cubicBezTo>
                  <a:cubicBezTo>
                    <a:pt x="29" y="13"/>
                    <a:pt x="25" y="19"/>
                    <a:pt x="25" y="25"/>
                  </a:cubicBezTo>
                  <a:cubicBezTo>
                    <a:pt x="25" y="33"/>
                    <a:pt x="27" y="37"/>
                    <a:pt x="37" y="45"/>
                  </a:cubicBezTo>
                  <a:cubicBezTo>
                    <a:pt x="56" y="61"/>
                    <a:pt x="59" y="67"/>
                    <a:pt x="59" y="77"/>
                  </a:cubicBezTo>
                  <a:cubicBezTo>
                    <a:pt x="59" y="93"/>
                    <a:pt x="48" y="104"/>
                    <a:pt x="28" y="104"/>
                  </a:cubicBezTo>
                  <a:cubicBezTo>
                    <a:pt x="18" y="104"/>
                    <a:pt x="8" y="102"/>
                    <a:pt x="0" y="97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13" y="88"/>
                    <a:pt x="22" y="91"/>
                    <a:pt x="29" y="91"/>
                  </a:cubicBezTo>
                  <a:cubicBezTo>
                    <a:pt x="39" y="91"/>
                    <a:pt x="44" y="86"/>
                    <a:pt x="44" y="79"/>
                  </a:cubicBezTo>
                  <a:cubicBezTo>
                    <a:pt x="44" y="72"/>
                    <a:pt x="41" y="69"/>
                    <a:pt x="28" y="58"/>
                  </a:cubicBezTo>
                  <a:cubicBezTo>
                    <a:pt x="13" y="47"/>
                    <a:pt x="9" y="38"/>
                    <a:pt x="9" y="27"/>
                  </a:cubicBezTo>
                  <a:cubicBezTo>
                    <a:pt x="9" y="13"/>
                    <a:pt x="19" y="0"/>
                    <a:pt x="38" y="0"/>
                  </a:cubicBezTo>
                  <a:cubicBezTo>
                    <a:pt x="48" y="0"/>
                    <a:pt x="55" y="1"/>
                    <a:pt x="61" y="4"/>
                  </a:cubicBezTo>
                  <a:lnTo>
                    <a:pt x="5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80DA3AE7-88E5-43B7-A97F-1BC4C6C95D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7464" y="1079181"/>
              <a:ext cx="264382" cy="637227"/>
            </a:xfrm>
            <a:custGeom>
              <a:avLst/>
              <a:gdLst>
                <a:gd name="T0" fmla="*/ 32 w 57"/>
                <a:gd name="T1" fmla="*/ 35 h 137"/>
                <a:gd name="T2" fmla="*/ 57 w 57"/>
                <a:gd name="T3" fmla="*/ 35 h 137"/>
                <a:gd name="T4" fmla="*/ 56 w 57"/>
                <a:gd name="T5" fmla="*/ 48 h 137"/>
                <a:gd name="T6" fmla="*/ 31 w 57"/>
                <a:gd name="T7" fmla="*/ 48 h 137"/>
                <a:gd name="T8" fmla="*/ 25 w 57"/>
                <a:gd name="T9" fmla="*/ 103 h 137"/>
                <a:gd name="T10" fmla="*/ 25 w 57"/>
                <a:gd name="T11" fmla="*/ 117 h 137"/>
                <a:gd name="T12" fmla="*/ 31 w 57"/>
                <a:gd name="T13" fmla="*/ 123 h 137"/>
                <a:gd name="T14" fmla="*/ 51 w 57"/>
                <a:gd name="T15" fmla="*/ 118 h 137"/>
                <a:gd name="T16" fmla="*/ 53 w 57"/>
                <a:gd name="T17" fmla="*/ 130 h 137"/>
                <a:gd name="T18" fmla="*/ 24 w 57"/>
                <a:gd name="T19" fmla="*/ 137 h 137"/>
                <a:gd name="T20" fmla="*/ 8 w 57"/>
                <a:gd name="T21" fmla="*/ 120 h 137"/>
                <a:gd name="T22" fmla="*/ 9 w 57"/>
                <a:gd name="T23" fmla="*/ 105 h 137"/>
                <a:gd name="T24" fmla="*/ 14 w 57"/>
                <a:gd name="T25" fmla="*/ 48 h 137"/>
                <a:gd name="T26" fmla="*/ 0 w 57"/>
                <a:gd name="T27" fmla="*/ 48 h 137"/>
                <a:gd name="T28" fmla="*/ 1 w 57"/>
                <a:gd name="T29" fmla="*/ 36 h 137"/>
                <a:gd name="T30" fmla="*/ 16 w 57"/>
                <a:gd name="T31" fmla="*/ 35 h 137"/>
                <a:gd name="T32" fmla="*/ 21 w 57"/>
                <a:gd name="T33" fmla="*/ 1 h 137"/>
                <a:gd name="T34" fmla="*/ 35 w 57"/>
                <a:gd name="T35" fmla="*/ 0 h 137"/>
                <a:gd name="T36" fmla="*/ 32 w 57"/>
                <a:gd name="T37" fmla="*/ 3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37">
                  <a:moveTo>
                    <a:pt x="32" y="35"/>
                  </a:moveTo>
                  <a:cubicBezTo>
                    <a:pt x="57" y="35"/>
                    <a:pt x="57" y="35"/>
                    <a:pt x="57" y="35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5" y="108"/>
                    <a:pt x="25" y="113"/>
                    <a:pt x="25" y="117"/>
                  </a:cubicBezTo>
                  <a:cubicBezTo>
                    <a:pt x="25" y="122"/>
                    <a:pt x="27" y="123"/>
                    <a:pt x="31" y="123"/>
                  </a:cubicBezTo>
                  <a:cubicBezTo>
                    <a:pt x="34" y="123"/>
                    <a:pt x="41" y="121"/>
                    <a:pt x="51" y="118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42" y="135"/>
                    <a:pt x="33" y="137"/>
                    <a:pt x="24" y="137"/>
                  </a:cubicBezTo>
                  <a:cubicBezTo>
                    <a:pt x="13" y="137"/>
                    <a:pt x="8" y="132"/>
                    <a:pt x="8" y="120"/>
                  </a:cubicBezTo>
                  <a:cubicBezTo>
                    <a:pt x="8" y="116"/>
                    <a:pt x="8" y="112"/>
                    <a:pt x="9" y="105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4E464931-DE74-4218-8A3F-BA5839DFB5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07376" y="1232839"/>
              <a:ext cx="343470" cy="483570"/>
            </a:xfrm>
            <a:custGeom>
              <a:avLst/>
              <a:gdLst>
                <a:gd name="T0" fmla="*/ 17 w 74"/>
                <a:gd name="T1" fmla="*/ 56 h 104"/>
                <a:gd name="T2" fmla="*/ 17 w 74"/>
                <a:gd name="T3" fmla="*/ 63 h 104"/>
                <a:gd name="T4" fmla="*/ 36 w 74"/>
                <a:gd name="T5" fmla="*/ 91 h 104"/>
                <a:gd name="T6" fmla="*/ 69 w 74"/>
                <a:gd name="T7" fmla="*/ 80 h 104"/>
                <a:gd name="T8" fmla="*/ 74 w 74"/>
                <a:gd name="T9" fmla="*/ 93 h 104"/>
                <a:gd name="T10" fmla="*/ 32 w 74"/>
                <a:gd name="T11" fmla="*/ 104 h 104"/>
                <a:gd name="T12" fmla="*/ 0 w 74"/>
                <a:gd name="T13" fmla="*/ 65 h 104"/>
                <a:gd name="T14" fmla="*/ 44 w 74"/>
                <a:gd name="T15" fmla="*/ 0 h 104"/>
                <a:gd name="T16" fmla="*/ 71 w 74"/>
                <a:gd name="T17" fmla="*/ 27 h 104"/>
                <a:gd name="T18" fmla="*/ 68 w 74"/>
                <a:gd name="T19" fmla="*/ 53 h 104"/>
                <a:gd name="T20" fmla="*/ 17 w 74"/>
                <a:gd name="T21" fmla="*/ 56 h 104"/>
                <a:gd name="T22" fmla="*/ 55 w 74"/>
                <a:gd name="T23" fmla="*/ 41 h 104"/>
                <a:gd name="T24" fmla="*/ 56 w 74"/>
                <a:gd name="T25" fmla="*/ 28 h 104"/>
                <a:gd name="T26" fmla="*/ 42 w 74"/>
                <a:gd name="T27" fmla="*/ 12 h 104"/>
                <a:gd name="T28" fmla="*/ 19 w 74"/>
                <a:gd name="T29" fmla="*/ 44 h 104"/>
                <a:gd name="T30" fmla="*/ 55 w 74"/>
                <a:gd name="T31" fmla="*/ 4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04">
                  <a:moveTo>
                    <a:pt x="17" y="56"/>
                  </a:moveTo>
                  <a:cubicBezTo>
                    <a:pt x="17" y="59"/>
                    <a:pt x="17" y="61"/>
                    <a:pt x="17" y="63"/>
                  </a:cubicBezTo>
                  <a:cubicBezTo>
                    <a:pt x="17" y="84"/>
                    <a:pt x="24" y="91"/>
                    <a:pt x="36" y="91"/>
                  </a:cubicBezTo>
                  <a:cubicBezTo>
                    <a:pt x="43" y="91"/>
                    <a:pt x="53" y="88"/>
                    <a:pt x="69" y="80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57" y="101"/>
                    <a:pt x="45" y="104"/>
                    <a:pt x="32" y="104"/>
                  </a:cubicBezTo>
                  <a:cubicBezTo>
                    <a:pt x="12" y="104"/>
                    <a:pt x="0" y="92"/>
                    <a:pt x="0" y="65"/>
                  </a:cubicBezTo>
                  <a:cubicBezTo>
                    <a:pt x="0" y="26"/>
                    <a:pt x="16" y="0"/>
                    <a:pt x="44" y="0"/>
                  </a:cubicBezTo>
                  <a:cubicBezTo>
                    <a:pt x="63" y="0"/>
                    <a:pt x="71" y="9"/>
                    <a:pt x="71" y="27"/>
                  </a:cubicBezTo>
                  <a:cubicBezTo>
                    <a:pt x="71" y="32"/>
                    <a:pt x="70" y="44"/>
                    <a:pt x="68" y="53"/>
                  </a:cubicBezTo>
                  <a:lnTo>
                    <a:pt x="17" y="56"/>
                  </a:lnTo>
                  <a:close/>
                  <a:moveTo>
                    <a:pt x="55" y="41"/>
                  </a:moveTo>
                  <a:cubicBezTo>
                    <a:pt x="56" y="37"/>
                    <a:pt x="56" y="31"/>
                    <a:pt x="56" y="28"/>
                  </a:cubicBezTo>
                  <a:cubicBezTo>
                    <a:pt x="56" y="17"/>
                    <a:pt x="51" y="12"/>
                    <a:pt x="42" y="12"/>
                  </a:cubicBezTo>
                  <a:cubicBezTo>
                    <a:pt x="29" y="12"/>
                    <a:pt x="22" y="24"/>
                    <a:pt x="19" y="44"/>
                  </a:cubicBezTo>
                  <a:lnTo>
                    <a:pt x="55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80B2CD81-006D-4CB9-A64C-BF6486298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2530" y="1237358"/>
              <a:ext cx="282459" cy="474531"/>
            </a:xfrm>
            <a:custGeom>
              <a:avLst/>
              <a:gdLst>
                <a:gd name="T0" fmla="*/ 16 w 61"/>
                <a:gd name="T1" fmla="*/ 102 h 102"/>
                <a:gd name="T2" fmla="*/ 0 w 61"/>
                <a:gd name="T3" fmla="*/ 102 h 102"/>
                <a:gd name="T4" fmla="*/ 10 w 61"/>
                <a:gd name="T5" fmla="*/ 1 h 102"/>
                <a:gd name="T6" fmla="*/ 24 w 61"/>
                <a:gd name="T7" fmla="*/ 1 h 102"/>
                <a:gd name="T8" fmla="*/ 22 w 61"/>
                <a:gd name="T9" fmla="*/ 27 h 102"/>
                <a:gd name="T10" fmla="*/ 50 w 61"/>
                <a:gd name="T11" fmla="*/ 0 h 102"/>
                <a:gd name="T12" fmla="*/ 61 w 61"/>
                <a:gd name="T13" fmla="*/ 1 h 102"/>
                <a:gd name="T14" fmla="*/ 58 w 61"/>
                <a:gd name="T15" fmla="*/ 16 h 102"/>
                <a:gd name="T16" fmla="*/ 50 w 61"/>
                <a:gd name="T17" fmla="*/ 15 h 102"/>
                <a:gd name="T18" fmla="*/ 21 w 61"/>
                <a:gd name="T19" fmla="*/ 47 h 102"/>
                <a:gd name="T20" fmla="*/ 16 w 61"/>
                <a:gd name="T2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02">
                  <a:moveTo>
                    <a:pt x="16" y="102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8" y="2"/>
                    <a:pt x="41" y="0"/>
                    <a:pt x="50" y="0"/>
                  </a:cubicBezTo>
                  <a:cubicBezTo>
                    <a:pt x="54" y="0"/>
                    <a:pt x="58" y="0"/>
                    <a:pt x="61" y="1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3" y="15"/>
                    <a:pt x="50" y="15"/>
                  </a:cubicBezTo>
                  <a:cubicBezTo>
                    <a:pt x="44" y="15"/>
                    <a:pt x="42" y="19"/>
                    <a:pt x="21" y="47"/>
                  </a:cubicBezTo>
                  <a:lnTo>
                    <a:pt x="1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A402834E-4CAF-4D1C-B593-DC4AEBFC3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69344" y="3022498"/>
              <a:ext cx="2239334" cy="3102529"/>
            </a:xfrm>
            <a:custGeom>
              <a:avLst/>
              <a:gdLst>
                <a:gd name="T0" fmla="*/ 212 w 991"/>
                <a:gd name="T1" fmla="*/ 0 h 1373"/>
                <a:gd name="T2" fmla="*/ 0 w 991"/>
                <a:gd name="T3" fmla="*/ 232 h 1373"/>
                <a:gd name="T4" fmla="*/ 625 w 991"/>
                <a:gd name="T5" fmla="*/ 1373 h 1373"/>
                <a:gd name="T6" fmla="*/ 991 w 991"/>
                <a:gd name="T7" fmla="*/ 1373 h 1373"/>
                <a:gd name="T8" fmla="*/ 212 w 991"/>
                <a:gd name="T9" fmla="*/ 0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1373">
                  <a:moveTo>
                    <a:pt x="212" y="0"/>
                  </a:moveTo>
                  <a:lnTo>
                    <a:pt x="0" y="232"/>
                  </a:lnTo>
                  <a:lnTo>
                    <a:pt x="625" y="1373"/>
                  </a:lnTo>
                  <a:lnTo>
                    <a:pt x="991" y="137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D87C5B3D-D55F-41AA-AB49-C9E9BBEC4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3343" y="1079181"/>
              <a:ext cx="1974952" cy="4261740"/>
            </a:xfrm>
            <a:custGeom>
              <a:avLst/>
              <a:gdLst>
                <a:gd name="T0" fmla="*/ 469 w 874"/>
                <a:gd name="T1" fmla="*/ 1374 h 1886"/>
                <a:gd name="T2" fmla="*/ 874 w 874"/>
                <a:gd name="T3" fmla="*/ 0 h 1886"/>
                <a:gd name="T4" fmla="*/ 560 w 874"/>
                <a:gd name="T5" fmla="*/ 0 h 1886"/>
                <a:gd name="T6" fmla="*/ 0 w 874"/>
                <a:gd name="T7" fmla="*/ 1886 h 1886"/>
                <a:gd name="T8" fmla="*/ 469 w 874"/>
                <a:gd name="T9" fmla="*/ 1374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4" h="1886">
                  <a:moveTo>
                    <a:pt x="469" y="1374"/>
                  </a:moveTo>
                  <a:lnTo>
                    <a:pt x="874" y="0"/>
                  </a:lnTo>
                  <a:lnTo>
                    <a:pt x="560" y="0"/>
                  </a:lnTo>
                  <a:lnTo>
                    <a:pt x="0" y="1886"/>
                  </a:lnTo>
                  <a:lnTo>
                    <a:pt x="469" y="1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grpSp>
        <p:nvGrpSpPr>
          <p:cNvPr id="7" name="EXTRA KLEUREN PIPET">
            <a:extLst>
              <a:ext uri="{FF2B5EF4-FFF2-40B4-BE49-F238E27FC236}">
                <a16:creationId xmlns:a16="http://schemas.microsoft.com/office/drawing/2014/main" id="{B0432F05-1DC2-4A25-B4B7-A374D53B5B2E}"/>
              </a:ext>
            </a:extLst>
          </p:cNvPr>
          <p:cNvGrpSpPr/>
          <p:nvPr/>
        </p:nvGrpSpPr>
        <p:grpSpPr>
          <a:xfrm>
            <a:off x="3710570" y="6949155"/>
            <a:ext cx="4770861" cy="360000"/>
            <a:chOff x="3710570" y="6949155"/>
            <a:chExt cx="4770861" cy="360000"/>
          </a:xfrm>
        </p:grpSpPr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EBA58CFB-384A-4F4A-AD7B-7F74E0716D74}"/>
                </a:ext>
              </a:extLst>
            </p:cNvPr>
            <p:cNvSpPr/>
            <p:nvPr userDrawn="1"/>
          </p:nvSpPr>
          <p:spPr>
            <a:xfrm>
              <a:off x="3710570" y="6949155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4" name="Rechthoek 63">
              <a:extLst>
                <a:ext uri="{FF2B5EF4-FFF2-40B4-BE49-F238E27FC236}">
                  <a16:creationId xmlns:a16="http://schemas.microsoft.com/office/drawing/2014/main" id="{F6731890-1ABD-4C47-9603-FFE2B1A44FAF}"/>
                </a:ext>
              </a:extLst>
            </p:cNvPr>
            <p:cNvSpPr/>
            <p:nvPr userDrawn="1"/>
          </p:nvSpPr>
          <p:spPr>
            <a:xfrm>
              <a:off x="4151656" y="6949155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DBEADBE1-9DB1-468F-92E5-F948ED6CAA60}"/>
                </a:ext>
              </a:extLst>
            </p:cNvPr>
            <p:cNvSpPr/>
            <p:nvPr userDrawn="1"/>
          </p:nvSpPr>
          <p:spPr>
            <a:xfrm>
              <a:off x="4592742" y="6949155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1995D110-B102-4A25-B18C-C79489475CB9}"/>
                </a:ext>
              </a:extLst>
            </p:cNvPr>
            <p:cNvSpPr/>
            <p:nvPr userDrawn="1"/>
          </p:nvSpPr>
          <p:spPr>
            <a:xfrm>
              <a:off x="5033828" y="6949155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7BE0F0F6-00EB-42DC-8D9E-6998802AD570}"/>
                </a:ext>
              </a:extLst>
            </p:cNvPr>
            <p:cNvSpPr/>
            <p:nvPr userDrawn="1"/>
          </p:nvSpPr>
          <p:spPr>
            <a:xfrm>
              <a:off x="5474914" y="6949155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AE512B40-F06F-4980-B769-4DBFC3A52AAD}"/>
                </a:ext>
              </a:extLst>
            </p:cNvPr>
            <p:cNvSpPr/>
            <p:nvPr userDrawn="1"/>
          </p:nvSpPr>
          <p:spPr>
            <a:xfrm>
              <a:off x="5916000" y="6949155"/>
              <a:ext cx="360000" cy="36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FA055A4C-E2FE-4AA3-81B0-C04ECBB10A68}"/>
                </a:ext>
              </a:extLst>
            </p:cNvPr>
            <p:cNvSpPr/>
            <p:nvPr userDrawn="1"/>
          </p:nvSpPr>
          <p:spPr>
            <a:xfrm>
              <a:off x="6357086" y="6949155"/>
              <a:ext cx="360000" cy="360000"/>
            </a:xfrm>
            <a:prstGeom prst="rect">
              <a:avLst/>
            </a:prstGeom>
            <a:solidFill>
              <a:srgbClr val="BE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1ECF044-1273-44B5-9380-3C46EA52FAC3}"/>
                </a:ext>
              </a:extLst>
            </p:cNvPr>
            <p:cNvSpPr/>
            <p:nvPr userDrawn="1"/>
          </p:nvSpPr>
          <p:spPr>
            <a:xfrm>
              <a:off x="6798172" y="6949155"/>
              <a:ext cx="360000" cy="360000"/>
            </a:xfrm>
            <a:prstGeom prst="rect">
              <a:avLst/>
            </a:prstGeom>
            <a:solidFill>
              <a:srgbClr val="6F24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FDB5661E-25B2-4C0F-BBC5-BEC8C666B5B8}"/>
                </a:ext>
              </a:extLst>
            </p:cNvPr>
            <p:cNvSpPr/>
            <p:nvPr userDrawn="1"/>
          </p:nvSpPr>
          <p:spPr>
            <a:xfrm>
              <a:off x="7239258" y="6949155"/>
              <a:ext cx="360000" cy="360000"/>
            </a:xfrm>
            <a:prstGeom prst="rect">
              <a:avLst/>
            </a:prstGeom>
            <a:solidFill>
              <a:srgbClr val="EB2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A9FB5D3D-9159-48CC-AD79-A6913A6C28AD}"/>
                </a:ext>
              </a:extLst>
            </p:cNvPr>
            <p:cNvSpPr/>
            <p:nvPr userDrawn="1"/>
          </p:nvSpPr>
          <p:spPr>
            <a:xfrm>
              <a:off x="7680344" y="6949155"/>
              <a:ext cx="360000" cy="360000"/>
            </a:xfrm>
            <a:prstGeom prst="rect">
              <a:avLst/>
            </a:prstGeom>
            <a:solidFill>
              <a:srgbClr val="BB9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895FC5A5-DFAF-4818-AE55-FA9AD88D6A8C}"/>
                </a:ext>
              </a:extLst>
            </p:cNvPr>
            <p:cNvSpPr/>
            <p:nvPr userDrawn="1"/>
          </p:nvSpPr>
          <p:spPr>
            <a:xfrm>
              <a:off x="8121431" y="6949155"/>
              <a:ext cx="360000" cy="360000"/>
            </a:xfrm>
            <a:prstGeom prst="rect">
              <a:avLst/>
            </a:prstGeom>
            <a:solidFill>
              <a:srgbClr val="F2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0" name="BULLET Huisje" hidden="1">
            <a:extLst>
              <a:ext uri="{FF2B5EF4-FFF2-40B4-BE49-F238E27FC236}">
                <a16:creationId xmlns:a16="http://schemas.microsoft.com/office/drawing/2014/main" id="{7FF9DA50-5870-4436-B771-809AB1465803}"/>
              </a:ext>
            </a:extLst>
          </p:cNvPr>
          <p:cNvGrpSpPr/>
          <p:nvPr/>
        </p:nvGrpSpPr>
        <p:grpSpPr>
          <a:xfrm>
            <a:off x="12920596" y="542984"/>
            <a:ext cx="4680000" cy="5772032"/>
            <a:chOff x="1789087" y="383062"/>
            <a:chExt cx="4680000" cy="5772032"/>
          </a:xfrm>
        </p:grpSpPr>
        <p:sp>
          <p:nvSpPr>
            <p:cNvPr id="111" name="Gelijkbenige driehoek 110">
              <a:extLst>
                <a:ext uri="{FF2B5EF4-FFF2-40B4-BE49-F238E27FC236}">
                  <a16:creationId xmlns:a16="http://schemas.microsoft.com/office/drawing/2014/main" id="{BDE631D6-AA65-4487-B757-CC8E0254D0E3}"/>
                </a:ext>
              </a:extLst>
            </p:cNvPr>
            <p:cNvSpPr/>
            <p:nvPr/>
          </p:nvSpPr>
          <p:spPr>
            <a:xfrm>
              <a:off x="1789087" y="383062"/>
              <a:ext cx="4680000" cy="227311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A200E6B4-A914-487F-8BAA-A36C3D096669}"/>
                </a:ext>
              </a:extLst>
            </p:cNvPr>
            <p:cNvSpPr/>
            <p:nvPr/>
          </p:nvSpPr>
          <p:spPr>
            <a:xfrm rot="10800000">
              <a:off x="1789087" y="2655214"/>
              <a:ext cx="4680000" cy="3499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3" name="BULLET Huisje" hidden="1">
            <a:extLst>
              <a:ext uri="{FF2B5EF4-FFF2-40B4-BE49-F238E27FC236}">
                <a16:creationId xmlns:a16="http://schemas.microsoft.com/office/drawing/2014/main" id="{BFA8FF04-5266-4B8A-AB06-EA531765D6AE}"/>
              </a:ext>
            </a:extLst>
          </p:cNvPr>
          <p:cNvGrpSpPr/>
          <p:nvPr/>
        </p:nvGrpSpPr>
        <p:grpSpPr>
          <a:xfrm>
            <a:off x="12285787" y="542984"/>
            <a:ext cx="4680000" cy="5772032"/>
            <a:chOff x="1789087" y="383062"/>
            <a:chExt cx="4680000" cy="5772032"/>
          </a:xfrm>
          <a:solidFill>
            <a:schemeClr val="bg2"/>
          </a:solidFill>
        </p:grpSpPr>
        <p:sp>
          <p:nvSpPr>
            <p:cNvPr id="114" name="Gelijkbenige driehoek 113">
              <a:extLst>
                <a:ext uri="{FF2B5EF4-FFF2-40B4-BE49-F238E27FC236}">
                  <a16:creationId xmlns:a16="http://schemas.microsoft.com/office/drawing/2014/main" id="{2D34CC23-897E-496A-B10A-664B7D6A592B}"/>
                </a:ext>
              </a:extLst>
            </p:cNvPr>
            <p:cNvSpPr/>
            <p:nvPr/>
          </p:nvSpPr>
          <p:spPr>
            <a:xfrm>
              <a:off x="1789087" y="383062"/>
              <a:ext cx="4680000" cy="2273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574DCB98-EE8B-4647-8240-65AC7DA7EA43}"/>
                </a:ext>
              </a:extLst>
            </p:cNvPr>
            <p:cNvSpPr/>
            <p:nvPr/>
          </p:nvSpPr>
          <p:spPr>
            <a:xfrm rot="10800000">
              <a:off x="1789087" y="2655214"/>
              <a:ext cx="4680000" cy="3499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01" name="Template namen">
            <a:extLst>
              <a:ext uri="{FF2B5EF4-FFF2-40B4-BE49-F238E27FC236}">
                <a16:creationId xmlns:a16="http://schemas.microsoft.com/office/drawing/2014/main" id="{50BD12A7-811E-4783-AC97-7F9D3419B4F3}"/>
              </a:ext>
            </a:extLst>
          </p:cNvPr>
          <p:cNvSpPr/>
          <p:nvPr/>
        </p:nvSpPr>
        <p:spPr>
          <a:xfrm>
            <a:off x="0" y="-600252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sz="1100">
                <a:solidFill>
                  <a:schemeClr val="bg2"/>
                </a:solidFill>
              </a:rPr>
              <a:t>Template indeling</a:t>
            </a:r>
          </a:p>
        </p:txBody>
      </p:sp>
      <p:sp>
        <p:nvSpPr>
          <p:cNvPr id="73" name="BACKGROUND" hidden="1">
            <a:extLst>
              <a:ext uri="{FF2B5EF4-FFF2-40B4-BE49-F238E27FC236}">
                <a16:creationId xmlns:a16="http://schemas.microsoft.com/office/drawing/2014/main" id="{852F9EAB-B531-418B-A7AA-DF25883B0F75}"/>
              </a:ext>
            </a:extLst>
          </p:cNvPr>
          <p:cNvSpPr/>
          <p:nvPr userDrawn="1"/>
        </p:nvSpPr>
        <p:spPr>
          <a:xfrm>
            <a:off x="-1200" y="1054"/>
            <a:ext cx="12196800" cy="6858000"/>
          </a:xfrm>
          <a:prstGeom prst="rect">
            <a:avLst/>
          </a:prstGeom>
          <a:gradFill>
            <a:gsLst>
              <a:gs pos="10000">
                <a:schemeClr val="bg2"/>
              </a:gs>
              <a:gs pos="9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4" name="LIJNEN" hidden="1">
            <a:extLst>
              <a:ext uri="{FF2B5EF4-FFF2-40B4-BE49-F238E27FC236}">
                <a16:creationId xmlns:a16="http://schemas.microsoft.com/office/drawing/2014/main" id="{EA5069D8-F157-4F35-BEF4-F4CD6C1E6A8B}"/>
              </a:ext>
            </a:extLst>
          </p:cNvPr>
          <p:cNvGrpSpPr/>
          <p:nvPr userDrawn="1"/>
        </p:nvGrpSpPr>
        <p:grpSpPr>
          <a:xfrm rot="20700000">
            <a:off x="-229955" y="-1003189"/>
            <a:ext cx="12251818" cy="8927167"/>
            <a:chOff x="6461215" y="2151028"/>
            <a:chExt cx="3755459" cy="2736381"/>
          </a:xfrm>
        </p:grpSpPr>
        <p:sp>
          <p:nvSpPr>
            <p:cNvPr id="75" name="Vrije vorm: vorm 74">
              <a:extLst>
                <a:ext uri="{FF2B5EF4-FFF2-40B4-BE49-F238E27FC236}">
                  <a16:creationId xmlns:a16="http://schemas.microsoft.com/office/drawing/2014/main" id="{8CF62824-CEDD-43D3-954C-F4C8939A360F}"/>
                </a:ext>
              </a:extLst>
            </p:cNvPr>
            <p:cNvSpPr/>
            <p:nvPr userDrawn="1"/>
          </p:nvSpPr>
          <p:spPr>
            <a:xfrm rot="16200000">
              <a:off x="6633678" y="3040674"/>
              <a:ext cx="655705" cy="1000632"/>
            </a:xfrm>
            <a:custGeom>
              <a:avLst/>
              <a:gdLst>
                <a:gd name="connsiteX0" fmla="*/ 2228851 w 2228851"/>
                <a:gd name="connsiteY0" fmla="*/ 566737 h 1395413"/>
                <a:gd name="connsiteX1" fmla="*/ 1609726 w 2228851"/>
                <a:gd name="connsiteY1" fmla="*/ 1185862 h 1395413"/>
                <a:gd name="connsiteX2" fmla="*/ 1481138 w 2228851"/>
                <a:gd name="connsiteY2" fmla="*/ 1057274 h 1395413"/>
                <a:gd name="connsiteX3" fmla="*/ 1847851 w 2228851"/>
                <a:gd name="connsiteY3" fmla="*/ 690561 h 1395413"/>
                <a:gd name="connsiteX4" fmla="*/ 1428751 w 2228851"/>
                <a:gd name="connsiteY4" fmla="*/ 271461 h 1395413"/>
                <a:gd name="connsiteX5" fmla="*/ 1114425 w 2228851"/>
                <a:gd name="connsiteY5" fmla="*/ 585787 h 1395413"/>
                <a:gd name="connsiteX6" fmla="*/ 528638 w 2228851"/>
                <a:gd name="connsiteY6" fmla="*/ 0 h 1395413"/>
                <a:gd name="connsiteX7" fmla="*/ 381001 w 2228851"/>
                <a:gd name="connsiteY7" fmla="*/ 147637 h 1395413"/>
                <a:gd name="connsiteX8" fmla="*/ 300039 w 2228851"/>
                <a:gd name="connsiteY8" fmla="*/ 66675 h 1395413"/>
                <a:gd name="connsiteX9" fmla="*/ 100014 w 2228851"/>
                <a:gd name="connsiteY9" fmla="*/ 266700 h 1395413"/>
                <a:gd name="connsiteX10" fmla="*/ 157163 w 2228851"/>
                <a:gd name="connsiteY10" fmla="*/ 323849 h 1395413"/>
                <a:gd name="connsiteX11" fmla="*/ 0 w 2228851"/>
                <a:gd name="connsiteY11" fmla="*/ 481012 h 1395413"/>
                <a:gd name="connsiteX12" fmla="*/ 914401 w 2228851"/>
                <a:gd name="connsiteY12" fmla="*/ 1395413 h 1395413"/>
                <a:gd name="connsiteX0" fmla="*/ 2971827 w 2971827"/>
                <a:gd name="connsiteY0" fmla="*/ 0 h 1567203"/>
                <a:gd name="connsiteX1" fmla="*/ 1609726 w 2971827"/>
                <a:gd name="connsiteY1" fmla="*/ 1357652 h 1567203"/>
                <a:gd name="connsiteX2" fmla="*/ 1481138 w 2971827"/>
                <a:gd name="connsiteY2" fmla="*/ 1229064 h 1567203"/>
                <a:gd name="connsiteX3" fmla="*/ 1847851 w 2971827"/>
                <a:gd name="connsiteY3" fmla="*/ 862351 h 1567203"/>
                <a:gd name="connsiteX4" fmla="*/ 1428751 w 2971827"/>
                <a:gd name="connsiteY4" fmla="*/ 443251 h 1567203"/>
                <a:gd name="connsiteX5" fmla="*/ 1114425 w 2971827"/>
                <a:gd name="connsiteY5" fmla="*/ 757577 h 1567203"/>
                <a:gd name="connsiteX6" fmla="*/ 528638 w 2971827"/>
                <a:gd name="connsiteY6" fmla="*/ 171790 h 1567203"/>
                <a:gd name="connsiteX7" fmla="*/ 381001 w 2971827"/>
                <a:gd name="connsiteY7" fmla="*/ 319427 h 1567203"/>
                <a:gd name="connsiteX8" fmla="*/ 300039 w 2971827"/>
                <a:gd name="connsiteY8" fmla="*/ 238465 h 1567203"/>
                <a:gd name="connsiteX9" fmla="*/ 100014 w 2971827"/>
                <a:gd name="connsiteY9" fmla="*/ 438490 h 1567203"/>
                <a:gd name="connsiteX10" fmla="*/ 157163 w 2971827"/>
                <a:gd name="connsiteY10" fmla="*/ 495639 h 1567203"/>
                <a:gd name="connsiteX11" fmla="*/ 0 w 2971827"/>
                <a:gd name="connsiteY11" fmla="*/ 652802 h 1567203"/>
                <a:gd name="connsiteX12" fmla="*/ 914401 w 2971827"/>
                <a:gd name="connsiteY12" fmla="*/ 1567203 h 1567203"/>
                <a:gd name="connsiteX0" fmla="*/ 1609726 w 1847851"/>
                <a:gd name="connsiteY0" fmla="*/ 1185862 h 1395413"/>
                <a:gd name="connsiteX1" fmla="*/ 1481138 w 1847851"/>
                <a:gd name="connsiteY1" fmla="*/ 1057274 h 1395413"/>
                <a:gd name="connsiteX2" fmla="*/ 1847851 w 1847851"/>
                <a:gd name="connsiteY2" fmla="*/ 690561 h 1395413"/>
                <a:gd name="connsiteX3" fmla="*/ 1428751 w 1847851"/>
                <a:gd name="connsiteY3" fmla="*/ 271461 h 1395413"/>
                <a:gd name="connsiteX4" fmla="*/ 1114425 w 1847851"/>
                <a:gd name="connsiteY4" fmla="*/ 585787 h 1395413"/>
                <a:gd name="connsiteX5" fmla="*/ 528638 w 1847851"/>
                <a:gd name="connsiteY5" fmla="*/ 0 h 1395413"/>
                <a:gd name="connsiteX6" fmla="*/ 381001 w 1847851"/>
                <a:gd name="connsiteY6" fmla="*/ 147637 h 1395413"/>
                <a:gd name="connsiteX7" fmla="*/ 300039 w 1847851"/>
                <a:gd name="connsiteY7" fmla="*/ 66675 h 1395413"/>
                <a:gd name="connsiteX8" fmla="*/ 100014 w 1847851"/>
                <a:gd name="connsiteY8" fmla="*/ 266700 h 1395413"/>
                <a:gd name="connsiteX9" fmla="*/ 157163 w 1847851"/>
                <a:gd name="connsiteY9" fmla="*/ 323849 h 1395413"/>
                <a:gd name="connsiteX10" fmla="*/ 0 w 1847851"/>
                <a:gd name="connsiteY10" fmla="*/ 481012 h 1395413"/>
                <a:gd name="connsiteX11" fmla="*/ 914401 w 1847851"/>
                <a:gd name="connsiteY11" fmla="*/ 1395413 h 1395413"/>
                <a:gd name="connsiteX0" fmla="*/ 1481138 w 1847851"/>
                <a:gd name="connsiteY0" fmla="*/ 1057274 h 1395413"/>
                <a:gd name="connsiteX1" fmla="*/ 1847851 w 1847851"/>
                <a:gd name="connsiteY1" fmla="*/ 690561 h 1395413"/>
                <a:gd name="connsiteX2" fmla="*/ 1428751 w 1847851"/>
                <a:gd name="connsiteY2" fmla="*/ 271461 h 1395413"/>
                <a:gd name="connsiteX3" fmla="*/ 1114425 w 1847851"/>
                <a:gd name="connsiteY3" fmla="*/ 585787 h 1395413"/>
                <a:gd name="connsiteX4" fmla="*/ 528638 w 1847851"/>
                <a:gd name="connsiteY4" fmla="*/ 0 h 1395413"/>
                <a:gd name="connsiteX5" fmla="*/ 381001 w 1847851"/>
                <a:gd name="connsiteY5" fmla="*/ 147637 h 1395413"/>
                <a:gd name="connsiteX6" fmla="*/ 300039 w 1847851"/>
                <a:gd name="connsiteY6" fmla="*/ 66675 h 1395413"/>
                <a:gd name="connsiteX7" fmla="*/ 100014 w 1847851"/>
                <a:gd name="connsiteY7" fmla="*/ 266700 h 1395413"/>
                <a:gd name="connsiteX8" fmla="*/ 157163 w 1847851"/>
                <a:gd name="connsiteY8" fmla="*/ 323849 h 1395413"/>
                <a:gd name="connsiteX9" fmla="*/ 0 w 1847851"/>
                <a:gd name="connsiteY9" fmla="*/ 481012 h 1395413"/>
                <a:gd name="connsiteX10" fmla="*/ 914401 w 1847851"/>
                <a:gd name="connsiteY10" fmla="*/ 1395413 h 1395413"/>
                <a:gd name="connsiteX0" fmla="*/ 1847851 w 1847851"/>
                <a:gd name="connsiteY0" fmla="*/ 690561 h 1395413"/>
                <a:gd name="connsiteX1" fmla="*/ 1428751 w 1847851"/>
                <a:gd name="connsiteY1" fmla="*/ 271461 h 1395413"/>
                <a:gd name="connsiteX2" fmla="*/ 1114425 w 1847851"/>
                <a:gd name="connsiteY2" fmla="*/ 585787 h 1395413"/>
                <a:gd name="connsiteX3" fmla="*/ 528638 w 1847851"/>
                <a:gd name="connsiteY3" fmla="*/ 0 h 1395413"/>
                <a:gd name="connsiteX4" fmla="*/ 381001 w 1847851"/>
                <a:gd name="connsiteY4" fmla="*/ 147637 h 1395413"/>
                <a:gd name="connsiteX5" fmla="*/ 300039 w 1847851"/>
                <a:gd name="connsiteY5" fmla="*/ 66675 h 1395413"/>
                <a:gd name="connsiteX6" fmla="*/ 100014 w 1847851"/>
                <a:gd name="connsiteY6" fmla="*/ 266700 h 1395413"/>
                <a:gd name="connsiteX7" fmla="*/ 157163 w 1847851"/>
                <a:gd name="connsiteY7" fmla="*/ 323849 h 1395413"/>
                <a:gd name="connsiteX8" fmla="*/ 0 w 1847851"/>
                <a:gd name="connsiteY8" fmla="*/ 481012 h 1395413"/>
                <a:gd name="connsiteX9" fmla="*/ 914401 w 1847851"/>
                <a:gd name="connsiteY9" fmla="*/ 1395413 h 1395413"/>
                <a:gd name="connsiteX0" fmla="*/ 1428751 w 1428751"/>
                <a:gd name="connsiteY0" fmla="*/ 271461 h 1395413"/>
                <a:gd name="connsiteX1" fmla="*/ 1114425 w 1428751"/>
                <a:gd name="connsiteY1" fmla="*/ 585787 h 1395413"/>
                <a:gd name="connsiteX2" fmla="*/ 528638 w 1428751"/>
                <a:gd name="connsiteY2" fmla="*/ 0 h 1395413"/>
                <a:gd name="connsiteX3" fmla="*/ 381001 w 1428751"/>
                <a:gd name="connsiteY3" fmla="*/ 147637 h 1395413"/>
                <a:gd name="connsiteX4" fmla="*/ 300039 w 1428751"/>
                <a:gd name="connsiteY4" fmla="*/ 66675 h 1395413"/>
                <a:gd name="connsiteX5" fmla="*/ 100014 w 1428751"/>
                <a:gd name="connsiteY5" fmla="*/ 266700 h 1395413"/>
                <a:gd name="connsiteX6" fmla="*/ 157163 w 1428751"/>
                <a:gd name="connsiteY6" fmla="*/ 323849 h 1395413"/>
                <a:gd name="connsiteX7" fmla="*/ 0 w 1428751"/>
                <a:gd name="connsiteY7" fmla="*/ 481012 h 1395413"/>
                <a:gd name="connsiteX8" fmla="*/ 914401 w 1428751"/>
                <a:gd name="connsiteY8" fmla="*/ 1395413 h 1395413"/>
                <a:gd name="connsiteX0" fmla="*/ 1114425 w 1114425"/>
                <a:gd name="connsiteY0" fmla="*/ 585787 h 1395413"/>
                <a:gd name="connsiteX1" fmla="*/ 528638 w 1114425"/>
                <a:gd name="connsiteY1" fmla="*/ 0 h 1395413"/>
                <a:gd name="connsiteX2" fmla="*/ 381001 w 1114425"/>
                <a:gd name="connsiteY2" fmla="*/ 147637 h 1395413"/>
                <a:gd name="connsiteX3" fmla="*/ 300039 w 1114425"/>
                <a:gd name="connsiteY3" fmla="*/ 66675 h 1395413"/>
                <a:gd name="connsiteX4" fmla="*/ 100014 w 1114425"/>
                <a:gd name="connsiteY4" fmla="*/ 266700 h 1395413"/>
                <a:gd name="connsiteX5" fmla="*/ 157163 w 1114425"/>
                <a:gd name="connsiteY5" fmla="*/ 323849 h 1395413"/>
                <a:gd name="connsiteX6" fmla="*/ 0 w 1114425"/>
                <a:gd name="connsiteY6" fmla="*/ 481012 h 1395413"/>
                <a:gd name="connsiteX7" fmla="*/ 914401 w 1114425"/>
                <a:gd name="connsiteY7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300039 w 914401"/>
                <a:gd name="connsiteY2" fmla="*/ 66675 h 1395413"/>
                <a:gd name="connsiteX3" fmla="*/ 100014 w 914401"/>
                <a:gd name="connsiteY3" fmla="*/ 266700 h 1395413"/>
                <a:gd name="connsiteX4" fmla="*/ 157163 w 914401"/>
                <a:gd name="connsiteY4" fmla="*/ 323849 h 1395413"/>
                <a:gd name="connsiteX5" fmla="*/ 0 w 914401"/>
                <a:gd name="connsiteY5" fmla="*/ 481012 h 1395413"/>
                <a:gd name="connsiteX6" fmla="*/ 914401 w 914401"/>
                <a:gd name="connsiteY6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100014 w 914401"/>
                <a:gd name="connsiteY2" fmla="*/ 266700 h 1395413"/>
                <a:gd name="connsiteX3" fmla="*/ 157163 w 914401"/>
                <a:gd name="connsiteY3" fmla="*/ 323849 h 1395413"/>
                <a:gd name="connsiteX4" fmla="*/ 0 w 914401"/>
                <a:gd name="connsiteY4" fmla="*/ 481012 h 1395413"/>
                <a:gd name="connsiteX5" fmla="*/ 914401 w 914401"/>
                <a:gd name="connsiteY5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157163 w 914401"/>
                <a:gd name="connsiteY2" fmla="*/ 323849 h 1395413"/>
                <a:gd name="connsiteX3" fmla="*/ 0 w 914401"/>
                <a:gd name="connsiteY3" fmla="*/ 481012 h 1395413"/>
                <a:gd name="connsiteX4" fmla="*/ 914401 w 914401"/>
                <a:gd name="connsiteY4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0 w 914401"/>
                <a:gd name="connsiteY2" fmla="*/ 481012 h 1395413"/>
                <a:gd name="connsiteX3" fmla="*/ 914401 w 914401"/>
                <a:gd name="connsiteY3" fmla="*/ 1395413 h 1395413"/>
                <a:gd name="connsiteX0" fmla="*/ 528638 w 914401"/>
                <a:gd name="connsiteY0" fmla="*/ 0 h 1395413"/>
                <a:gd name="connsiteX1" fmla="*/ 0 w 914401"/>
                <a:gd name="connsiteY1" fmla="*/ 481012 h 1395413"/>
                <a:gd name="connsiteX2" fmla="*/ 914401 w 914401"/>
                <a:gd name="connsiteY2" fmla="*/ 1395413 h 139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1" h="1395413">
                  <a:moveTo>
                    <a:pt x="528638" y="0"/>
                  </a:moveTo>
                  <a:lnTo>
                    <a:pt x="0" y="481012"/>
                  </a:lnTo>
                  <a:lnTo>
                    <a:pt x="914401" y="1395413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76" name="Vrije vorm: vorm 75">
              <a:extLst>
                <a:ext uri="{FF2B5EF4-FFF2-40B4-BE49-F238E27FC236}">
                  <a16:creationId xmlns:a16="http://schemas.microsoft.com/office/drawing/2014/main" id="{010A83B4-ABE7-4E2C-8CCF-1B0966E6C25A}"/>
                </a:ext>
              </a:extLst>
            </p:cNvPr>
            <p:cNvSpPr/>
            <p:nvPr userDrawn="1"/>
          </p:nvSpPr>
          <p:spPr>
            <a:xfrm>
              <a:off x="6618886" y="2151028"/>
              <a:ext cx="760169" cy="760169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148480 w 2925455"/>
                <a:gd name="connsiteY3" fmla="*/ 750521 h 2131059"/>
                <a:gd name="connsiteX4" fmla="*/ 2925455 w 2925455"/>
                <a:gd name="connsiteY4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2148480 w 2925455"/>
                <a:gd name="connsiteY2" fmla="*/ 750521 h 2131059"/>
                <a:gd name="connsiteX3" fmla="*/ 2925455 w 2925455"/>
                <a:gd name="connsiteY3" fmla="*/ 0 h 2131059"/>
                <a:gd name="connsiteX0" fmla="*/ 0 w 2148480"/>
                <a:gd name="connsiteY0" fmla="*/ 1380538 h 1380538"/>
                <a:gd name="connsiteX1" fmla="*/ 1076325 w 2148480"/>
                <a:gd name="connsiteY1" fmla="*/ 304213 h 1380538"/>
                <a:gd name="connsiteX2" fmla="*/ 2148480 w 2148480"/>
                <a:gd name="connsiteY2" fmla="*/ 0 h 1380538"/>
                <a:gd name="connsiteX0" fmla="*/ 0 w 1076325"/>
                <a:gd name="connsiteY0" fmla="*/ 1076325 h 1076325"/>
                <a:gd name="connsiteX1" fmla="*/ 1076325 w 1076325"/>
                <a:gd name="connsiteY1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6325" h="1076325">
                  <a:moveTo>
                    <a:pt x="0" y="1076325"/>
                  </a:moveTo>
                  <a:lnTo>
                    <a:pt x="107632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77" name="Vrije vorm: vorm 76">
              <a:extLst>
                <a:ext uri="{FF2B5EF4-FFF2-40B4-BE49-F238E27FC236}">
                  <a16:creationId xmlns:a16="http://schemas.microsoft.com/office/drawing/2014/main" id="{D54E3246-AED0-4417-A3F1-52380648D320}"/>
                </a:ext>
              </a:extLst>
            </p:cNvPr>
            <p:cNvSpPr/>
            <p:nvPr userDrawn="1"/>
          </p:nvSpPr>
          <p:spPr>
            <a:xfrm>
              <a:off x="9367190" y="4037926"/>
              <a:ext cx="849484" cy="849483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148480 w 2925455"/>
                <a:gd name="connsiteY3" fmla="*/ 750521 h 2131059"/>
                <a:gd name="connsiteX4" fmla="*/ 2925455 w 2925455"/>
                <a:gd name="connsiteY4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2148480 w 2925455"/>
                <a:gd name="connsiteY2" fmla="*/ 750521 h 2131059"/>
                <a:gd name="connsiteX3" fmla="*/ 2925455 w 2925455"/>
                <a:gd name="connsiteY3" fmla="*/ 0 h 2131059"/>
                <a:gd name="connsiteX0" fmla="*/ 0 w 2148480"/>
                <a:gd name="connsiteY0" fmla="*/ 1380538 h 1380538"/>
                <a:gd name="connsiteX1" fmla="*/ 1076325 w 2148480"/>
                <a:gd name="connsiteY1" fmla="*/ 304213 h 1380538"/>
                <a:gd name="connsiteX2" fmla="*/ 2148480 w 2148480"/>
                <a:gd name="connsiteY2" fmla="*/ 0 h 1380538"/>
                <a:gd name="connsiteX0" fmla="*/ 0 w 1076325"/>
                <a:gd name="connsiteY0" fmla="*/ 1076325 h 1076325"/>
                <a:gd name="connsiteX1" fmla="*/ 1076325 w 1076325"/>
                <a:gd name="connsiteY1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6325" h="1076325">
                  <a:moveTo>
                    <a:pt x="0" y="1076325"/>
                  </a:moveTo>
                  <a:lnTo>
                    <a:pt x="107632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78" name="Vrije vorm: vorm 77">
              <a:extLst>
                <a:ext uri="{FF2B5EF4-FFF2-40B4-BE49-F238E27FC236}">
                  <a16:creationId xmlns:a16="http://schemas.microsoft.com/office/drawing/2014/main" id="{C512FA61-5BF5-4976-920D-BB337DF62A2E}"/>
                </a:ext>
              </a:extLst>
            </p:cNvPr>
            <p:cNvSpPr/>
            <p:nvPr/>
          </p:nvSpPr>
          <p:spPr>
            <a:xfrm>
              <a:off x="7620952" y="2810504"/>
              <a:ext cx="2204155" cy="1605625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5455" h="2131059">
                  <a:moveTo>
                    <a:pt x="0" y="2131059"/>
                  </a:moveTo>
                  <a:lnTo>
                    <a:pt x="1076325" y="1054734"/>
                  </a:lnTo>
                  <a:lnTo>
                    <a:pt x="1466850" y="1445259"/>
                  </a:lnTo>
                  <a:lnTo>
                    <a:pt x="292545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79" name="Vrije vorm: vorm 78">
              <a:extLst>
                <a:ext uri="{FF2B5EF4-FFF2-40B4-BE49-F238E27FC236}">
                  <a16:creationId xmlns:a16="http://schemas.microsoft.com/office/drawing/2014/main" id="{EB363618-8F79-4202-B870-FCDC0A98A92C}"/>
                </a:ext>
              </a:extLst>
            </p:cNvPr>
            <p:cNvSpPr/>
            <p:nvPr/>
          </p:nvSpPr>
          <p:spPr>
            <a:xfrm>
              <a:off x="8039100" y="4094068"/>
              <a:ext cx="1229639" cy="762756"/>
            </a:xfrm>
            <a:custGeom>
              <a:avLst/>
              <a:gdLst>
                <a:gd name="connsiteX0" fmla="*/ 366713 w 952500"/>
                <a:gd name="connsiteY0" fmla="*/ 709612 h 709612"/>
                <a:gd name="connsiteX1" fmla="*/ 0 w 952500"/>
                <a:gd name="connsiteY1" fmla="*/ 342899 h 709612"/>
                <a:gd name="connsiteX2" fmla="*/ 257175 w 952500"/>
                <a:gd name="connsiteY2" fmla="*/ 85724 h 709612"/>
                <a:gd name="connsiteX3" fmla="*/ 338138 w 952500"/>
                <a:gd name="connsiteY3" fmla="*/ 166687 h 709612"/>
                <a:gd name="connsiteX4" fmla="*/ 504825 w 952500"/>
                <a:gd name="connsiteY4" fmla="*/ 0 h 709612"/>
                <a:gd name="connsiteX5" fmla="*/ 952500 w 952500"/>
                <a:gd name="connsiteY5" fmla="*/ 447675 h 709612"/>
                <a:gd name="connsiteX0" fmla="*/ 366713 w 952500"/>
                <a:gd name="connsiteY0" fmla="*/ 709612 h 709612"/>
                <a:gd name="connsiteX1" fmla="*/ 148236 w 952500"/>
                <a:gd name="connsiteY1" fmla="*/ 492821 h 709612"/>
                <a:gd name="connsiteX2" fmla="*/ 0 w 952500"/>
                <a:gd name="connsiteY2" fmla="*/ 342899 h 709612"/>
                <a:gd name="connsiteX3" fmla="*/ 257175 w 952500"/>
                <a:gd name="connsiteY3" fmla="*/ 85724 h 709612"/>
                <a:gd name="connsiteX4" fmla="*/ 338138 w 952500"/>
                <a:gd name="connsiteY4" fmla="*/ 166687 h 709612"/>
                <a:gd name="connsiteX5" fmla="*/ 504825 w 952500"/>
                <a:gd name="connsiteY5" fmla="*/ 0 h 709612"/>
                <a:gd name="connsiteX6" fmla="*/ 952500 w 952500"/>
                <a:gd name="connsiteY6" fmla="*/ 447675 h 709612"/>
                <a:gd name="connsiteX0" fmla="*/ 148236 w 952500"/>
                <a:gd name="connsiteY0" fmla="*/ 492821 h 492821"/>
                <a:gd name="connsiteX1" fmla="*/ 0 w 952500"/>
                <a:gd name="connsiteY1" fmla="*/ 342899 h 492821"/>
                <a:gd name="connsiteX2" fmla="*/ 257175 w 952500"/>
                <a:gd name="connsiteY2" fmla="*/ 85724 h 492821"/>
                <a:gd name="connsiteX3" fmla="*/ 338138 w 952500"/>
                <a:gd name="connsiteY3" fmla="*/ 166687 h 492821"/>
                <a:gd name="connsiteX4" fmla="*/ 504825 w 952500"/>
                <a:gd name="connsiteY4" fmla="*/ 0 h 492821"/>
                <a:gd name="connsiteX5" fmla="*/ 952500 w 952500"/>
                <a:gd name="connsiteY5" fmla="*/ 447675 h 492821"/>
                <a:gd name="connsiteX0" fmla="*/ 148236 w 1305396"/>
                <a:gd name="connsiteY0" fmla="*/ 492821 h 809749"/>
                <a:gd name="connsiteX1" fmla="*/ 0 w 1305396"/>
                <a:gd name="connsiteY1" fmla="*/ 342899 h 809749"/>
                <a:gd name="connsiteX2" fmla="*/ 257175 w 1305396"/>
                <a:gd name="connsiteY2" fmla="*/ 85724 h 809749"/>
                <a:gd name="connsiteX3" fmla="*/ 338138 w 1305396"/>
                <a:gd name="connsiteY3" fmla="*/ 166687 h 809749"/>
                <a:gd name="connsiteX4" fmla="*/ 504825 w 1305396"/>
                <a:gd name="connsiteY4" fmla="*/ 0 h 809749"/>
                <a:gd name="connsiteX5" fmla="*/ 1305396 w 1305396"/>
                <a:gd name="connsiteY5" fmla="*/ 809749 h 809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5396" h="809749">
                  <a:moveTo>
                    <a:pt x="148236" y="492821"/>
                  </a:moveTo>
                  <a:lnTo>
                    <a:pt x="0" y="342899"/>
                  </a:lnTo>
                  <a:lnTo>
                    <a:pt x="257175" y="85724"/>
                  </a:lnTo>
                  <a:lnTo>
                    <a:pt x="338138" y="166687"/>
                  </a:lnTo>
                  <a:lnTo>
                    <a:pt x="504825" y="0"/>
                  </a:lnTo>
                  <a:lnTo>
                    <a:pt x="1305396" y="809749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BF99D277-5316-48F3-92BE-FA8B02B38526}"/>
                </a:ext>
              </a:extLst>
            </p:cNvPr>
            <p:cNvSpPr/>
            <p:nvPr/>
          </p:nvSpPr>
          <p:spPr>
            <a:xfrm>
              <a:off x="7200218" y="2497404"/>
              <a:ext cx="2337652" cy="1392632"/>
            </a:xfrm>
            <a:custGeom>
              <a:avLst/>
              <a:gdLst>
                <a:gd name="connsiteX0" fmla="*/ 2228851 w 2228851"/>
                <a:gd name="connsiteY0" fmla="*/ 566737 h 1395413"/>
                <a:gd name="connsiteX1" fmla="*/ 1609726 w 2228851"/>
                <a:gd name="connsiteY1" fmla="*/ 1185862 h 1395413"/>
                <a:gd name="connsiteX2" fmla="*/ 1481138 w 2228851"/>
                <a:gd name="connsiteY2" fmla="*/ 1057274 h 1395413"/>
                <a:gd name="connsiteX3" fmla="*/ 1847851 w 2228851"/>
                <a:gd name="connsiteY3" fmla="*/ 690561 h 1395413"/>
                <a:gd name="connsiteX4" fmla="*/ 1428751 w 2228851"/>
                <a:gd name="connsiteY4" fmla="*/ 271461 h 1395413"/>
                <a:gd name="connsiteX5" fmla="*/ 1114425 w 2228851"/>
                <a:gd name="connsiteY5" fmla="*/ 585787 h 1395413"/>
                <a:gd name="connsiteX6" fmla="*/ 528638 w 2228851"/>
                <a:gd name="connsiteY6" fmla="*/ 0 h 1395413"/>
                <a:gd name="connsiteX7" fmla="*/ 381001 w 2228851"/>
                <a:gd name="connsiteY7" fmla="*/ 147637 h 1395413"/>
                <a:gd name="connsiteX8" fmla="*/ 300039 w 2228851"/>
                <a:gd name="connsiteY8" fmla="*/ 66675 h 1395413"/>
                <a:gd name="connsiteX9" fmla="*/ 100014 w 2228851"/>
                <a:gd name="connsiteY9" fmla="*/ 266700 h 1395413"/>
                <a:gd name="connsiteX10" fmla="*/ 157163 w 2228851"/>
                <a:gd name="connsiteY10" fmla="*/ 323849 h 1395413"/>
                <a:gd name="connsiteX11" fmla="*/ 0 w 2228851"/>
                <a:gd name="connsiteY11" fmla="*/ 481012 h 1395413"/>
                <a:gd name="connsiteX12" fmla="*/ 914401 w 2228851"/>
                <a:gd name="connsiteY12" fmla="*/ 1395413 h 1395413"/>
                <a:gd name="connsiteX0" fmla="*/ 2971827 w 2971827"/>
                <a:gd name="connsiteY0" fmla="*/ 0 h 1567203"/>
                <a:gd name="connsiteX1" fmla="*/ 1609726 w 2971827"/>
                <a:gd name="connsiteY1" fmla="*/ 1357652 h 1567203"/>
                <a:gd name="connsiteX2" fmla="*/ 1481138 w 2971827"/>
                <a:gd name="connsiteY2" fmla="*/ 1229064 h 1567203"/>
                <a:gd name="connsiteX3" fmla="*/ 1847851 w 2971827"/>
                <a:gd name="connsiteY3" fmla="*/ 862351 h 1567203"/>
                <a:gd name="connsiteX4" fmla="*/ 1428751 w 2971827"/>
                <a:gd name="connsiteY4" fmla="*/ 443251 h 1567203"/>
                <a:gd name="connsiteX5" fmla="*/ 1114425 w 2971827"/>
                <a:gd name="connsiteY5" fmla="*/ 757577 h 1567203"/>
                <a:gd name="connsiteX6" fmla="*/ 528638 w 2971827"/>
                <a:gd name="connsiteY6" fmla="*/ 171790 h 1567203"/>
                <a:gd name="connsiteX7" fmla="*/ 381001 w 2971827"/>
                <a:gd name="connsiteY7" fmla="*/ 319427 h 1567203"/>
                <a:gd name="connsiteX8" fmla="*/ 300039 w 2971827"/>
                <a:gd name="connsiteY8" fmla="*/ 238465 h 1567203"/>
                <a:gd name="connsiteX9" fmla="*/ 100014 w 2971827"/>
                <a:gd name="connsiteY9" fmla="*/ 438490 h 1567203"/>
                <a:gd name="connsiteX10" fmla="*/ 157163 w 2971827"/>
                <a:gd name="connsiteY10" fmla="*/ 495639 h 1567203"/>
                <a:gd name="connsiteX11" fmla="*/ 0 w 2971827"/>
                <a:gd name="connsiteY11" fmla="*/ 652802 h 1567203"/>
                <a:gd name="connsiteX12" fmla="*/ 914401 w 2971827"/>
                <a:gd name="connsiteY12" fmla="*/ 1567203 h 1567203"/>
                <a:gd name="connsiteX0" fmla="*/ 2971827 w 2971827"/>
                <a:gd name="connsiteY0" fmla="*/ 0 h 1567203"/>
                <a:gd name="connsiteX1" fmla="*/ 2537780 w 2971827"/>
                <a:gd name="connsiteY1" fmla="*/ 429430 h 1567203"/>
                <a:gd name="connsiteX2" fmla="*/ 1609726 w 2971827"/>
                <a:gd name="connsiteY2" fmla="*/ 1357652 h 1567203"/>
                <a:gd name="connsiteX3" fmla="*/ 1481138 w 2971827"/>
                <a:gd name="connsiteY3" fmla="*/ 1229064 h 1567203"/>
                <a:gd name="connsiteX4" fmla="*/ 1847851 w 2971827"/>
                <a:gd name="connsiteY4" fmla="*/ 862351 h 1567203"/>
                <a:gd name="connsiteX5" fmla="*/ 1428751 w 2971827"/>
                <a:gd name="connsiteY5" fmla="*/ 443251 h 1567203"/>
                <a:gd name="connsiteX6" fmla="*/ 1114425 w 2971827"/>
                <a:gd name="connsiteY6" fmla="*/ 757577 h 1567203"/>
                <a:gd name="connsiteX7" fmla="*/ 528638 w 2971827"/>
                <a:gd name="connsiteY7" fmla="*/ 171790 h 1567203"/>
                <a:gd name="connsiteX8" fmla="*/ 381001 w 2971827"/>
                <a:gd name="connsiteY8" fmla="*/ 319427 h 1567203"/>
                <a:gd name="connsiteX9" fmla="*/ 300039 w 2971827"/>
                <a:gd name="connsiteY9" fmla="*/ 238465 h 1567203"/>
                <a:gd name="connsiteX10" fmla="*/ 100014 w 2971827"/>
                <a:gd name="connsiteY10" fmla="*/ 438490 h 1567203"/>
                <a:gd name="connsiteX11" fmla="*/ 157163 w 2971827"/>
                <a:gd name="connsiteY11" fmla="*/ 495639 h 1567203"/>
                <a:gd name="connsiteX12" fmla="*/ 0 w 2971827"/>
                <a:gd name="connsiteY12" fmla="*/ 652802 h 1567203"/>
                <a:gd name="connsiteX13" fmla="*/ 914401 w 2971827"/>
                <a:gd name="connsiteY13" fmla="*/ 1567203 h 1567203"/>
                <a:gd name="connsiteX0" fmla="*/ 2537780 w 2537780"/>
                <a:gd name="connsiteY0" fmla="*/ 257640 h 1395413"/>
                <a:gd name="connsiteX1" fmla="*/ 1609726 w 2537780"/>
                <a:gd name="connsiteY1" fmla="*/ 1185862 h 1395413"/>
                <a:gd name="connsiteX2" fmla="*/ 1481138 w 2537780"/>
                <a:gd name="connsiteY2" fmla="*/ 1057274 h 1395413"/>
                <a:gd name="connsiteX3" fmla="*/ 1847851 w 2537780"/>
                <a:gd name="connsiteY3" fmla="*/ 690561 h 1395413"/>
                <a:gd name="connsiteX4" fmla="*/ 1428751 w 2537780"/>
                <a:gd name="connsiteY4" fmla="*/ 271461 h 1395413"/>
                <a:gd name="connsiteX5" fmla="*/ 1114425 w 2537780"/>
                <a:gd name="connsiteY5" fmla="*/ 585787 h 1395413"/>
                <a:gd name="connsiteX6" fmla="*/ 528638 w 2537780"/>
                <a:gd name="connsiteY6" fmla="*/ 0 h 1395413"/>
                <a:gd name="connsiteX7" fmla="*/ 381001 w 2537780"/>
                <a:gd name="connsiteY7" fmla="*/ 147637 h 1395413"/>
                <a:gd name="connsiteX8" fmla="*/ 300039 w 2537780"/>
                <a:gd name="connsiteY8" fmla="*/ 66675 h 1395413"/>
                <a:gd name="connsiteX9" fmla="*/ 100014 w 2537780"/>
                <a:gd name="connsiteY9" fmla="*/ 266700 h 1395413"/>
                <a:gd name="connsiteX10" fmla="*/ 157163 w 2537780"/>
                <a:gd name="connsiteY10" fmla="*/ 323849 h 1395413"/>
                <a:gd name="connsiteX11" fmla="*/ 0 w 2537780"/>
                <a:gd name="connsiteY11" fmla="*/ 481012 h 1395413"/>
                <a:gd name="connsiteX12" fmla="*/ 914401 w 2537780"/>
                <a:gd name="connsiteY12" fmla="*/ 1395413 h 1395413"/>
                <a:gd name="connsiteX0" fmla="*/ 2537780 w 2537780"/>
                <a:gd name="connsiteY0" fmla="*/ 257640 h 1511857"/>
                <a:gd name="connsiteX1" fmla="*/ 1609726 w 2537780"/>
                <a:gd name="connsiteY1" fmla="*/ 1185862 h 1511857"/>
                <a:gd name="connsiteX2" fmla="*/ 1481138 w 2537780"/>
                <a:gd name="connsiteY2" fmla="*/ 1057274 h 1511857"/>
                <a:gd name="connsiteX3" fmla="*/ 1847851 w 2537780"/>
                <a:gd name="connsiteY3" fmla="*/ 690561 h 1511857"/>
                <a:gd name="connsiteX4" fmla="*/ 1428751 w 2537780"/>
                <a:gd name="connsiteY4" fmla="*/ 271461 h 1511857"/>
                <a:gd name="connsiteX5" fmla="*/ 1114425 w 2537780"/>
                <a:gd name="connsiteY5" fmla="*/ 585787 h 1511857"/>
                <a:gd name="connsiteX6" fmla="*/ 528638 w 2537780"/>
                <a:gd name="connsiteY6" fmla="*/ 0 h 1511857"/>
                <a:gd name="connsiteX7" fmla="*/ 381001 w 2537780"/>
                <a:gd name="connsiteY7" fmla="*/ 147637 h 1511857"/>
                <a:gd name="connsiteX8" fmla="*/ 300039 w 2537780"/>
                <a:gd name="connsiteY8" fmla="*/ 66675 h 1511857"/>
                <a:gd name="connsiteX9" fmla="*/ 100014 w 2537780"/>
                <a:gd name="connsiteY9" fmla="*/ 266700 h 1511857"/>
                <a:gd name="connsiteX10" fmla="*/ 157163 w 2537780"/>
                <a:gd name="connsiteY10" fmla="*/ 323849 h 1511857"/>
                <a:gd name="connsiteX11" fmla="*/ 0 w 2537780"/>
                <a:gd name="connsiteY11" fmla="*/ 481012 h 1511857"/>
                <a:gd name="connsiteX12" fmla="*/ 1024127 w 2537780"/>
                <a:gd name="connsiteY12" fmla="*/ 1511857 h 151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80" h="1511857">
                  <a:moveTo>
                    <a:pt x="2537780" y="257640"/>
                  </a:moveTo>
                  <a:lnTo>
                    <a:pt x="1609726" y="1185862"/>
                  </a:lnTo>
                  <a:lnTo>
                    <a:pt x="1481138" y="1057274"/>
                  </a:lnTo>
                  <a:lnTo>
                    <a:pt x="1847851" y="690561"/>
                  </a:lnTo>
                  <a:lnTo>
                    <a:pt x="1428751" y="271461"/>
                  </a:lnTo>
                  <a:lnTo>
                    <a:pt x="1114425" y="585787"/>
                  </a:lnTo>
                  <a:lnTo>
                    <a:pt x="528638" y="0"/>
                  </a:lnTo>
                  <a:lnTo>
                    <a:pt x="381001" y="147637"/>
                  </a:lnTo>
                  <a:lnTo>
                    <a:pt x="300039" y="66675"/>
                  </a:lnTo>
                  <a:lnTo>
                    <a:pt x="100014" y="266700"/>
                  </a:lnTo>
                  <a:lnTo>
                    <a:pt x="157163" y="323849"/>
                  </a:lnTo>
                  <a:lnTo>
                    <a:pt x="0" y="481012"/>
                  </a:lnTo>
                  <a:lnTo>
                    <a:pt x="1024127" y="1511857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7ACD123E-BC74-4B47-9E46-430E28FE9962}"/>
                </a:ext>
              </a:extLst>
            </p:cNvPr>
            <p:cNvSpPr/>
            <p:nvPr/>
          </p:nvSpPr>
          <p:spPr>
            <a:xfrm rot="2700000">
              <a:off x="7825657" y="3079351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>
                  <a:solidFill>
                    <a:schemeClr val="accent3"/>
                  </a:solidFill>
                </a:rPr>
                <a:t>7882</a:t>
              </a:r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5352C4DB-A090-4B75-B38D-2CC80D7AC1C7}"/>
                </a:ext>
              </a:extLst>
            </p:cNvPr>
            <p:cNvSpPr/>
            <p:nvPr/>
          </p:nvSpPr>
          <p:spPr>
            <a:xfrm rot="2700000">
              <a:off x="7321322" y="3853892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>
                  <a:solidFill>
                    <a:schemeClr val="accent3"/>
                  </a:solidFill>
                </a:rPr>
                <a:t>7883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6553B7AF-46BC-4C83-808A-AA6F94EAA952}"/>
                </a:ext>
              </a:extLst>
            </p:cNvPr>
            <p:cNvSpPr/>
            <p:nvPr/>
          </p:nvSpPr>
          <p:spPr>
            <a:xfrm rot="2700000">
              <a:off x="8450150" y="2531635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>
                  <a:solidFill>
                    <a:schemeClr val="accent3"/>
                  </a:solidFill>
                </a:rPr>
                <a:t>7884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74B09BD9-992A-4FFF-B195-47A8820350A7}"/>
                </a:ext>
              </a:extLst>
            </p:cNvPr>
            <p:cNvSpPr/>
            <p:nvPr/>
          </p:nvSpPr>
          <p:spPr>
            <a:xfrm rot="18900000">
              <a:off x="8866074" y="3728235"/>
              <a:ext cx="632073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800" cap="all">
                  <a:solidFill>
                    <a:schemeClr val="accent3"/>
                  </a:solidFill>
                </a:rPr>
                <a:t>49-117e</a:t>
              </a:r>
            </a:p>
          </p:txBody>
        </p:sp>
      </p:grpSp>
      <p:sp>
        <p:nvSpPr>
          <p:cNvPr id="97" name="FRAME">
            <a:extLst>
              <a:ext uri="{FF2B5EF4-FFF2-40B4-BE49-F238E27FC236}">
                <a16:creationId xmlns:a16="http://schemas.microsoft.com/office/drawing/2014/main" id="{8543151A-D885-4F6B-9163-625EDFB54911}"/>
              </a:ext>
            </a:extLst>
          </p:cNvPr>
          <p:cNvSpPr/>
          <p:nvPr userDrawn="1"/>
        </p:nvSpPr>
        <p:spPr>
          <a:xfrm>
            <a:off x="10261600" y="-1566091"/>
            <a:ext cx="1930400" cy="1557574"/>
          </a:xfrm>
          <a:prstGeom prst="round2SameRect">
            <a:avLst>
              <a:gd name="adj1" fmla="val 828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LICHT BLAUW">
            <a:extLst>
              <a:ext uri="{FF2B5EF4-FFF2-40B4-BE49-F238E27FC236}">
                <a16:creationId xmlns:a16="http://schemas.microsoft.com/office/drawing/2014/main" id="{CDE72DFD-2BBC-4644-B23E-D13951F6659E}"/>
              </a:ext>
            </a:extLst>
          </p:cNvPr>
          <p:cNvSpPr/>
          <p:nvPr userDrawn="1"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99" name="LIJNEN">
            <a:extLst>
              <a:ext uri="{FF2B5EF4-FFF2-40B4-BE49-F238E27FC236}">
                <a16:creationId xmlns:a16="http://schemas.microsoft.com/office/drawing/2014/main" id="{69DA3F9E-3EF7-452C-BF4E-4D752EC93351}"/>
              </a:ext>
            </a:extLst>
          </p:cNvPr>
          <p:cNvPicPr preferRelativeResize="0">
            <a:picLocks/>
          </p:cNvPicPr>
          <p:nvPr userDrawn="1"/>
        </p:nvPicPr>
        <p:blipFill>
          <a:blip r:embed="rId27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100" name="VERLOOP">
            <a:extLst>
              <a:ext uri="{FF2B5EF4-FFF2-40B4-BE49-F238E27FC236}">
                <a16:creationId xmlns:a16="http://schemas.microsoft.com/office/drawing/2014/main" id="{A0A4C8EA-CE6B-4646-8F9B-2A9DAC3D1313}"/>
              </a:ext>
            </a:extLst>
          </p:cNvPr>
          <p:cNvSpPr/>
          <p:nvPr userDrawn="1"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grpSp>
        <p:nvGrpSpPr>
          <p:cNvPr id="101" name="LOGO">
            <a:extLst>
              <a:ext uri="{FF2B5EF4-FFF2-40B4-BE49-F238E27FC236}">
                <a16:creationId xmlns:a16="http://schemas.microsoft.com/office/drawing/2014/main" id="{7ABDFB94-3954-4045-8A7D-92ECE741F332}"/>
              </a:ext>
            </a:extLst>
          </p:cNvPr>
          <p:cNvGrpSpPr/>
          <p:nvPr userDrawn="1"/>
        </p:nvGrpSpPr>
        <p:grpSpPr>
          <a:xfrm>
            <a:off x="10620753" y="-1256929"/>
            <a:ext cx="1212095" cy="939250"/>
            <a:chOff x="2783323" y="991053"/>
            <a:chExt cx="6625355" cy="5133974"/>
          </a:xfrm>
          <a:solidFill>
            <a:schemeClr val="bg2"/>
          </a:solidFill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6F48BDD3-2B29-4501-936D-7F69E407D9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3323" y="991053"/>
              <a:ext cx="386404" cy="720836"/>
            </a:xfrm>
            <a:custGeom>
              <a:avLst/>
              <a:gdLst>
                <a:gd name="T0" fmla="*/ 66 w 171"/>
                <a:gd name="T1" fmla="*/ 0 h 319"/>
                <a:gd name="T2" fmla="*/ 45 w 171"/>
                <a:gd name="T3" fmla="*/ 201 h 319"/>
                <a:gd name="T4" fmla="*/ 66 w 171"/>
                <a:gd name="T5" fmla="*/ 201 h 319"/>
                <a:gd name="T6" fmla="*/ 136 w 171"/>
                <a:gd name="T7" fmla="*/ 111 h 319"/>
                <a:gd name="T8" fmla="*/ 171 w 171"/>
                <a:gd name="T9" fmla="*/ 111 h 319"/>
                <a:gd name="T10" fmla="*/ 91 w 171"/>
                <a:gd name="T11" fmla="*/ 214 h 319"/>
                <a:gd name="T12" fmla="*/ 161 w 171"/>
                <a:gd name="T13" fmla="*/ 319 h 319"/>
                <a:gd name="T14" fmla="*/ 119 w 171"/>
                <a:gd name="T15" fmla="*/ 319 h 319"/>
                <a:gd name="T16" fmla="*/ 60 w 171"/>
                <a:gd name="T17" fmla="*/ 226 h 319"/>
                <a:gd name="T18" fmla="*/ 43 w 171"/>
                <a:gd name="T19" fmla="*/ 226 h 319"/>
                <a:gd name="T20" fmla="*/ 35 w 171"/>
                <a:gd name="T21" fmla="*/ 319 h 319"/>
                <a:gd name="T22" fmla="*/ 0 w 171"/>
                <a:gd name="T23" fmla="*/ 319 h 319"/>
                <a:gd name="T24" fmla="*/ 33 w 171"/>
                <a:gd name="T25" fmla="*/ 2 h 319"/>
                <a:gd name="T26" fmla="*/ 66 w 171"/>
                <a:gd name="T2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319">
                  <a:moveTo>
                    <a:pt x="66" y="0"/>
                  </a:moveTo>
                  <a:lnTo>
                    <a:pt x="45" y="201"/>
                  </a:lnTo>
                  <a:lnTo>
                    <a:pt x="66" y="201"/>
                  </a:lnTo>
                  <a:lnTo>
                    <a:pt x="136" y="111"/>
                  </a:lnTo>
                  <a:lnTo>
                    <a:pt x="171" y="111"/>
                  </a:lnTo>
                  <a:lnTo>
                    <a:pt x="91" y="214"/>
                  </a:lnTo>
                  <a:lnTo>
                    <a:pt x="161" y="319"/>
                  </a:lnTo>
                  <a:lnTo>
                    <a:pt x="119" y="319"/>
                  </a:lnTo>
                  <a:lnTo>
                    <a:pt x="60" y="226"/>
                  </a:lnTo>
                  <a:lnTo>
                    <a:pt x="43" y="226"/>
                  </a:lnTo>
                  <a:lnTo>
                    <a:pt x="35" y="319"/>
                  </a:lnTo>
                  <a:lnTo>
                    <a:pt x="0" y="319"/>
                  </a:lnTo>
                  <a:lnTo>
                    <a:pt x="33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DC267CDB-08F3-4CA0-8496-199A17272A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23960" y="1232839"/>
              <a:ext cx="372846" cy="483570"/>
            </a:xfrm>
            <a:custGeom>
              <a:avLst/>
              <a:gdLst>
                <a:gd name="T0" fmla="*/ 74 w 80"/>
                <a:gd name="T1" fmla="*/ 103 h 104"/>
                <a:gd name="T2" fmla="*/ 58 w 80"/>
                <a:gd name="T3" fmla="*/ 103 h 104"/>
                <a:gd name="T4" fmla="*/ 58 w 80"/>
                <a:gd name="T5" fmla="*/ 82 h 104"/>
                <a:gd name="T6" fmla="*/ 23 w 80"/>
                <a:gd name="T7" fmla="*/ 104 h 104"/>
                <a:gd name="T8" fmla="*/ 0 w 80"/>
                <a:gd name="T9" fmla="*/ 70 h 104"/>
                <a:gd name="T10" fmla="*/ 47 w 80"/>
                <a:gd name="T11" fmla="*/ 0 h 104"/>
                <a:gd name="T12" fmla="*/ 80 w 80"/>
                <a:gd name="T13" fmla="*/ 5 h 104"/>
                <a:gd name="T14" fmla="*/ 74 w 80"/>
                <a:gd name="T15" fmla="*/ 70 h 104"/>
                <a:gd name="T16" fmla="*/ 74 w 80"/>
                <a:gd name="T17" fmla="*/ 103 h 104"/>
                <a:gd name="T18" fmla="*/ 63 w 80"/>
                <a:gd name="T19" fmla="*/ 16 h 104"/>
                <a:gd name="T20" fmla="*/ 45 w 80"/>
                <a:gd name="T21" fmla="*/ 14 h 104"/>
                <a:gd name="T22" fmla="*/ 17 w 80"/>
                <a:gd name="T23" fmla="*/ 68 h 104"/>
                <a:gd name="T24" fmla="*/ 28 w 80"/>
                <a:gd name="T25" fmla="*/ 89 h 104"/>
                <a:gd name="T26" fmla="*/ 58 w 80"/>
                <a:gd name="T27" fmla="*/ 66 h 104"/>
                <a:gd name="T28" fmla="*/ 63 w 80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04">
                  <a:moveTo>
                    <a:pt x="74" y="103"/>
                  </a:moveTo>
                  <a:cubicBezTo>
                    <a:pt x="58" y="103"/>
                    <a:pt x="58" y="103"/>
                    <a:pt x="58" y="10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39" y="101"/>
                    <a:pt x="33" y="104"/>
                    <a:pt x="23" y="104"/>
                  </a:cubicBezTo>
                  <a:cubicBezTo>
                    <a:pt x="10" y="104"/>
                    <a:pt x="0" y="95"/>
                    <a:pt x="0" y="70"/>
                  </a:cubicBezTo>
                  <a:cubicBezTo>
                    <a:pt x="0" y="26"/>
                    <a:pt x="18" y="0"/>
                    <a:pt x="47" y="0"/>
                  </a:cubicBezTo>
                  <a:cubicBezTo>
                    <a:pt x="57" y="0"/>
                    <a:pt x="70" y="2"/>
                    <a:pt x="80" y="5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74" y="103"/>
                  </a:lnTo>
                  <a:close/>
                  <a:moveTo>
                    <a:pt x="63" y="16"/>
                  </a:moveTo>
                  <a:cubicBezTo>
                    <a:pt x="58" y="15"/>
                    <a:pt x="51" y="14"/>
                    <a:pt x="45" y="14"/>
                  </a:cubicBezTo>
                  <a:cubicBezTo>
                    <a:pt x="27" y="14"/>
                    <a:pt x="17" y="33"/>
                    <a:pt x="17" y="68"/>
                  </a:cubicBezTo>
                  <a:cubicBezTo>
                    <a:pt x="17" y="83"/>
                    <a:pt x="21" y="89"/>
                    <a:pt x="28" y="89"/>
                  </a:cubicBezTo>
                  <a:cubicBezTo>
                    <a:pt x="33" y="89"/>
                    <a:pt x="40" y="84"/>
                    <a:pt x="58" y="66"/>
                  </a:cubicBezTo>
                  <a:lnTo>
                    <a:pt x="6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58EEC02C-4AEB-494F-A71E-5B7C554B77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98491" y="991053"/>
              <a:ext cx="399962" cy="725355"/>
            </a:xfrm>
            <a:custGeom>
              <a:avLst/>
              <a:gdLst>
                <a:gd name="T0" fmla="*/ 47 w 86"/>
                <a:gd name="T1" fmla="*/ 52 h 156"/>
                <a:gd name="T2" fmla="*/ 64 w 86"/>
                <a:gd name="T3" fmla="*/ 54 h 156"/>
                <a:gd name="T4" fmla="*/ 70 w 86"/>
                <a:gd name="T5" fmla="*/ 1 h 156"/>
                <a:gd name="T6" fmla="*/ 86 w 86"/>
                <a:gd name="T7" fmla="*/ 0 h 156"/>
                <a:gd name="T8" fmla="*/ 74 w 86"/>
                <a:gd name="T9" fmla="*/ 122 h 156"/>
                <a:gd name="T10" fmla="*/ 74 w 86"/>
                <a:gd name="T11" fmla="*/ 155 h 156"/>
                <a:gd name="T12" fmla="*/ 59 w 86"/>
                <a:gd name="T13" fmla="*/ 155 h 156"/>
                <a:gd name="T14" fmla="*/ 58 w 86"/>
                <a:gd name="T15" fmla="*/ 134 h 156"/>
                <a:gd name="T16" fmla="*/ 23 w 86"/>
                <a:gd name="T17" fmla="*/ 156 h 156"/>
                <a:gd name="T18" fmla="*/ 0 w 86"/>
                <a:gd name="T19" fmla="*/ 122 h 156"/>
                <a:gd name="T20" fmla="*/ 47 w 86"/>
                <a:gd name="T21" fmla="*/ 52 h 156"/>
                <a:gd name="T22" fmla="*/ 28 w 86"/>
                <a:gd name="T23" fmla="*/ 141 h 156"/>
                <a:gd name="T24" fmla="*/ 58 w 86"/>
                <a:gd name="T25" fmla="*/ 118 h 156"/>
                <a:gd name="T26" fmla="*/ 63 w 86"/>
                <a:gd name="T27" fmla="*/ 68 h 156"/>
                <a:gd name="T28" fmla="*/ 46 w 86"/>
                <a:gd name="T29" fmla="*/ 66 h 156"/>
                <a:gd name="T30" fmla="*/ 17 w 86"/>
                <a:gd name="T31" fmla="*/ 120 h 156"/>
                <a:gd name="T32" fmla="*/ 28 w 86"/>
                <a:gd name="T33" fmla="*/ 14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56">
                  <a:moveTo>
                    <a:pt x="47" y="52"/>
                  </a:moveTo>
                  <a:cubicBezTo>
                    <a:pt x="53" y="52"/>
                    <a:pt x="59" y="53"/>
                    <a:pt x="64" y="5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4" y="155"/>
                    <a:pt x="74" y="155"/>
                    <a:pt x="74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39" y="153"/>
                    <a:pt x="33" y="156"/>
                    <a:pt x="23" y="156"/>
                  </a:cubicBezTo>
                  <a:cubicBezTo>
                    <a:pt x="10" y="156"/>
                    <a:pt x="0" y="147"/>
                    <a:pt x="0" y="122"/>
                  </a:cubicBezTo>
                  <a:cubicBezTo>
                    <a:pt x="0" y="78"/>
                    <a:pt x="18" y="52"/>
                    <a:pt x="47" y="52"/>
                  </a:cubicBezTo>
                  <a:close/>
                  <a:moveTo>
                    <a:pt x="28" y="141"/>
                  </a:moveTo>
                  <a:cubicBezTo>
                    <a:pt x="34" y="141"/>
                    <a:pt x="40" y="136"/>
                    <a:pt x="58" y="11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58" y="67"/>
                    <a:pt x="51" y="66"/>
                    <a:pt x="46" y="66"/>
                  </a:cubicBezTo>
                  <a:cubicBezTo>
                    <a:pt x="27" y="66"/>
                    <a:pt x="17" y="85"/>
                    <a:pt x="17" y="120"/>
                  </a:cubicBezTo>
                  <a:cubicBezTo>
                    <a:pt x="17" y="135"/>
                    <a:pt x="21" y="141"/>
                    <a:pt x="28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07C0B354-8153-46A3-A538-DC93D848ED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3021" y="1232839"/>
              <a:ext cx="370586" cy="483570"/>
            </a:xfrm>
            <a:custGeom>
              <a:avLst/>
              <a:gdLst>
                <a:gd name="T0" fmla="*/ 74 w 80"/>
                <a:gd name="T1" fmla="*/ 103 h 104"/>
                <a:gd name="T2" fmla="*/ 59 w 80"/>
                <a:gd name="T3" fmla="*/ 103 h 104"/>
                <a:gd name="T4" fmla="*/ 58 w 80"/>
                <a:gd name="T5" fmla="*/ 82 h 104"/>
                <a:gd name="T6" fmla="*/ 23 w 80"/>
                <a:gd name="T7" fmla="*/ 104 h 104"/>
                <a:gd name="T8" fmla="*/ 0 w 80"/>
                <a:gd name="T9" fmla="*/ 70 h 104"/>
                <a:gd name="T10" fmla="*/ 48 w 80"/>
                <a:gd name="T11" fmla="*/ 0 h 104"/>
                <a:gd name="T12" fmla="*/ 80 w 80"/>
                <a:gd name="T13" fmla="*/ 5 h 104"/>
                <a:gd name="T14" fmla="*/ 74 w 80"/>
                <a:gd name="T15" fmla="*/ 70 h 104"/>
                <a:gd name="T16" fmla="*/ 74 w 80"/>
                <a:gd name="T17" fmla="*/ 103 h 104"/>
                <a:gd name="T18" fmla="*/ 63 w 80"/>
                <a:gd name="T19" fmla="*/ 16 h 104"/>
                <a:gd name="T20" fmla="*/ 46 w 80"/>
                <a:gd name="T21" fmla="*/ 14 h 104"/>
                <a:gd name="T22" fmla="*/ 17 w 80"/>
                <a:gd name="T23" fmla="*/ 68 h 104"/>
                <a:gd name="T24" fmla="*/ 28 w 80"/>
                <a:gd name="T25" fmla="*/ 89 h 104"/>
                <a:gd name="T26" fmla="*/ 58 w 80"/>
                <a:gd name="T27" fmla="*/ 66 h 104"/>
                <a:gd name="T28" fmla="*/ 63 w 80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04">
                  <a:moveTo>
                    <a:pt x="74" y="103"/>
                  </a:moveTo>
                  <a:cubicBezTo>
                    <a:pt x="59" y="103"/>
                    <a:pt x="59" y="103"/>
                    <a:pt x="59" y="10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39" y="101"/>
                    <a:pt x="33" y="104"/>
                    <a:pt x="23" y="104"/>
                  </a:cubicBezTo>
                  <a:cubicBezTo>
                    <a:pt x="10" y="104"/>
                    <a:pt x="0" y="95"/>
                    <a:pt x="0" y="70"/>
                  </a:cubicBezTo>
                  <a:cubicBezTo>
                    <a:pt x="0" y="26"/>
                    <a:pt x="18" y="0"/>
                    <a:pt x="48" y="0"/>
                  </a:cubicBezTo>
                  <a:cubicBezTo>
                    <a:pt x="57" y="0"/>
                    <a:pt x="70" y="2"/>
                    <a:pt x="80" y="5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74" y="103"/>
                  </a:lnTo>
                  <a:close/>
                  <a:moveTo>
                    <a:pt x="63" y="16"/>
                  </a:moveTo>
                  <a:cubicBezTo>
                    <a:pt x="58" y="15"/>
                    <a:pt x="51" y="14"/>
                    <a:pt x="46" y="14"/>
                  </a:cubicBezTo>
                  <a:cubicBezTo>
                    <a:pt x="27" y="14"/>
                    <a:pt x="17" y="33"/>
                    <a:pt x="17" y="68"/>
                  </a:cubicBezTo>
                  <a:cubicBezTo>
                    <a:pt x="17" y="83"/>
                    <a:pt x="21" y="89"/>
                    <a:pt x="28" y="89"/>
                  </a:cubicBezTo>
                  <a:cubicBezTo>
                    <a:pt x="34" y="89"/>
                    <a:pt x="40" y="84"/>
                    <a:pt x="58" y="66"/>
                  </a:cubicBezTo>
                  <a:lnTo>
                    <a:pt x="6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49068046-DA3B-41C4-9469-D4960F93C2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8176" y="1232839"/>
              <a:ext cx="284718" cy="483570"/>
            </a:xfrm>
            <a:custGeom>
              <a:avLst/>
              <a:gdLst>
                <a:gd name="T0" fmla="*/ 58 w 61"/>
                <a:gd name="T1" fmla="*/ 16 h 104"/>
                <a:gd name="T2" fmla="*/ 38 w 61"/>
                <a:gd name="T3" fmla="*/ 13 h 104"/>
                <a:gd name="T4" fmla="*/ 25 w 61"/>
                <a:gd name="T5" fmla="*/ 25 h 104"/>
                <a:gd name="T6" fmla="*/ 37 w 61"/>
                <a:gd name="T7" fmla="*/ 45 h 104"/>
                <a:gd name="T8" fmla="*/ 59 w 61"/>
                <a:gd name="T9" fmla="*/ 77 h 104"/>
                <a:gd name="T10" fmla="*/ 28 w 61"/>
                <a:gd name="T11" fmla="*/ 104 h 104"/>
                <a:gd name="T12" fmla="*/ 0 w 61"/>
                <a:gd name="T13" fmla="*/ 97 h 104"/>
                <a:gd name="T14" fmla="*/ 4 w 61"/>
                <a:gd name="T15" fmla="*/ 84 h 104"/>
                <a:gd name="T16" fmla="*/ 29 w 61"/>
                <a:gd name="T17" fmla="*/ 91 h 104"/>
                <a:gd name="T18" fmla="*/ 44 w 61"/>
                <a:gd name="T19" fmla="*/ 79 h 104"/>
                <a:gd name="T20" fmla="*/ 28 w 61"/>
                <a:gd name="T21" fmla="*/ 58 h 104"/>
                <a:gd name="T22" fmla="*/ 9 w 61"/>
                <a:gd name="T23" fmla="*/ 27 h 104"/>
                <a:gd name="T24" fmla="*/ 38 w 61"/>
                <a:gd name="T25" fmla="*/ 0 h 104"/>
                <a:gd name="T26" fmla="*/ 61 w 61"/>
                <a:gd name="T27" fmla="*/ 4 h 104"/>
                <a:gd name="T28" fmla="*/ 58 w 61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104">
                  <a:moveTo>
                    <a:pt x="58" y="16"/>
                  </a:moveTo>
                  <a:cubicBezTo>
                    <a:pt x="51" y="14"/>
                    <a:pt x="45" y="13"/>
                    <a:pt x="38" y="13"/>
                  </a:cubicBezTo>
                  <a:cubicBezTo>
                    <a:pt x="29" y="13"/>
                    <a:pt x="25" y="19"/>
                    <a:pt x="25" y="25"/>
                  </a:cubicBezTo>
                  <a:cubicBezTo>
                    <a:pt x="25" y="33"/>
                    <a:pt x="27" y="37"/>
                    <a:pt x="37" y="45"/>
                  </a:cubicBezTo>
                  <a:cubicBezTo>
                    <a:pt x="56" y="61"/>
                    <a:pt x="59" y="67"/>
                    <a:pt x="59" y="77"/>
                  </a:cubicBezTo>
                  <a:cubicBezTo>
                    <a:pt x="59" y="93"/>
                    <a:pt x="48" y="104"/>
                    <a:pt x="28" y="104"/>
                  </a:cubicBezTo>
                  <a:cubicBezTo>
                    <a:pt x="18" y="104"/>
                    <a:pt x="8" y="102"/>
                    <a:pt x="0" y="97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13" y="88"/>
                    <a:pt x="22" y="91"/>
                    <a:pt x="29" y="91"/>
                  </a:cubicBezTo>
                  <a:cubicBezTo>
                    <a:pt x="39" y="91"/>
                    <a:pt x="44" y="86"/>
                    <a:pt x="44" y="79"/>
                  </a:cubicBezTo>
                  <a:cubicBezTo>
                    <a:pt x="44" y="72"/>
                    <a:pt x="41" y="69"/>
                    <a:pt x="28" y="58"/>
                  </a:cubicBezTo>
                  <a:cubicBezTo>
                    <a:pt x="13" y="47"/>
                    <a:pt x="9" y="38"/>
                    <a:pt x="9" y="27"/>
                  </a:cubicBezTo>
                  <a:cubicBezTo>
                    <a:pt x="9" y="13"/>
                    <a:pt x="19" y="0"/>
                    <a:pt x="38" y="0"/>
                  </a:cubicBezTo>
                  <a:cubicBezTo>
                    <a:pt x="48" y="0"/>
                    <a:pt x="55" y="1"/>
                    <a:pt x="61" y="4"/>
                  </a:cubicBezTo>
                  <a:lnTo>
                    <a:pt x="5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FA290A0E-6016-4BF6-AAE1-05654A1AE4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7464" y="1079181"/>
              <a:ext cx="264382" cy="637227"/>
            </a:xfrm>
            <a:custGeom>
              <a:avLst/>
              <a:gdLst>
                <a:gd name="T0" fmla="*/ 32 w 57"/>
                <a:gd name="T1" fmla="*/ 35 h 137"/>
                <a:gd name="T2" fmla="*/ 57 w 57"/>
                <a:gd name="T3" fmla="*/ 35 h 137"/>
                <a:gd name="T4" fmla="*/ 56 w 57"/>
                <a:gd name="T5" fmla="*/ 48 h 137"/>
                <a:gd name="T6" fmla="*/ 31 w 57"/>
                <a:gd name="T7" fmla="*/ 48 h 137"/>
                <a:gd name="T8" fmla="*/ 25 w 57"/>
                <a:gd name="T9" fmla="*/ 103 h 137"/>
                <a:gd name="T10" fmla="*/ 25 w 57"/>
                <a:gd name="T11" fmla="*/ 117 h 137"/>
                <a:gd name="T12" fmla="*/ 31 w 57"/>
                <a:gd name="T13" fmla="*/ 123 h 137"/>
                <a:gd name="T14" fmla="*/ 51 w 57"/>
                <a:gd name="T15" fmla="*/ 118 h 137"/>
                <a:gd name="T16" fmla="*/ 53 w 57"/>
                <a:gd name="T17" fmla="*/ 130 h 137"/>
                <a:gd name="T18" fmla="*/ 24 w 57"/>
                <a:gd name="T19" fmla="*/ 137 h 137"/>
                <a:gd name="T20" fmla="*/ 8 w 57"/>
                <a:gd name="T21" fmla="*/ 120 h 137"/>
                <a:gd name="T22" fmla="*/ 9 w 57"/>
                <a:gd name="T23" fmla="*/ 105 h 137"/>
                <a:gd name="T24" fmla="*/ 14 w 57"/>
                <a:gd name="T25" fmla="*/ 48 h 137"/>
                <a:gd name="T26" fmla="*/ 0 w 57"/>
                <a:gd name="T27" fmla="*/ 48 h 137"/>
                <a:gd name="T28" fmla="*/ 1 w 57"/>
                <a:gd name="T29" fmla="*/ 36 h 137"/>
                <a:gd name="T30" fmla="*/ 16 w 57"/>
                <a:gd name="T31" fmla="*/ 35 h 137"/>
                <a:gd name="T32" fmla="*/ 21 w 57"/>
                <a:gd name="T33" fmla="*/ 1 h 137"/>
                <a:gd name="T34" fmla="*/ 35 w 57"/>
                <a:gd name="T35" fmla="*/ 0 h 137"/>
                <a:gd name="T36" fmla="*/ 32 w 57"/>
                <a:gd name="T37" fmla="*/ 3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37">
                  <a:moveTo>
                    <a:pt x="32" y="35"/>
                  </a:moveTo>
                  <a:cubicBezTo>
                    <a:pt x="57" y="35"/>
                    <a:pt x="57" y="35"/>
                    <a:pt x="57" y="35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5" y="108"/>
                    <a:pt x="25" y="113"/>
                    <a:pt x="25" y="117"/>
                  </a:cubicBezTo>
                  <a:cubicBezTo>
                    <a:pt x="25" y="122"/>
                    <a:pt x="27" y="123"/>
                    <a:pt x="31" y="123"/>
                  </a:cubicBezTo>
                  <a:cubicBezTo>
                    <a:pt x="34" y="123"/>
                    <a:pt x="41" y="121"/>
                    <a:pt x="51" y="118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42" y="135"/>
                    <a:pt x="33" y="137"/>
                    <a:pt x="24" y="137"/>
                  </a:cubicBezTo>
                  <a:cubicBezTo>
                    <a:pt x="13" y="137"/>
                    <a:pt x="8" y="132"/>
                    <a:pt x="8" y="120"/>
                  </a:cubicBezTo>
                  <a:cubicBezTo>
                    <a:pt x="8" y="116"/>
                    <a:pt x="8" y="112"/>
                    <a:pt x="9" y="105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F95BEA09-BCF8-454F-B8F7-F09B360512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07376" y="1232839"/>
              <a:ext cx="343470" cy="483570"/>
            </a:xfrm>
            <a:custGeom>
              <a:avLst/>
              <a:gdLst>
                <a:gd name="T0" fmla="*/ 17 w 74"/>
                <a:gd name="T1" fmla="*/ 56 h 104"/>
                <a:gd name="T2" fmla="*/ 17 w 74"/>
                <a:gd name="T3" fmla="*/ 63 h 104"/>
                <a:gd name="T4" fmla="*/ 36 w 74"/>
                <a:gd name="T5" fmla="*/ 91 h 104"/>
                <a:gd name="T6" fmla="*/ 69 w 74"/>
                <a:gd name="T7" fmla="*/ 80 h 104"/>
                <a:gd name="T8" fmla="*/ 74 w 74"/>
                <a:gd name="T9" fmla="*/ 93 h 104"/>
                <a:gd name="T10" fmla="*/ 32 w 74"/>
                <a:gd name="T11" fmla="*/ 104 h 104"/>
                <a:gd name="T12" fmla="*/ 0 w 74"/>
                <a:gd name="T13" fmla="*/ 65 h 104"/>
                <a:gd name="T14" fmla="*/ 44 w 74"/>
                <a:gd name="T15" fmla="*/ 0 h 104"/>
                <a:gd name="T16" fmla="*/ 71 w 74"/>
                <a:gd name="T17" fmla="*/ 27 h 104"/>
                <a:gd name="T18" fmla="*/ 68 w 74"/>
                <a:gd name="T19" fmla="*/ 53 h 104"/>
                <a:gd name="T20" fmla="*/ 17 w 74"/>
                <a:gd name="T21" fmla="*/ 56 h 104"/>
                <a:gd name="T22" fmla="*/ 55 w 74"/>
                <a:gd name="T23" fmla="*/ 41 h 104"/>
                <a:gd name="T24" fmla="*/ 56 w 74"/>
                <a:gd name="T25" fmla="*/ 28 h 104"/>
                <a:gd name="T26" fmla="*/ 42 w 74"/>
                <a:gd name="T27" fmla="*/ 12 h 104"/>
                <a:gd name="T28" fmla="*/ 19 w 74"/>
                <a:gd name="T29" fmla="*/ 44 h 104"/>
                <a:gd name="T30" fmla="*/ 55 w 74"/>
                <a:gd name="T31" fmla="*/ 4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04">
                  <a:moveTo>
                    <a:pt x="17" y="56"/>
                  </a:moveTo>
                  <a:cubicBezTo>
                    <a:pt x="17" y="59"/>
                    <a:pt x="17" y="61"/>
                    <a:pt x="17" y="63"/>
                  </a:cubicBezTo>
                  <a:cubicBezTo>
                    <a:pt x="17" y="84"/>
                    <a:pt x="24" y="91"/>
                    <a:pt x="36" y="91"/>
                  </a:cubicBezTo>
                  <a:cubicBezTo>
                    <a:pt x="43" y="91"/>
                    <a:pt x="53" y="88"/>
                    <a:pt x="69" y="80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57" y="101"/>
                    <a:pt x="45" y="104"/>
                    <a:pt x="32" y="104"/>
                  </a:cubicBezTo>
                  <a:cubicBezTo>
                    <a:pt x="12" y="104"/>
                    <a:pt x="0" y="92"/>
                    <a:pt x="0" y="65"/>
                  </a:cubicBezTo>
                  <a:cubicBezTo>
                    <a:pt x="0" y="26"/>
                    <a:pt x="16" y="0"/>
                    <a:pt x="44" y="0"/>
                  </a:cubicBezTo>
                  <a:cubicBezTo>
                    <a:pt x="63" y="0"/>
                    <a:pt x="71" y="9"/>
                    <a:pt x="71" y="27"/>
                  </a:cubicBezTo>
                  <a:cubicBezTo>
                    <a:pt x="71" y="32"/>
                    <a:pt x="70" y="44"/>
                    <a:pt x="68" y="53"/>
                  </a:cubicBezTo>
                  <a:lnTo>
                    <a:pt x="17" y="56"/>
                  </a:lnTo>
                  <a:close/>
                  <a:moveTo>
                    <a:pt x="55" y="41"/>
                  </a:moveTo>
                  <a:cubicBezTo>
                    <a:pt x="56" y="37"/>
                    <a:pt x="56" y="31"/>
                    <a:pt x="56" y="28"/>
                  </a:cubicBezTo>
                  <a:cubicBezTo>
                    <a:pt x="56" y="17"/>
                    <a:pt x="51" y="12"/>
                    <a:pt x="42" y="12"/>
                  </a:cubicBezTo>
                  <a:cubicBezTo>
                    <a:pt x="29" y="12"/>
                    <a:pt x="22" y="24"/>
                    <a:pt x="19" y="44"/>
                  </a:cubicBezTo>
                  <a:lnTo>
                    <a:pt x="55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62EF9F55-9F4B-4A35-AD0D-167D05B0FD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2530" y="1237358"/>
              <a:ext cx="282459" cy="474531"/>
            </a:xfrm>
            <a:custGeom>
              <a:avLst/>
              <a:gdLst>
                <a:gd name="T0" fmla="*/ 16 w 61"/>
                <a:gd name="T1" fmla="*/ 102 h 102"/>
                <a:gd name="T2" fmla="*/ 0 w 61"/>
                <a:gd name="T3" fmla="*/ 102 h 102"/>
                <a:gd name="T4" fmla="*/ 10 w 61"/>
                <a:gd name="T5" fmla="*/ 1 h 102"/>
                <a:gd name="T6" fmla="*/ 24 w 61"/>
                <a:gd name="T7" fmla="*/ 1 h 102"/>
                <a:gd name="T8" fmla="*/ 22 w 61"/>
                <a:gd name="T9" fmla="*/ 27 h 102"/>
                <a:gd name="T10" fmla="*/ 50 w 61"/>
                <a:gd name="T11" fmla="*/ 0 h 102"/>
                <a:gd name="T12" fmla="*/ 61 w 61"/>
                <a:gd name="T13" fmla="*/ 1 h 102"/>
                <a:gd name="T14" fmla="*/ 58 w 61"/>
                <a:gd name="T15" fmla="*/ 16 h 102"/>
                <a:gd name="T16" fmla="*/ 50 w 61"/>
                <a:gd name="T17" fmla="*/ 15 h 102"/>
                <a:gd name="T18" fmla="*/ 21 w 61"/>
                <a:gd name="T19" fmla="*/ 47 h 102"/>
                <a:gd name="T20" fmla="*/ 16 w 61"/>
                <a:gd name="T2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02">
                  <a:moveTo>
                    <a:pt x="16" y="102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8" y="2"/>
                    <a:pt x="41" y="0"/>
                    <a:pt x="50" y="0"/>
                  </a:cubicBezTo>
                  <a:cubicBezTo>
                    <a:pt x="54" y="0"/>
                    <a:pt x="58" y="0"/>
                    <a:pt x="61" y="1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3" y="15"/>
                    <a:pt x="50" y="15"/>
                  </a:cubicBezTo>
                  <a:cubicBezTo>
                    <a:pt x="44" y="15"/>
                    <a:pt x="42" y="19"/>
                    <a:pt x="21" y="47"/>
                  </a:cubicBezTo>
                  <a:lnTo>
                    <a:pt x="1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1A877443-06EF-4EA5-A51A-08CCA5B536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69344" y="3022498"/>
              <a:ext cx="2239334" cy="3102529"/>
            </a:xfrm>
            <a:custGeom>
              <a:avLst/>
              <a:gdLst>
                <a:gd name="T0" fmla="*/ 212 w 991"/>
                <a:gd name="T1" fmla="*/ 0 h 1373"/>
                <a:gd name="T2" fmla="*/ 0 w 991"/>
                <a:gd name="T3" fmla="*/ 232 h 1373"/>
                <a:gd name="T4" fmla="*/ 625 w 991"/>
                <a:gd name="T5" fmla="*/ 1373 h 1373"/>
                <a:gd name="T6" fmla="*/ 991 w 991"/>
                <a:gd name="T7" fmla="*/ 1373 h 1373"/>
                <a:gd name="T8" fmla="*/ 212 w 991"/>
                <a:gd name="T9" fmla="*/ 0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1373">
                  <a:moveTo>
                    <a:pt x="212" y="0"/>
                  </a:moveTo>
                  <a:lnTo>
                    <a:pt x="0" y="232"/>
                  </a:lnTo>
                  <a:lnTo>
                    <a:pt x="625" y="1373"/>
                  </a:lnTo>
                  <a:lnTo>
                    <a:pt x="991" y="137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70B625C5-5C6F-481F-8E01-AFE84129C7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3343" y="1079181"/>
              <a:ext cx="1974952" cy="4261740"/>
            </a:xfrm>
            <a:custGeom>
              <a:avLst/>
              <a:gdLst>
                <a:gd name="T0" fmla="*/ 469 w 874"/>
                <a:gd name="T1" fmla="*/ 1374 h 1886"/>
                <a:gd name="T2" fmla="*/ 874 w 874"/>
                <a:gd name="T3" fmla="*/ 0 h 1886"/>
                <a:gd name="T4" fmla="*/ 560 w 874"/>
                <a:gd name="T5" fmla="*/ 0 h 1886"/>
                <a:gd name="T6" fmla="*/ 0 w 874"/>
                <a:gd name="T7" fmla="*/ 1886 h 1886"/>
                <a:gd name="T8" fmla="*/ 469 w 874"/>
                <a:gd name="T9" fmla="*/ 1374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4" h="1886">
                  <a:moveTo>
                    <a:pt x="469" y="1374"/>
                  </a:moveTo>
                  <a:lnTo>
                    <a:pt x="874" y="0"/>
                  </a:lnTo>
                  <a:lnTo>
                    <a:pt x="560" y="0"/>
                  </a:lnTo>
                  <a:lnTo>
                    <a:pt x="0" y="1886"/>
                  </a:lnTo>
                  <a:lnTo>
                    <a:pt x="469" y="1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grpSp>
        <p:nvGrpSpPr>
          <p:cNvPr id="118" name="EXTRA KLEUREN PIPET">
            <a:extLst>
              <a:ext uri="{FF2B5EF4-FFF2-40B4-BE49-F238E27FC236}">
                <a16:creationId xmlns:a16="http://schemas.microsoft.com/office/drawing/2014/main" id="{70B184C6-C9CD-46E8-89A2-422880CD883F}"/>
              </a:ext>
            </a:extLst>
          </p:cNvPr>
          <p:cNvGrpSpPr/>
          <p:nvPr userDrawn="1"/>
        </p:nvGrpSpPr>
        <p:grpSpPr>
          <a:xfrm>
            <a:off x="3710570" y="6949155"/>
            <a:ext cx="4770861" cy="360000"/>
            <a:chOff x="3710570" y="6949155"/>
            <a:chExt cx="4770861" cy="360000"/>
          </a:xfrm>
        </p:grpSpPr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AF25807-BFBD-4B86-ADC1-B30A425B6299}"/>
                </a:ext>
              </a:extLst>
            </p:cNvPr>
            <p:cNvSpPr/>
            <p:nvPr userDrawn="1"/>
          </p:nvSpPr>
          <p:spPr>
            <a:xfrm>
              <a:off x="3710570" y="6949155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FF6950DA-85C5-487E-8515-ECA10E90B72B}"/>
                </a:ext>
              </a:extLst>
            </p:cNvPr>
            <p:cNvSpPr/>
            <p:nvPr userDrawn="1"/>
          </p:nvSpPr>
          <p:spPr>
            <a:xfrm>
              <a:off x="4151656" y="6949155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296A7079-2F65-4A82-A6F2-588C34DBF875}"/>
                </a:ext>
              </a:extLst>
            </p:cNvPr>
            <p:cNvSpPr/>
            <p:nvPr userDrawn="1"/>
          </p:nvSpPr>
          <p:spPr>
            <a:xfrm>
              <a:off x="4592742" y="6949155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183231A0-2700-43BA-AF1D-72DCE9B1AE6E}"/>
                </a:ext>
              </a:extLst>
            </p:cNvPr>
            <p:cNvSpPr/>
            <p:nvPr userDrawn="1"/>
          </p:nvSpPr>
          <p:spPr>
            <a:xfrm>
              <a:off x="5033828" y="6949155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9CE7B09B-D919-4B2D-9AC2-84AD7515827E}"/>
                </a:ext>
              </a:extLst>
            </p:cNvPr>
            <p:cNvSpPr/>
            <p:nvPr userDrawn="1"/>
          </p:nvSpPr>
          <p:spPr>
            <a:xfrm>
              <a:off x="5474914" y="6949155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E31099B5-E22A-4E21-A1C1-15A36870C486}"/>
                </a:ext>
              </a:extLst>
            </p:cNvPr>
            <p:cNvSpPr/>
            <p:nvPr userDrawn="1"/>
          </p:nvSpPr>
          <p:spPr>
            <a:xfrm>
              <a:off x="5916000" y="6949155"/>
              <a:ext cx="360000" cy="36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7DDF027D-C93D-4EDF-89CE-F3A232CAAD77}"/>
                </a:ext>
              </a:extLst>
            </p:cNvPr>
            <p:cNvSpPr/>
            <p:nvPr userDrawn="1"/>
          </p:nvSpPr>
          <p:spPr>
            <a:xfrm>
              <a:off x="6357086" y="6949155"/>
              <a:ext cx="360000" cy="360000"/>
            </a:xfrm>
            <a:prstGeom prst="rect">
              <a:avLst/>
            </a:prstGeom>
            <a:solidFill>
              <a:srgbClr val="BE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3A1B042D-8488-48DC-9EB1-5EF49648A65D}"/>
                </a:ext>
              </a:extLst>
            </p:cNvPr>
            <p:cNvSpPr/>
            <p:nvPr userDrawn="1"/>
          </p:nvSpPr>
          <p:spPr>
            <a:xfrm>
              <a:off x="6798172" y="6949155"/>
              <a:ext cx="360000" cy="360000"/>
            </a:xfrm>
            <a:prstGeom prst="rect">
              <a:avLst/>
            </a:prstGeom>
            <a:solidFill>
              <a:srgbClr val="6F24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7" name="Rechthoek 126">
              <a:extLst>
                <a:ext uri="{FF2B5EF4-FFF2-40B4-BE49-F238E27FC236}">
                  <a16:creationId xmlns:a16="http://schemas.microsoft.com/office/drawing/2014/main" id="{02DBE070-B42F-459E-9E5A-29DA78CB6B28}"/>
                </a:ext>
              </a:extLst>
            </p:cNvPr>
            <p:cNvSpPr/>
            <p:nvPr userDrawn="1"/>
          </p:nvSpPr>
          <p:spPr>
            <a:xfrm>
              <a:off x="7239258" y="6949155"/>
              <a:ext cx="360000" cy="360000"/>
            </a:xfrm>
            <a:prstGeom prst="rect">
              <a:avLst/>
            </a:prstGeom>
            <a:solidFill>
              <a:srgbClr val="EB2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2FC50A72-5B87-4BDE-9849-4DEEB06D2491}"/>
                </a:ext>
              </a:extLst>
            </p:cNvPr>
            <p:cNvSpPr/>
            <p:nvPr userDrawn="1"/>
          </p:nvSpPr>
          <p:spPr>
            <a:xfrm>
              <a:off x="7680344" y="6949155"/>
              <a:ext cx="360000" cy="360000"/>
            </a:xfrm>
            <a:prstGeom prst="rect">
              <a:avLst/>
            </a:prstGeom>
            <a:solidFill>
              <a:srgbClr val="BB9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9" name="Rechthoek 128">
              <a:extLst>
                <a:ext uri="{FF2B5EF4-FFF2-40B4-BE49-F238E27FC236}">
                  <a16:creationId xmlns:a16="http://schemas.microsoft.com/office/drawing/2014/main" id="{2129D4B0-8536-4C1B-B0F5-A22AC5594A26}"/>
                </a:ext>
              </a:extLst>
            </p:cNvPr>
            <p:cNvSpPr/>
            <p:nvPr userDrawn="1"/>
          </p:nvSpPr>
          <p:spPr>
            <a:xfrm>
              <a:off x="8121431" y="6949155"/>
              <a:ext cx="360000" cy="360000"/>
            </a:xfrm>
            <a:prstGeom prst="rect">
              <a:avLst/>
            </a:prstGeom>
            <a:solidFill>
              <a:srgbClr val="F2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0" name="BULLET Huisje" hidden="1">
            <a:extLst>
              <a:ext uri="{FF2B5EF4-FFF2-40B4-BE49-F238E27FC236}">
                <a16:creationId xmlns:a16="http://schemas.microsoft.com/office/drawing/2014/main" id="{95DF6181-CD69-4217-9AE6-166D4B76E055}"/>
              </a:ext>
            </a:extLst>
          </p:cNvPr>
          <p:cNvGrpSpPr/>
          <p:nvPr userDrawn="1"/>
        </p:nvGrpSpPr>
        <p:grpSpPr>
          <a:xfrm>
            <a:off x="12920596" y="542984"/>
            <a:ext cx="4680000" cy="5772032"/>
            <a:chOff x="1789087" y="383062"/>
            <a:chExt cx="4680000" cy="5772032"/>
          </a:xfrm>
        </p:grpSpPr>
        <p:sp>
          <p:nvSpPr>
            <p:cNvPr id="131" name="Gelijkbenige driehoek 130">
              <a:extLst>
                <a:ext uri="{FF2B5EF4-FFF2-40B4-BE49-F238E27FC236}">
                  <a16:creationId xmlns:a16="http://schemas.microsoft.com/office/drawing/2014/main" id="{36DF6677-EA78-4F49-8856-6031DEC0B446}"/>
                </a:ext>
              </a:extLst>
            </p:cNvPr>
            <p:cNvSpPr/>
            <p:nvPr/>
          </p:nvSpPr>
          <p:spPr>
            <a:xfrm>
              <a:off x="1789087" y="383062"/>
              <a:ext cx="4680000" cy="227311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2" name="Rechthoek 131">
              <a:extLst>
                <a:ext uri="{FF2B5EF4-FFF2-40B4-BE49-F238E27FC236}">
                  <a16:creationId xmlns:a16="http://schemas.microsoft.com/office/drawing/2014/main" id="{7EA2BA55-47BB-4BE3-A157-2F76E89399ED}"/>
                </a:ext>
              </a:extLst>
            </p:cNvPr>
            <p:cNvSpPr/>
            <p:nvPr/>
          </p:nvSpPr>
          <p:spPr>
            <a:xfrm rot="10800000">
              <a:off x="1789087" y="2655214"/>
              <a:ext cx="4680000" cy="3499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3" name="BULLET Huisje" hidden="1">
            <a:extLst>
              <a:ext uri="{FF2B5EF4-FFF2-40B4-BE49-F238E27FC236}">
                <a16:creationId xmlns:a16="http://schemas.microsoft.com/office/drawing/2014/main" id="{0FCA9165-C48D-4B79-9A9C-43F41FD1C944}"/>
              </a:ext>
            </a:extLst>
          </p:cNvPr>
          <p:cNvGrpSpPr/>
          <p:nvPr userDrawn="1"/>
        </p:nvGrpSpPr>
        <p:grpSpPr>
          <a:xfrm>
            <a:off x="12285787" y="542984"/>
            <a:ext cx="4680000" cy="5772032"/>
            <a:chOff x="1789087" y="383062"/>
            <a:chExt cx="4680000" cy="5772032"/>
          </a:xfrm>
          <a:solidFill>
            <a:schemeClr val="bg2"/>
          </a:solidFill>
        </p:grpSpPr>
        <p:sp>
          <p:nvSpPr>
            <p:cNvPr id="134" name="Gelijkbenige driehoek 133">
              <a:extLst>
                <a:ext uri="{FF2B5EF4-FFF2-40B4-BE49-F238E27FC236}">
                  <a16:creationId xmlns:a16="http://schemas.microsoft.com/office/drawing/2014/main" id="{EAF26E60-69F4-46BE-B1F7-0EFCC538BA40}"/>
                </a:ext>
              </a:extLst>
            </p:cNvPr>
            <p:cNvSpPr/>
            <p:nvPr/>
          </p:nvSpPr>
          <p:spPr>
            <a:xfrm>
              <a:off x="1789087" y="383062"/>
              <a:ext cx="4680000" cy="2273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5" name="Rechthoek 134">
              <a:extLst>
                <a:ext uri="{FF2B5EF4-FFF2-40B4-BE49-F238E27FC236}">
                  <a16:creationId xmlns:a16="http://schemas.microsoft.com/office/drawing/2014/main" id="{41A8C849-B5C3-4A9C-9AF9-14DD3860F524}"/>
                </a:ext>
              </a:extLst>
            </p:cNvPr>
            <p:cNvSpPr/>
            <p:nvPr/>
          </p:nvSpPr>
          <p:spPr>
            <a:xfrm rot="10800000">
              <a:off x="1789087" y="2655214"/>
              <a:ext cx="4680000" cy="3499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36" name="Template namen">
            <a:extLst>
              <a:ext uri="{FF2B5EF4-FFF2-40B4-BE49-F238E27FC236}">
                <a16:creationId xmlns:a16="http://schemas.microsoft.com/office/drawing/2014/main" id="{FFEDF409-9E53-4F21-B1DA-EB6A88731117}"/>
              </a:ext>
            </a:extLst>
          </p:cNvPr>
          <p:cNvSpPr/>
          <p:nvPr userDrawn="1"/>
        </p:nvSpPr>
        <p:spPr>
          <a:xfrm>
            <a:off x="0" y="-600252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sz="1100">
                <a:solidFill>
                  <a:schemeClr val="bg2"/>
                </a:solidFill>
              </a:rPr>
              <a:t>Template indeling</a:t>
            </a:r>
          </a:p>
        </p:txBody>
      </p:sp>
    </p:spTree>
    <p:extLst>
      <p:ext uri="{BB962C8B-B14F-4D97-AF65-F5344CB8AC3E}">
        <p14:creationId xmlns:p14="http://schemas.microsoft.com/office/powerpoint/2010/main" val="108804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b="0" kern="1200" spc="30" baseline="0">
          <a:ln w="6350">
            <a:noFill/>
            <a:miter lim="800000"/>
          </a:ln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444500" indent="-444500" algn="l" defTabSz="4445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Clr>
          <a:schemeClr val="accent1"/>
        </a:buClr>
        <a:buSzPct val="200000"/>
        <a:buFont typeface="Arial" panose="020B0604020202020204" pitchFamily="34" charset="0"/>
        <a:buChar char="ן"/>
        <a:defRPr sz="16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22313" indent="-277813" algn="l" defTabSz="444500" rtl="0" eaLnBrk="1" latinLnBrk="0" hangingPunct="1">
        <a:lnSpc>
          <a:spcPct val="95000"/>
        </a:lnSpc>
        <a:spcBef>
          <a:spcPts val="800"/>
        </a:spcBef>
        <a:spcAft>
          <a:spcPts val="0"/>
        </a:spcAft>
        <a:buClr>
          <a:schemeClr val="accent2"/>
        </a:buClr>
        <a:buSzPct val="100000"/>
        <a:buFontTx/>
        <a:buBlip>
          <a:blip r:embed="rId28"/>
        </a:buBlip>
        <a:defRPr sz="13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985838" indent="-263525" algn="l" defTabSz="4445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Clr>
          <a:schemeClr val="bg2"/>
        </a:buClr>
        <a:buFontTx/>
        <a:buBlip>
          <a:blip r:embed="rId29"/>
        </a:buBlip>
        <a:defRPr sz="13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446088" indent="0" algn="l" defTabSz="444500" rtl="0" eaLnBrk="1" latinLnBrk="0" hangingPunct="1">
        <a:lnSpc>
          <a:spcPct val="95000"/>
        </a:lnSpc>
        <a:spcBef>
          <a:spcPts val="1800"/>
        </a:spcBef>
        <a:spcAft>
          <a:spcPts val="0"/>
        </a:spcAft>
        <a:buFont typeface="Arial" panose="020B0604020202020204" pitchFamily="34" charset="0"/>
        <a:buNone/>
        <a:defRPr sz="1300" b="0" kern="1200" spc="50" baseline="0">
          <a:ln w="12700">
            <a:noFill/>
            <a:miter lim="800000"/>
          </a:ln>
          <a:solidFill>
            <a:schemeClr val="tx1">
              <a:lumMod val="95000"/>
              <a:lumOff val="5000"/>
            </a:schemeClr>
          </a:solidFill>
          <a:effectLst/>
          <a:latin typeface="+mn-lt"/>
          <a:ea typeface="+mn-ea"/>
          <a:cs typeface="+mn-cs"/>
        </a:defRPr>
      </a:lvl4pPr>
      <a:lvl5pPr marL="0" indent="0" algn="l" defTabSz="444500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3200" b="0" kern="1200" spc="50" baseline="0">
          <a:ln w="9525">
            <a:solidFill>
              <a:schemeClr val="tx2"/>
            </a:solidFill>
            <a:miter lim="800000"/>
          </a:ln>
          <a:solidFill>
            <a:schemeClr val="tx2"/>
          </a:solidFill>
          <a:effectLst/>
          <a:latin typeface="+mn-lt"/>
          <a:ea typeface="+mn-ea"/>
          <a:cs typeface="+mn-cs"/>
        </a:defRPr>
      </a:lvl5pPr>
      <a:lvl6pPr marL="0" indent="0" algn="l" defTabSz="444500" rtl="0" eaLnBrk="1" latinLnBrk="0" hangingPunct="1">
        <a:lnSpc>
          <a:spcPct val="95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sz="3200" b="0" kern="1200" spc="50" baseline="0">
          <a:ln w="9525">
            <a:solidFill>
              <a:schemeClr val="bg2"/>
            </a:solidFill>
            <a:miter lim="800000"/>
          </a:ln>
          <a:solidFill>
            <a:schemeClr val="bg2"/>
          </a:solidFill>
          <a:latin typeface="+mn-lt"/>
          <a:ea typeface="+mn-ea"/>
          <a:cs typeface="+mn-cs"/>
        </a:defRPr>
      </a:lvl6pPr>
      <a:lvl7pPr marL="985838" indent="-542925" algn="l" defTabSz="44450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Clr>
          <a:schemeClr val="bg2"/>
        </a:buClr>
        <a:buFont typeface="+mj-lt"/>
        <a:buAutoNum type="arabicPeriod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250950" indent="-265113" algn="l" defTabSz="444500" rtl="0" eaLnBrk="1" latinLnBrk="0" hangingPunct="1">
        <a:lnSpc>
          <a:spcPct val="95000"/>
        </a:lnSpc>
        <a:spcBef>
          <a:spcPts val="800"/>
        </a:spcBef>
        <a:spcAft>
          <a:spcPts val="0"/>
        </a:spcAft>
        <a:buClr>
          <a:schemeClr val="tx2"/>
        </a:buClr>
        <a:buFontTx/>
        <a:buBlip>
          <a:blip r:embed="rId28"/>
        </a:buBlip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528763" indent="-277813" algn="l" defTabSz="4445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Clr>
          <a:schemeClr val="bg2"/>
        </a:buClr>
        <a:buFontTx/>
        <a:buBlip>
          <a:blip r:embed="rId29"/>
        </a:buBlip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34">
          <p15:clr>
            <a:srgbClr val="F26B43"/>
          </p15:clr>
        </p15:guide>
        <p15:guide id="2" pos="211">
          <p15:clr>
            <a:srgbClr val="F26B43"/>
          </p15:clr>
        </p15:guide>
        <p15:guide id="3" pos="7129">
          <p15:clr>
            <a:srgbClr val="F26B43"/>
          </p15:clr>
        </p15:guide>
        <p15:guide id="4" orient="horz" pos="210">
          <p15:clr>
            <a:srgbClr val="F26B43"/>
          </p15:clr>
        </p15:guide>
        <p15:guide id="5" pos="551">
          <p15:clr>
            <a:srgbClr val="F26B43"/>
          </p15:clr>
        </p15:guide>
        <p15:guide id="6" pos="7469">
          <p15:clr>
            <a:srgbClr val="F26B43"/>
          </p15:clr>
        </p15:guide>
        <p15:guide id="7" orient="horz" pos="686">
          <p15:clr>
            <a:srgbClr val="F26B43"/>
          </p15:clr>
        </p15:guide>
        <p15:guide id="8" orient="horz" pos="41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hoek: afgeronde hoeken 103">
            <a:extLst>
              <a:ext uri="{FF2B5EF4-FFF2-40B4-BE49-F238E27FC236}">
                <a16:creationId xmlns:a16="http://schemas.microsoft.com/office/drawing/2014/main" id="{F024E51C-E9DD-4641-B517-BBBB62644BDF}"/>
              </a:ext>
            </a:extLst>
          </p:cNvPr>
          <p:cNvSpPr/>
          <p:nvPr/>
        </p:nvSpPr>
        <p:spPr>
          <a:xfrm>
            <a:off x="8857667" y="3819571"/>
            <a:ext cx="1365500" cy="732496"/>
          </a:xfrm>
          <a:prstGeom prst="roundRect">
            <a:avLst>
              <a:gd name="adj" fmla="val 10425"/>
            </a:avLst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900" dirty="0"/>
          </a:p>
        </p:txBody>
      </p:sp>
      <p:sp>
        <p:nvSpPr>
          <p:cNvPr id="102" name="Rechthoek: afgeronde hoeken 101">
            <a:extLst>
              <a:ext uri="{FF2B5EF4-FFF2-40B4-BE49-F238E27FC236}">
                <a16:creationId xmlns:a16="http://schemas.microsoft.com/office/drawing/2014/main" id="{F39C7DEE-0333-43CF-B196-68A8D84BD1EF}"/>
              </a:ext>
            </a:extLst>
          </p:cNvPr>
          <p:cNvSpPr/>
          <p:nvPr/>
        </p:nvSpPr>
        <p:spPr>
          <a:xfrm>
            <a:off x="8912332" y="3879417"/>
            <a:ext cx="1365500" cy="732496"/>
          </a:xfrm>
          <a:prstGeom prst="roundRect">
            <a:avLst>
              <a:gd name="adj" fmla="val 10425"/>
            </a:avLst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9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8F2F1D1-86DC-4933-B786-0CB84E59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05" y="285476"/>
            <a:ext cx="6387352" cy="387670"/>
          </a:xfrm>
        </p:spPr>
        <p:txBody>
          <a:bodyPr/>
          <a:lstStyle/>
          <a:p>
            <a:r>
              <a:rPr lang="nl-NL" dirty="0" err="1"/>
              <a:t>SensRNet</a:t>
            </a:r>
            <a:r>
              <a:rPr lang="nl-NL" dirty="0"/>
              <a:t> – Full community view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DA93C3C0-29FD-4AC6-9156-963A656C20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6D58D0E0-637F-4ACA-9648-FD6073B96CDE}"/>
              </a:ext>
            </a:extLst>
          </p:cNvPr>
          <p:cNvSpPr/>
          <p:nvPr/>
        </p:nvSpPr>
        <p:spPr>
          <a:xfrm>
            <a:off x="1365266" y="3057185"/>
            <a:ext cx="1538242" cy="65722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b="1"/>
              <a:t>Community</a:t>
            </a:r>
          </a:p>
          <a:p>
            <a:pPr algn="ctr"/>
            <a:r>
              <a:rPr lang="nl-NL" sz="900"/>
              <a:t>Community Manager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9B05D785-A5E9-4E4B-B65C-FC34405C7A55}"/>
              </a:ext>
            </a:extLst>
          </p:cNvPr>
          <p:cNvSpPr/>
          <p:nvPr/>
        </p:nvSpPr>
        <p:spPr>
          <a:xfrm>
            <a:off x="2440851" y="3791647"/>
            <a:ext cx="1632246" cy="65722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b="1" dirty="0"/>
              <a:t>Overheden</a:t>
            </a:r>
          </a:p>
          <a:p>
            <a:pPr algn="ctr"/>
            <a:r>
              <a:rPr lang="nl-NL" sz="900" dirty="0"/>
              <a:t>Centrale overheid</a:t>
            </a:r>
          </a:p>
          <a:p>
            <a:pPr algn="ctr"/>
            <a:r>
              <a:rPr lang="nl-NL" sz="900" dirty="0"/>
              <a:t>Kadaster</a:t>
            </a:r>
          </a:p>
          <a:p>
            <a:pPr algn="ctr"/>
            <a:r>
              <a:rPr lang="nl-NL" sz="900" dirty="0"/>
              <a:t>Politie</a:t>
            </a: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656EFFB2-A141-4E23-ABC3-E1D13EC67057}"/>
              </a:ext>
            </a:extLst>
          </p:cNvPr>
          <p:cNvSpPr/>
          <p:nvPr/>
        </p:nvSpPr>
        <p:spPr>
          <a:xfrm>
            <a:off x="536651" y="5211921"/>
            <a:ext cx="1236158" cy="65722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b="1"/>
              <a:t>Marktpartijen</a:t>
            </a:r>
          </a:p>
          <a:p>
            <a:pPr algn="ctr"/>
            <a:r>
              <a:rPr lang="nl-NL" sz="900"/>
              <a:t>Sensorleveranciers</a:t>
            </a:r>
          </a:p>
          <a:p>
            <a:pPr algn="ctr"/>
            <a:r>
              <a:rPr lang="nl-NL" sz="900"/>
              <a:t>Installateurs e.d.</a:t>
            </a: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0C792451-682C-4EC6-AD75-D38A388FF879}"/>
              </a:ext>
            </a:extLst>
          </p:cNvPr>
          <p:cNvSpPr/>
          <p:nvPr/>
        </p:nvSpPr>
        <p:spPr>
          <a:xfrm>
            <a:off x="536651" y="4507257"/>
            <a:ext cx="1236158" cy="65722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b="1"/>
              <a:t>Burgers</a:t>
            </a:r>
          </a:p>
          <a:p>
            <a:pPr algn="ctr"/>
            <a:r>
              <a:rPr lang="nl-NL" sz="900"/>
              <a:t>Burger individu</a:t>
            </a:r>
          </a:p>
          <a:p>
            <a:pPr algn="ctr"/>
            <a:r>
              <a:rPr lang="nl-NL" sz="900"/>
              <a:t>Burger initiatieven</a:t>
            </a: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A445B57E-F547-4601-9799-B95CEF356D9F}"/>
              </a:ext>
            </a:extLst>
          </p:cNvPr>
          <p:cNvSpPr/>
          <p:nvPr/>
        </p:nvSpPr>
        <p:spPr>
          <a:xfrm>
            <a:off x="2431982" y="5211072"/>
            <a:ext cx="1632247" cy="65722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b="1"/>
              <a:t>Andere </a:t>
            </a:r>
            <a:r>
              <a:rPr lang="nl-NL" sz="1100" b="1" err="1"/>
              <a:t>communities</a:t>
            </a:r>
            <a:endParaRPr lang="nl-NL" sz="1100" b="1"/>
          </a:p>
          <a:p>
            <a:pPr algn="ctr"/>
            <a:r>
              <a:rPr lang="nl-NL" sz="900"/>
              <a:t>Smart City</a:t>
            </a:r>
          </a:p>
          <a:p>
            <a:pPr algn="ctr"/>
            <a:r>
              <a:rPr lang="nl-NL" sz="900"/>
              <a:t>Smart </a:t>
            </a:r>
            <a:r>
              <a:rPr lang="nl-NL" sz="900" err="1"/>
              <a:t>Emission</a:t>
            </a:r>
            <a:endParaRPr lang="nl-NL" sz="900"/>
          </a:p>
        </p:txBody>
      </p:sp>
      <p:cxnSp>
        <p:nvCxnSpPr>
          <p:cNvPr id="17" name="Verbindingslijn: gebogen 16">
            <a:extLst>
              <a:ext uri="{FF2B5EF4-FFF2-40B4-BE49-F238E27FC236}">
                <a16:creationId xmlns:a16="http://schemas.microsoft.com/office/drawing/2014/main" id="{3A431F0C-C56F-42B9-B1F8-71EC58BFAA9C}"/>
              </a:ext>
            </a:extLst>
          </p:cNvPr>
          <p:cNvCxnSpPr>
            <a:cxnSpLocks/>
            <a:stCxn id="53" idx="2"/>
            <a:endCxn id="11" idx="0"/>
          </p:cNvCxnSpPr>
          <p:nvPr/>
        </p:nvCxnSpPr>
        <p:spPr>
          <a:xfrm rot="5400000">
            <a:off x="3836100" y="663024"/>
            <a:ext cx="692449" cy="4095873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Verbindingslijn: gebogen 18">
            <a:extLst>
              <a:ext uri="{FF2B5EF4-FFF2-40B4-BE49-F238E27FC236}">
                <a16:creationId xmlns:a16="http://schemas.microsoft.com/office/drawing/2014/main" id="{A702FB85-4F45-4153-A742-6D93A28D0FFE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rot="5400000">
            <a:off x="1392868" y="4094351"/>
            <a:ext cx="1121460" cy="361578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Verbindingslijn: gebogen 20">
            <a:extLst>
              <a:ext uri="{FF2B5EF4-FFF2-40B4-BE49-F238E27FC236}">
                <a16:creationId xmlns:a16="http://schemas.microsoft.com/office/drawing/2014/main" id="{E242F9C4-E1F1-4802-A432-60DD317EC086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>
            <a:off x="1040536" y="4446683"/>
            <a:ext cx="1826124" cy="361578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Verbindingslijn: gebogen 22">
            <a:extLst>
              <a:ext uri="{FF2B5EF4-FFF2-40B4-BE49-F238E27FC236}">
                <a16:creationId xmlns:a16="http://schemas.microsoft.com/office/drawing/2014/main" id="{9AE1013E-2858-4739-9724-7D39AB4BEA8B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084694" y="3764103"/>
            <a:ext cx="405850" cy="306464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Verbindingslijn: gebogen 24">
            <a:extLst>
              <a:ext uri="{FF2B5EF4-FFF2-40B4-BE49-F238E27FC236}">
                <a16:creationId xmlns:a16="http://schemas.microsoft.com/office/drawing/2014/main" id="{5942CA24-2569-4072-9DD3-CFED096352EA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16200000" flipH="1">
            <a:off x="1370547" y="4478249"/>
            <a:ext cx="1825275" cy="29759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ED729E46-E55F-4547-8FA2-C9D06DDB278B}"/>
              </a:ext>
            </a:extLst>
          </p:cNvPr>
          <p:cNvSpPr/>
          <p:nvPr/>
        </p:nvSpPr>
        <p:spPr>
          <a:xfrm>
            <a:off x="3741885" y="1134205"/>
            <a:ext cx="1456663" cy="102577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sz="1100" b="1" dirty="0"/>
              <a:t>Verankering Rijk </a:t>
            </a:r>
            <a:r>
              <a:rPr lang="nl-NL" sz="900" dirty="0" err="1"/>
              <a:t>MinBZK</a:t>
            </a:r>
            <a:endParaRPr lang="nl-NL" sz="900" dirty="0"/>
          </a:p>
          <a:p>
            <a:pPr algn="ctr"/>
            <a:r>
              <a:rPr lang="nl-NL" sz="900" dirty="0"/>
              <a:t>VNG</a:t>
            </a:r>
          </a:p>
          <a:p>
            <a:pPr algn="ctr"/>
            <a:r>
              <a:rPr lang="nl-NL" sz="900" dirty="0"/>
              <a:t>IPO</a:t>
            </a:r>
          </a:p>
          <a:p>
            <a:pPr algn="ctr"/>
            <a:endParaRPr lang="nl-NL" sz="900" dirty="0"/>
          </a:p>
        </p:txBody>
      </p:sp>
      <p:cxnSp>
        <p:nvCxnSpPr>
          <p:cNvPr id="39" name="Verbindingslijn: gebogen 38">
            <a:extLst>
              <a:ext uri="{FF2B5EF4-FFF2-40B4-BE49-F238E27FC236}">
                <a16:creationId xmlns:a16="http://schemas.microsoft.com/office/drawing/2014/main" id="{DD1A5D9C-5E34-46F1-9CE0-791447DDFDE1}"/>
              </a:ext>
            </a:extLst>
          </p:cNvPr>
          <p:cNvCxnSpPr>
            <a:cxnSpLocks/>
            <a:stCxn id="53" idx="0"/>
            <a:endCxn id="34" idx="3"/>
          </p:cNvCxnSpPr>
          <p:nvPr/>
        </p:nvCxnSpPr>
        <p:spPr>
          <a:xfrm rot="16200000" flipV="1">
            <a:off x="5622267" y="1223374"/>
            <a:ext cx="184274" cy="1031712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echthoek: afgeronde hoeken 52">
            <a:extLst>
              <a:ext uri="{FF2B5EF4-FFF2-40B4-BE49-F238E27FC236}">
                <a16:creationId xmlns:a16="http://schemas.microsoft.com/office/drawing/2014/main" id="{8294925B-93FF-4E43-9126-C25215256AFF}"/>
              </a:ext>
            </a:extLst>
          </p:cNvPr>
          <p:cNvSpPr/>
          <p:nvPr/>
        </p:nvSpPr>
        <p:spPr>
          <a:xfrm>
            <a:off x="5547510" y="1831367"/>
            <a:ext cx="1365499" cy="53336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b="1" dirty="0"/>
              <a:t>Product Management</a:t>
            </a:r>
          </a:p>
          <a:p>
            <a:pPr algn="ctr"/>
            <a:r>
              <a:rPr lang="nl-NL" sz="900" dirty="0"/>
              <a:t>Product Manager</a:t>
            </a:r>
          </a:p>
        </p:txBody>
      </p:sp>
      <p:cxnSp>
        <p:nvCxnSpPr>
          <p:cNvPr id="82" name="Verbindingslijn: gebogen 81">
            <a:extLst>
              <a:ext uri="{FF2B5EF4-FFF2-40B4-BE49-F238E27FC236}">
                <a16:creationId xmlns:a16="http://schemas.microsoft.com/office/drawing/2014/main" id="{37191FF6-5765-4362-BA61-332F705FCD96}"/>
              </a:ext>
            </a:extLst>
          </p:cNvPr>
          <p:cNvCxnSpPr>
            <a:cxnSpLocks/>
            <a:stCxn id="4" idx="2"/>
            <a:endCxn id="11" idx="2"/>
          </p:cNvCxnSpPr>
          <p:nvPr/>
        </p:nvCxnSpPr>
        <p:spPr>
          <a:xfrm rot="5400000" flipH="1">
            <a:off x="2983004" y="2865794"/>
            <a:ext cx="1416529" cy="3113763"/>
          </a:xfrm>
          <a:prstGeom prst="bentConnector3">
            <a:avLst>
              <a:gd name="adj1" fmla="val -72944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DE58FE5-4081-4F16-B5DF-3354CF6715B9}"/>
              </a:ext>
            </a:extLst>
          </p:cNvPr>
          <p:cNvSpPr/>
          <p:nvPr/>
        </p:nvSpPr>
        <p:spPr>
          <a:xfrm>
            <a:off x="4402117" y="3566160"/>
            <a:ext cx="1692066" cy="1564779"/>
          </a:xfrm>
          <a:prstGeom prst="roundRect">
            <a:avLst>
              <a:gd name="adj" fmla="val 7317"/>
            </a:avLst>
          </a:prstGeom>
          <a:gradFill flip="none" rotWithShape="1">
            <a:gsLst>
              <a:gs pos="70000">
                <a:schemeClr val="accent1">
                  <a:lumMod val="5000"/>
                  <a:lumOff val="95000"/>
                </a:schemeClr>
              </a:gs>
              <a:gs pos="100000">
                <a:srgbClr val="007EA9"/>
              </a:gs>
            </a:gsLst>
            <a:lin ang="0" scaled="1"/>
            <a:tileRect/>
          </a:gra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nl-NL" sz="1100" b="1" err="1"/>
              <a:t>Functional</a:t>
            </a:r>
            <a:r>
              <a:rPr lang="nl-NL" sz="1100" b="1"/>
              <a:t> </a:t>
            </a:r>
            <a:r>
              <a:rPr lang="nl-NL" sz="1100" b="1" err="1"/>
              <a:t>Advisory</a:t>
            </a:r>
            <a:r>
              <a:rPr lang="nl-NL" sz="1100" b="1"/>
              <a:t> Board</a:t>
            </a:r>
          </a:p>
        </p:txBody>
      </p:sp>
      <p:cxnSp>
        <p:nvCxnSpPr>
          <p:cNvPr id="65" name="Verbindingslijn: gebogen 64">
            <a:extLst>
              <a:ext uri="{FF2B5EF4-FFF2-40B4-BE49-F238E27FC236}">
                <a16:creationId xmlns:a16="http://schemas.microsoft.com/office/drawing/2014/main" id="{DF2A5217-9B62-4AC4-B078-B4A4AB7AECA1}"/>
              </a:ext>
            </a:extLst>
          </p:cNvPr>
          <p:cNvCxnSpPr>
            <a:cxnSpLocks/>
            <a:stCxn id="57" idx="2"/>
            <a:endCxn id="4" idx="2"/>
          </p:cNvCxnSpPr>
          <p:nvPr/>
        </p:nvCxnSpPr>
        <p:spPr>
          <a:xfrm rot="5400000">
            <a:off x="7885366" y="1913518"/>
            <a:ext cx="580206" cy="5854637"/>
          </a:xfrm>
          <a:prstGeom prst="bentConnector3">
            <a:avLst>
              <a:gd name="adj1" fmla="val 27966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ingslijn: gebogen 74">
            <a:extLst>
              <a:ext uri="{FF2B5EF4-FFF2-40B4-BE49-F238E27FC236}">
                <a16:creationId xmlns:a16="http://schemas.microsoft.com/office/drawing/2014/main" id="{0596C025-194F-4D9B-AEAC-E998E3752C8B}"/>
              </a:ext>
            </a:extLst>
          </p:cNvPr>
          <p:cNvCxnSpPr>
            <a:cxnSpLocks/>
            <a:stCxn id="53" idx="2"/>
            <a:endCxn id="4" idx="0"/>
          </p:cNvCxnSpPr>
          <p:nvPr/>
        </p:nvCxnSpPr>
        <p:spPr>
          <a:xfrm rot="5400000">
            <a:off x="5138493" y="2474393"/>
            <a:ext cx="1201424" cy="982110"/>
          </a:xfrm>
          <a:prstGeom prst="bentConnector3">
            <a:avLst>
              <a:gd name="adj1" fmla="val 28689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Rechthoek: afgeronde hoeken 89">
            <a:extLst>
              <a:ext uri="{FF2B5EF4-FFF2-40B4-BE49-F238E27FC236}">
                <a16:creationId xmlns:a16="http://schemas.microsoft.com/office/drawing/2014/main" id="{6B700481-AAAD-4301-947E-EFE720AFA4A6}"/>
              </a:ext>
            </a:extLst>
          </p:cNvPr>
          <p:cNvSpPr/>
          <p:nvPr/>
        </p:nvSpPr>
        <p:spPr>
          <a:xfrm>
            <a:off x="2433293" y="4507257"/>
            <a:ext cx="1632246" cy="65722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b="1" dirty="0"/>
              <a:t>Overheden</a:t>
            </a:r>
          </a:p>
          <a:p>
            <a:pPr algn="ctr"/>
            <a:r>
              <a:rPr lang="nl-NL" sz="900" dirty="0"/>
              <a:t>Gemeenten</a:t>
            </a:r>
          </a:p>
          <a:p>
            <a:pPr algn="ctr"/>
            <a:r>
              <a:rPr lang="nl-NL" sz="900" dirty="0"/>
              <a:t>Provincies</a:t>
            </a:r>
          </a:p>
          <a:p>
            <a:pPr algn="ctr"/>
            <a:r>
              <a:rPr lang="nl-NL" sz="900" dirty="0"/>
              <a:t>Waterschappen</a:t>
            </a:r>
          </a:p>
        </p:txBody>
      </p:sp>
      <p:cxnSp>
        <p:nvCxnSpPr>
          <p:cNvPr id="94" name="Verbindingslijn: gebogen 93">
            <a:extLst>
              <a:ext uri="{FF2B5EF4-FFF2-40B4-BE49-F238E27FC236}">
                <a16:creationId xmlns:a16="http://schemas.microsoft.com/office/drawing/2014/main" id="{65B89B9F-7C6F-40FE-B85F-6C35C3C1E9C3}"/>
              </a:ext>
            </a:extLst>
          </p:cNvPr>
          <p:cNvCxnSpPr>
            <a:cxnSpLocks/>
            <a:stCxn id="11" idx="2"/>
            <a:endCxn id="90" idx="1"/>
          </p:cNvCxnSpPr>
          <p:nvPr/>
        </p:nvCxnSpPr>
        <p:spPr>
          <a:xfrm rot="16200000" flipH="1">
            <a:off x="1723110" y="4125687"/>
            <a:ext cx="1121460" cy="29890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Tekstvak 102">
            <a:extLst>
              <a:ext uri="{FF2B5EF4-FFF2-40B4-BE49-F238E27FC236}">
                <a16:creationId xmlns:a16="http://schemas.microsoft.com/office/drawing/2014/main" id="{BD5C7056-7270-4F6C-B0C6-BBD76036BEDB}"/>
              </a:ext>
            </a:extLst>
          </p:cNvPr>
          <p:cNvSpPr txBox="1"/>
          <p:nvPr/>
        </p:nvSpPr>
        <p:spPr>
          <a:xfrm>
            <a:off x="4713176" y="4132574"/>
            <a:ext cx="112883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000" err="1"/>
              <a:t>Functional</a:t>
            </a:r>
            <a:r>
              <a:rPr lang="nl-NL" sz="1000"/>
              <a:t> Lead</a:t>
            </a:r>
          </a:p>
        </p:txBody>
      </p:sp>
      <p:sp>
        <p:nvSpPr>
          <p:cNvPr id="105" name="Tekstvak 104">
            <a:extLst>
              <a:ext uri="{FF2B5EF4-FFF2-40B4-BE49-F238E27FC236}">
                <a16:creationId xmlns:a16="http://schemas.microsoft.com/office/drawing/2014/main" id="{C368A7F3-779E-4809-A398-00D350841586}"/>
              </a:ext>
            </a:extLst>
          </p:cNvPr>
          <p:cNvSpPr txBox="1"/>
          <p:nvPr/>
        </p:nvSpPr>
        <p:spPr>
          <a:xfrm>
            <a:off x="4713176" y="4435783"/>
            <a:ext cx="112883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000"/>
              <a:t>Model Lead</a:t>
            </a:r>
          </a:p>
        </p:txBody>
      </p:sp>
      <p:sp>
        <p:nvSpPr>
          <p:cNvPr id="107" name="Tekstvak 106">
            <a:extLst>
              <a:ext uri="{FF2B5EF4-FFF2-40B4-BE49-F238E27FC236}">
                <a16:creationId xmlns:a16="http://schemas.microsoft.com/office/drawing/2014/main" id="{A200C287-3BD3-45B1-93AD-8ADB3AB7EF2D}"/>
              </a:ext>
            </a:extLst>
          </p:cNvPr>
          <p:cNvSpPr txBox="1"/>
          <p:nvPr/>
        </p:nvSpPr>
        <p:spPr>
          <a:xfrm>
            <a:off x="4713176" y="4782048"/>
            <a:ext cx="112883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000"/>
              <a:t>Legal Lead</a:t>
            </a:r>
          </a:p>
        </p:txBody>
      </p:sp>
      <p:sp>
        <p:nvSpPr>
          <p:cNvPr id="57" name="Rechthoek: afgeronde hoeken 56">
            <a:extLst>
              <a:ext uri="{FF2B5EF4-FFF2-40B4-BE49-F238E27FC236}">
                <a16:creationId xmlns:a16="http://schemas.microsoft.com/office/drawing/2014/main" id="{013D81B8-38E2-4520-A991-436AB09899EE}"/>
              </a:ext>
            </a:extLst>
          </p:cNvPr>
          <p:cNvSpPr/>
          <p:nvPr/>
        </p:nvSpPr>
        <p:spPr>
          <a:xfrm>
            <a:off x="10420037" y="3818237"/>
            <a:ext cx="1365500" cy="732496"/>
          </a:xfrm>
          <a:prstGeom prst="roundRect">
            <a:avLst>
              <a:gd name="adj" fmla="val 9177"/>
            </a:avLst>
          </a:prstGeom>
          <a:gradFill flip="none" rotWithShape="1">
            <a:gsLst>
              <a:gs pos="70000">
                <a:schemeClr val="accent1">
                  <a:lumMod val="5000"/>
                  <a:lumOff val="95000"/>
                </a:schemeClr>
              </a:gs>
              <a:gs pos="100000">
                <a:srgbClr val="007EA9"/>
              </a:gs>
            </a:gsLst>
            <a:lin ang="0" scaled="1"/>
            <a:tileRect/>
          </a:gra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nl-NL" sz="1100" b="1" dirty="0" err="1"/>
              <a:t>PublishingNode</a:t>
            </a:r>
            <a:r>
              <a:rPr lang="nl-NL" sz="1100" b="1" dirty="0"/>
              <a:t> </a:t>
            </a:r>
            <a:r>
              <a:rPr lang="nl-NL" sz="1100" b="1" dirty="0" err="1"/>
              <a:t>DevTeam</a:t>
            </a:r>
            <a:endParaRPr lang="nl-NL" sz="1100" b="1" dirty="0"/>
          </a:p>
          <a:p>
            <a:pPr algn="ctr"/>
            <a:r>
              <a:rPr lang="nl-NL" sz="900" dirty="0"/>
              <a:t>Product </a:t>
            </a:r>
            <a:r>
              <a:rPr lang="nl-NL" sz="900" dirty="0" err="1"/>
              <a:t>Owner</a:t>
            </a:r>
            <a:endParaRPr lang="nl-NL" sz="900" dirty="0"/>
          </a:p>
          <a:p>
            <a:pPr algn="ctr"/>
            <a:r>
              <a:rPr lang="nl-NL" sz="900" dirty="0"/>
              <a:t>Developers</a:t>
            </a:r>
          </a:p>
        </p:txBody>
      </p:sp>
      <p:cxnSp>
        <p:nvCxnSpPr>
          <p:cNvPr id="120" name="Verbindingslijn: gebogen 119">
            <a:extLst>
              <a:ext uri="{FF2B5EF4-FFF2-40B4-BE49-F238E27FC236}">
                <a16:creationId xmlns:a16="http://schemas.microsoft.com/office/drawing/2014/main" id="{569E9832-7CF6-4F76-9B01-269CEC05BC6D}"/>
              </a:ext>
            </a:extLst>
          </p:cNvPr>
          <p:cNvCxnSpPr>
            <a:cxnSpLocks/>
            <a:stCxn id="57" idx="0"/>
            <a:endCxn id="53" idx="2"/>
          </p:cNvCxnSpPr>
          <p:nvPr/>
        </p:nvCxnSpPr>
        <p:spPr>
          <a:xfrm rot="16200000" flipV="1">
            <a:off x="7939774" y="655223"/>
            <a:ext cx="1453501" cy="4872527"/>
          </a:xfrm>
          <a:prstGeom prst="bentConnector3">
            <a:avLst>
              <a:gd name="adj1" fmla="val 76422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hthoek: afgeronde hoeken 17">
            <a:extLst>
              <a:ext uri="{FF2B5EF4-FFF2-40B4-BE49-F238E27FC236}">
                <a16:creationId xmlns:a16="http://schemas.microsoft.com/office/drawing/2014/main" id="{0D6BDAF6-0673-4454-9F30-EED59FE748C1}"/>
              </a:ext>
            </a:extLst>
          </p:cNvPr>
          <p:cNvSpPr/>
          <p:nvPr/>
        </p:nvSpPr>
        <p:spPr>
          <a:xfrm>
            <a:off x="495557" y="3788394"/>
            <a:ext cx="1236158" cy="65722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b="1"/>
              <a:t>Education</a:t>
            </a:r>
            <a:endParaRPr lang="nl-NL" sz="1100" b="1" dirty="0"/>
          </a:p>
          <a:p>
            <a:pPr algn="ctr"/>
            <a:r>
              <a:rPr lang="nl-NL" sz="900" dirty="0"/>
              <a:t>Onderzoek &amp;</a:t>
            </a:r>
          </a:p>
          <a:p>
            <a:pPr algn="ctr"/>
            <a:r>
              <a:rPr lang="nl-NL" sz="900" dirty="0"/>
              <a:t>Educatie</a:t>
            </a:r>
          </a:p>
        </p:txBody>
      </p:sp>
      <p:cxnSp>
        <p:nvCxnSpPr>
          <p:cNvPr id="38" name="Verbindingslijn: gebogen 37">
            <a:extLst>
              <a:ext uri="{FF2B5EF4-FFF2-40B4-BE49-F238E27FC236}">
                <a16:creationId xmlns:a16="http://schemas.microsoft.com/office/drawing/2014/main" id="{D065BB61-87CB-44F7-81DC-0A1D12EC7D31}"/>
              </a:ext>
            </a:extLst>
          </p:cNvPr>
          <p:cNvCxnSpPr>
            <a:cxnSpLocks/>
            <a:stCxn id="11" idx="2"/>
            <a:endCxn id="18" idx="3"/>
          </p:cNvCxnSpPr>
          <p:nvPr/>
        </p:nvCxnSpPr>
        <p:spPr>
          <a:xfrm rot="5400000">
            <a:off x="1731753" y="3714372"/>
            <a:ext cx="402597" cy="402672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hthoek: afgeronde hoeken 25">
            <a:extLst>
              <a:ext uri="{FF2B5EF4-FFF2-40B4-BE49-F238E27FC236}">
                <a16:creationId xmlns:a16="http://schemas.microsoft.com/office/drawing/2014/main" id="{4D39889E-7DE0-4191-AAF3-3AC7CF710941}"/>
              </a:ext>
            </a:extLst>
          </p:cNvPr>
          <p:cNvSpPr/>
          <p:nvPr/>
        </p:nvSpPr>
        <p:spPr>
          <a:xfrm>
            <a:off x="10420039" y="1136897"/>
            <a:ext cx="1365499" cy="387671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/>
              <a:t>= Concept </a:t>
            </a:r>
          </a:p>
        </p:txBody>
      </p:sp>
      <p:sp>
        <p:nvSpPr>
          <p:cNvPr id="33" name="Rechthoek: afgeronde hoeken 32">
            <a:extLst>
              <a:ext uri="{FF2B5EF4-FFF2-40B4-BE49-F238E27FC236}">
                <a16:creationId xmlns:a16="http://schemas.microsoft.com/office/drawing/2014/main" id="{6FBD7046-3780-449D-BBC7-E02D7B1D8D1F}"/>
              </a:ext>
            </a:extLst>
          </p:cNvPr>
          <p:cNvSpPr/>
          <p:nvPr/>
        </p:nvSpPr>
        <p:spPr>
          <a:xfrm>
            <a:off x="10420039" y="1596938"/>
            <a:ext cx="1365499" cy="401549"/>
          </a:xfrm>
          <a:prstGeom prst="roundRect">
            <a:avLst/>
          </a:prstGeom>
          <a:gradFill flip="none" rotWithShape="1">
            <a:gsLst>
              <a:gs pos="47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rgbClr val="007EA9"/>
              </a:gs>
            </a:gsLst>
            <a:lin ang="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b="1"/>
              <a:t>= in </a:t>
            </a:r>
            <a:r>
              <a:rPr lang="nl-NL" sz="1100" b="1" err="1"/>
              <a:t>place</a:t>
            </a:r>
            <a:endParaRPr lang="nl-NL" sz="900"/>
          </a:p>
        </p:txBody>
      </p: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7F415458-5E4F-4613-B0D7-49C553A08FCD}"/>
              </a:ext>
            </a:extLst>
          </p:cNvPr>
          <p:cNvSpPr/>
          <p:nvPr/>
        </p:nvSpPr>
        <p:spPr>
          <a:xfrm>
            <a:off x="10420038" y="2070857"/>
            <a:ext cx="1365499" cy="4015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b="1" dirty="0"/>
              <a:t>= </a:t>
            </a:r>
            <a:r>
              <a:rPr lang="nl-NL" sz="1100" b="1" dirty="0" err="1"/>
              <a:t>Temporary</a:t>
            </a:r>
            <a:endParaRPr lang="nl-NL" sz="900" dirty="0"/>
          </a:p>
        </p:txBody>
      </p:sp>
      <p:sp>
        <p:nvSpPr>
          <p:cNvPr id="41" name="Rechthoek: afgeronde hoeken 40">
            <a:extLst>
              <a:ext uri="{FF2B5EF4-FFF2-40B4-BE49-F238E27FC236}">
                <a16:creationId xmlns:a16="http://schemas.microsoft.com/office/drawing/2014/main" id="{73E49195-6937-44C6-99DB-004A327C3379}"/>
              </a:ext>
            </a:extLst>
          </p:cNvPr>
          <p:cNvSpPr/>
          <p:nvPr/>
        </p:nvSpPr>
        <p:spPr>
          <a:xfrm>
            <a:off x="6451435" y="3566161"/>
            <a:ext cx="1692066" cy="1564778"/>
          </a:xfrm>
          <a:prstGeom prst="roundRect">
            <a:avLst>
              <a:gd name="adj" fmla="val 7358"/>
            </a:avLst>
          </a:prstGeom>
          <a:gradFill flip="none" rotWithShape="1">
            <a:gsLst>
              <a:gs pos="70000">
                <a:schemeClr val="accent1">
                  <a:lumMod val="5000"/>
                  <a:lumOff val="95000"/>
                </a:schemeClr>
              </a:gs>
              <a:gs pos="100000">
                <a:srgbClr val="007EA9"/>
              </a:gs>
            </a:gsLst>
            <a:lin ang="0" scaled="1"/>
            <a:tileRect/>
          </a:gra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nl-NL" sz="1100" b="1" dirty="0"/>
              <a:t>Node Users Group</a:t>
            </a:r>
          </a:p>
          <a:p>
            <a:pPr algn="ctr"/>
            <a:r>
              <a:rPr lang="nl-NL" sz="1100" b="1" dirty="0"/>
              <a:t>(in pilot </a:t>
            </a:r>
            <a:r>
              <a:rPr lang="nl-NL" sz="1100" b="1" dirty="0" err="1"/>
              <a:t>now</a:t>
            </a:r>
            <a:r>
              <a:rPr lang="nl-NL" sz="1100" b="1" dirty="0"/>
              <a:t>)</a:t>
            </a:r>
          </a:p>
        </p:txBody>
      </p:sp>
      <p:cxnSp>
        <p:nvCxnSpPr>
          <p:cNvPr id="45" name="Verbindingslijn: gebogen 44">
            <a:extLst>
              <a:ext uri="{FF2B5EF4-FFF2-40B4-BE49-F238E27FC236}">
                <a16:creationId xmlns:a16="http://schemas.microsoft.com/office/drawing/2014/main" id="{C031A628-585D-41A3-892B-5B7C88DD9CFB}"/>
              </a:ext>
            </a:extLst>
          </p:cNvPr>
          <p:cNvCxnSpPr>
            <a:cxnSpLocks/>
            <a:stCxn id="49" idx="2"/>
            <a:endCxn id="41" idx="2"/>
          </p:cNvCxnSpPr>
          <p:nvPr/>
        </p:nvCxnSpPr>
        <p:spPr>
          <a:xfrm rot="5400000">
            <a:off x="8256873" y="3732974"/>
            <a:ext cx="438561" cy="2357369"/>
          </a:xfrm>
          <a:prstGeom prst="bentConnector3">
            <a:avLst>
              <a:gd name="adj1" fmla="val 33977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Verbindingslijn: gebogen 47">
            <a:extLst>
              <a:ext uri="{FF2B5EF4-FFF2-40B4-BE49-F238E27FC236}">
                <a16:creationId xmlns:a16="http://schemas.microsoft.com/office/drawing/2014/main" id="{16B81527-62C8-479F-BC51-E979AAA3CBE8}"/>
              </a:ext>
            </a:extLst>
          </p:cNvPr>
          <p:cNvCxnSpPr>
            <a:cxnSpLocks/>
            <a:stCxn id="53" idx="2"/>
            <a:endCxn id="41" idx="0"/>
          </p:cNvCxnSpPr>
          <p:nvPr/>
        </p:nvCxnSpPr>
        <p:spPr>
          <a:xfrm rot="16200000" flipH="1">
            <a:off x="6163152" y="2431844"/>
            <a:ext cx="1201425" cy="1067208"/>
          </a:xfrm>
          <a:prstGeom prst="bentConnector3">
            <a:avLst>
              <a:gd name="adj1" fmla="val 2945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hthoek: afgeronde hoeken 34">
            <a:extLst>
              <a:ext uri="{FF2B5EF4-FFF2-40B4-BE49-F238E27FC236}">
                <a16:creationId xmlns:a16="http://schemas.microsoft.com/office/drawing/2014/main" id="{A9EEA16E-C9DA-468D-8A34-A5F9F96EF6F3}"/>
              </a:ext>
            </a:extLst>
          </p:cNvPr>
          <p:cNvSpPr/>
          <p:nvPr/>
        </p:nvSpPr>
        <p:spPr>
          <a:xfrm>
            <a:off x="4385351" y="2046897"/>
            <a:ext cx="1294868" cy="5685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nl-NL" sz="1100" b="1" dirty="0" err="1"/>
              <a:t>Governance</a:t>
            </a:r>
            <a:endParaRPr lang="nl-NL" sz="1100" b="1" dirty="0"/>
          </a:p>
          <a:p>
            <a:pPr algn="ctr"/>
            <a:r>
              <a:rPr lang="nl-NL" sz="1100" b="1" dirty="0" err="1"/>
              <a:t>Initiation</a:t>
            </a:r>
            <a:r>
              <a:rPr lang="nl-NL" sz="1100" b="1" dirty="0"/>
              <a:t> Group</a:t>
            </a:r>
          </a:p>
        </p:txBody>
      </p:sp>
      <p:sp>
        <p:nvSpPr>
          <p:cNvPr id="49" name="Rechthoek: afgeronde hoeken 48">
            <a:extLst>
              <a:ext uri="{FF2B5EF4-FFF2-40B4-BE49-F238E27FC236}">
                <a16:creationId xmlns:a16="http://schemas.microsoft.com/office/drawing/2014/main" id="{634BDBB7-54B6-4639-A865-75F2BE0ECF07}"/>
              </a:ext>
            </a:extLst>
          </p:cNvPr>
          <p:cNvSpPr/>
          <p:nvPr/>
        </p:nvSpPr>
        <p:spPr>
          <a:xfrm>
            <a:off x="8972087" y="3959882"/>
            <a:ext cx="1365500" cy="732496"/>
          </a:xfrm>
          <a:prstGeom prst="roundRect">
            <a:avLst>
              <a:gd name="adj" fmla="val 10425"/>
            </a:avLst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b="1" dirty="0" err="1"/>
              <a:t>RegistryNode</a:t>
            </a:r>
            <a:r>
              <a:rPr lang="nl-NL" sz="1100" b="1" dirty="0"/>
              <a:t> </a:t>
            </a:r>
          </a:p>
          <a:p>
            <a:pPr algn="ctr"/>
            <a:r>
              <a:rPr lang="nl-NL" sz="1100" b="1" dirty="0" err="1"/>
              <a:t>DevTeam</a:t>
            </a:r>
            <a:endParaRPr lang="nl-NL" sz="1100" b="1" dirty="0"/>
          </a:p>
          <a:p>
            <a:pPr algn="ctr"/>
            <a:r>
              <a:rPr lang="nl-NL" sz="900" dirty="0"/>
              <a:t>Product </a:t>
            </a:r>
            <a:r>
              <a:rPr lang="nl-NL" sz="900" dirty="0" err="1"/>
              <a:t>Owner</a:t>
            </a:r>
            <a:endParaRPr lang="nl-NL" sz="900" dirty="0"/>
          </a:p>
          <a:p>
            <a:pPr algn="ctr"/>
            <a:r>
              <a:rPr lang="nl-NL" sz="900" dirty="0"/>
              <a:t>Developers</a:t>
            </a:r>
          </a:p>
        </p:txBody>
      </p:sp>
      <p:sp>
        <p:nvSpPr>
          <p:cNvPr id="76" name="Rechthoek: afgeronde hoeken 75">
            <a:extLst>
              <a:ext uri="{FF2B5EF4-FFF2-40B4-BE49-F238E27FC236}">
                <a16:creationId xmlns:a16="http://schemas.microsoft.com/office/drawing/2014/main" id="{3F941C34-C81A-449A-B517-28DC89D2B59C}"/>
              </a:ext>
            </a:extLst>
          </p:cNvPr>
          <p:cNvSpPr/>
          <p:nvPr/>
        </p:nvSpPr>
        <p:spPr>
          <a:xfrm>
            <a:off x="10002545" y="4845801"/>
            <a:ext cx="944893" cy="537215"/>
          </a:xfrm>
          <a:prstGeom prst="roundRect">
            <a:avLst>
              <a:gd name="adj" fmla="val 10425"/>
            </a:avLst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dirty="0"/>
              <a:t>(virtual)</a:t>
            </a:r>
          </a:p>
          <a:p>
            <a:pPr algn="ctr"/>
            <a:r>
              <a:rPr lang="nl-NL" sz="1100" b="1" dirty="0"/>
              <a:t>Network </a:t>
            </a:r>
          </a:p>
          <a:p>
            <a:pPr algn="ctr"/>
            <a:r>
              <a:rPr lang="nl-NL" sz="1100" b="1" dirty="0" err="1"/>
              <a:t>DevTeam</a:t>
            </a:r>
            <a:endParaRPr lang="nl-NL" sz="1100" b="1" dirty="0"/>
          </a:p>
        </p:txBody>
      </p:sp>
      <p:cxnSp>
        <p:nvCxnSpPr>
          <p:cNvPr id="77" name="Verbindingslijn: gebogen 76">
            <a:extLst>
              <a:ext uri="{FF2B5EF4-FFF2-40B4-BE49-F238E27FC236}">
                <a16:creationId xmlns:a16="http://schemas.microsoft.com/office/drawing/2014/main" id="{0B82EDC7-8678-4F9A-8263-E200606DBE12}"/>
              </a:ext>
            </a:extLst>
          </p:cNvPr>
          <p:cNvCxnSpPr>
            <a:cxnSpLocks/>
            <a:stCxn id="49" idx="0"/>
            <a:endCxn id="53" idx="2"/>
          </p:cNvCxnSpPr>
          <p:nvPr/>
        </p:nvCxnSpPr>
        <p:spPr>
          <a:xfrm rot="16200000" flipV="1">
            <a:off x="7144976" y="1450020"/>
            <a:ext cx="1595146" cy="3424577"/>
          </a:xfrm>
          <a:prstGeom prst="bentConnector3">
            <a:avLst>
              <a:gd name="adj1" fmla="val 78089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Verbindingslijn: gebogen 78">
            <a:extLst>
              <a:ext uri="{FF2B5EF4-FFF2-40B4-BE49-F238E27FC236}">
                <a16:creationId xmlns:a16="http://schemas.microsoft.com/office/drawing/2014/main" id="{93D81B63-F783-47B5-825A-F527B46E3806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>
          <a:xfrm rot="5400000">
            <a:off x="7232214" y="2708315"/>
            <a:ext cx="438561" cy="4406687"/>
          </a:xfrm>
          <a:prstGeom prst="bentConnector3">
            <a:avLst>
              <a:gd name="adj1" fmla="val 33769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Verbindingslijn: gebogen 88">
            <a:extLst>
              <a:ext uri="{FF2B5EF4-FFF2-40B4-BE49-F238E27FC236}">
                <a16:creationId xmlns:a16="http://schemas.microsoft.com/office/drawing/2014/main" id="{79639098-6253-46AE-B5C1-169D136BA31E}"/>
              </a:ext>
            </a:extLst>
          </p:cNvPr>
          <p:cNvCxnSpPr>
            <a:cxnSpLocks/>
            <a:stCxn id="76" idx="2"/>
            <a:endCxn id="41" idx="2"/>
          </p:cNvCxnSpPr>
          <p:nvPr/>
        </p:nvCxnSpPr>
        <p:spPr>
          <a:xfrm rot="5400000" flipH="1">
            <a:off x="8760191" y="3668216"/>
            <a:ext cx="252077" cy="3177524"/>
          </a:xfrm>
          <a:prstGeom prst="bentConnector3">
            <a:avLst>
              <a:gd name="adj1" fmla="val -31559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Rechte verbindingslijn 86">
            <a:extLst>
              <a:ext uri="{FF2B5EF4-FFF2-40B4-BE49-F238E27FC236}">
                <a16:creationId xmlns:a16="http://schemas.microsoft.com/office/drawing/2014/main" id="{89271FB7-7AC1-46AD-90CD-4FB925486233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10275312" y="4687860"/>
            <a:ext cx="199680" cy="1579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Rechte verbindingslijn 90">
            <a:extLst>
              <a:ext uri="{FF2B5EF4-FFF2-40B4-BE49-F238E27FC236}">
                <a16:creationId xmlns:a16="http://schemas.microsoft.com/office/drawing/2014/main" id="{288B9257-B8D8-4A70-9B8C-DE3E31EEF1F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10474992" y="4548813"/>
            <a:ext cx="236223" cy="2969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Groep 1">
            <a:extLst>
              <a:ext uri="{FF2B5EF4-FFF2-40B4-BE49-F238E27FC236}">
                <a16:creationId xmlns:a16="http://schemas.microsoft.com/office/drawing/2014/main" id="{2E9C80AC-E40C-45EC-B160-D32267647C95}"/>
              </a:ext>
            </a:extLst>
          </p:cNvPr>
          <p:cNvGrpSpPr/>
          <p:nvPr/>
        </p:nvGrpSpPr>
        <p:grpSpPr>
          <a:xfrm>
            <a:off x="9789780" y="2879341"/>
            <a:ext cx="1109346" cy="823784"/>
            <a:chOff x="8752799" y="4606423"/>
            <a:chExt cx="1109346" cy="823784"/>
          </a:xfrm>
        </p:grpSpPr>
        <p:sp>
          <p:nvSpPr>
            <p:cNvPr id="106" name="Rechthoek: afgeronde hoeken 105">
              <a:extLst>
                <a:ext uri="{FF2B5EF4-FFF2-40B4-BE49-F238E27FC236}">
                  <a16:creationId xmlns:a16="http://schemas.microsoft.com/office/drawing/2014/main" id="{172D9C24-BC12-4478-BC16-C5091AD1D24B}"/>
                </a:ext>
              </a:extLst>
            </p:cNvPr>
            <p:cNvSpPr/>
            <p:nvPr/>
          </p:nvSpPr>
          <p:spPr>
            <a:xfrm>
              <a:off x="8752799" y="4606423"/>
              <a:ext cx="1109346" cy="821233"/>
            </a:xfrm>
            <a:prstGeom prst="roundRect">
              <a:avLst>
                <a:gd name="adj" fmla="val 5045"/>
              </a:avLst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‘</a:t>
              </a:r>
              <a:r>
                <a:rPr kumimoji="0" lang="nl-NL" sz="11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Doing</a:t>
              </a:r>
              <a:r>
                <a:rPr kumimoji="0" lang="nl-NL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r>
                <a:rPr kumimoji="0" lang="nl-NL" sz="11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it</a:t>
              </a:r>
              <a:r>
                <a:rPr kumimoji="0" lang="nl-NL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r>
                <a:rPr kumimoji="0" lang="nl-NL" sz="11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all</a:t>
              </a:r>
              <a:r>
                <a:rPr kumimoji="0" lang="nl-NL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’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DevTeam</a:t>
              </a: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08" name="Picture 2">
              <a:extLst>
                <a:ext uri="{FF2B5EF4-FFF2-40B4-BE49-F238E27FC236}">
                  <a16:creationId xmlns:a16="http://schemas.microsoft.com/office/drawing/2014/main" id="{5E0F5506-A4A0-450B-B516-F6C7098C01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16" b="14310"/>
            <a:stretch/>
          </p:blipFill>
          <p:spPr bwMode="auto">
            <a:xfrm>
              <a:off x="9012918" y="4991937"/>
              <a:ext cx="585914" cy="438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12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EE135-7557-4E73-A06A-74317347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2384EBB-E85D-458A-B30C-465EABE42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75999" y="1116707"/>
            <a:ext cx="10490657" cy="5315848"/>
          </a:xfrm>
        </p:spPr>
        <p:txBody>
          <a:bodyPr/>
          <a:lstStyle/>
          <a:p>
            <a:r>
              <a:rPr lang="nl-NL" dirty="0"/>
              <a:t>Karakteristieken</a:t>
            </a:r>
          </a:p>
          <a:p>
            <a:endParaRPr lang="nl-NL" dirty="0"/>
          </a:p>
          <a:p>
            <a:r>
              <a:rPr lang="nl-NL" sz="2400" dirty="0"/>
              <a:t>Verankering: Stelt kaders (financieel, organisatorisch e.d.)</a:t>
            </a:r>
          </a:p>
          <a:p>
            <a:endParaRPr lang="nl-NL" sz="2400" dirty="0"/>
          </a:p>
          <a:p>
            <a:r>
              <a:rPr lang="nl-NL" sz="2400" dirty="0"/>
              <a:t>Productmanagement: Beheert de keten</a:t>
            </a:r>
          </a:p>
          <a:p>
            <a:endParaRPr lang="nl-NL" sz="2400" dirty="0"/>
          </a:p>
          <a:p>
            <a:r>
              <a:rPr lang="nl-NL" sz="2400" dirty="0"/>
              <a:t>FAB: Gaat over het wat</a:t>
            </a:r>
          </a:p>
          <a:p>
            <a:endParaRPr lang="nl-NL" sz="2400" dirty="0"/>
          </a:p>
          <a:p>
            <a:r>
              <a:rPr lang="nl-NL" sz="2400" dirty="0"/>
              <a:t>Ontwikkelteam: Gaat over het hoe </a:t>
            </a:r>
          </a:p>
          <a:p>
            <a:endParaRPr lang="nl-NL" sz="2400" dirty="0"/>
          </a:p>
          <a:p>
            <a:r>
              <a:rPr lang="nl-NL" sz="2400" dirty="0" err="1"/>
              <a:t>Governance</a:t>
            </a:r>
            <a:r>
              <a:rPr lang="nl-NL" sz="2400" dirty="0"/>
              <a:t> Group: Voorbereiden business implementatie MVP Sensorenregister en hoe gaan we toewerken naar een landelijke Sensorenregister.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3CB52A7-6304-4BDE-91A8-F7011262F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A921B95-E01A-4FC8-8B7F-025C3DCBEF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8ADF7E3D-E485-4C32-A28C-4F477CAE04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9D2CF0-46E0-491A-AD12-314484F7FCA4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ctr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</a:pPr>
            <a:fld id="{FF61E002-7038-4534-AD3C-ADB6FBF99A22}" type="slidenum">
              <a:rPr lang="nl-NL" smtClean="0"/>
              <a:pPr algn="ctr" defTabSz="444500">
                <a:lnSpc>
                  <a:spcPct val="95000"/>
                </a:lnSpc>
                <a:spcBef>
                  <a:spcPts val="400"/>
                </a:spcBef>
                <a:buClr>
                  <a:schemeClr val="accent1"/>
                </a:buClr>
                <a:buSzPct val="200000"/>
              </a:pPr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267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</p:tagLst>
</file>

<file path=ppt/theme/theme1.xml><?xml version="1.0" encoding="utf-8"?>
<a:theme xmlns:a="http://schemas.openxmlformats.org/drawingml/2006/main" name="Kadaster 2019">
  <a:themeElements>
    <a:clrScheme name="KADASTER">
      <a:dk1>
        <a:srgbClr val="000000"/>
      </a:dk1>
      <a:lt1>
        <a:sysClr val="window" lastClr="FFFFFF"/>
      </a:lt1>
      <a:dk2>
        <a:srgbClr val="003F79"/>
      </a:dk2>
      <a:lt2>
        <a:srgbClr val="007EA9"/>
      </a:lt2>
      <a:accent1>
        <a:srgbClr val="009EC2"/>
      </a:accent1>
      <a:accent2>
        <a:srgbClr val="003F79"/>
      </a:accent2>
      <a:accent3>
        <a:srgbClr val="008BC7"/>
      </a:accent3>
      <a:accent4>
        <a:srgbClr val="F2DC00"/>
      </a:accent4>
      <a:accent5>
        <a:srgbClr val="74AF27"/>
      </a:accent5>
      <a:accent6>
        <a:srgbClr val="E17000"/>
      </a:accent6>
      <a:hlink>
        <a:srgbClr val="0563C1"/>
      </a:hlink>
      <a:folHlink>
        <a:srgbClr val="B900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e2" id="{59A4EEAD-1AA6-4909-9DE3-EF8E25DD802A}" vid="{B2285037-402D-4F7A-BAB4-024A13B96E6C}"/>
    </a:ext>
  </a:extLst>
</a:theme>
</file>

<file path=ppt/theme/theme2.xml><?xml version="1.0" encoding="utf-8"?>
<a:theme xmlns:a="http://schemas.openxmlformats.org/drawingml/2006/main" name="1_Kadaster 2019">
  <a:themeElements>
    <a:clrScheme name="KADASTER">
      <a:dk1>
        <a:srgbClr val="000000"/>
      </a:dk1>
      <a:lt1>
        <a:sysClr val="window" lastClr="FFFFFF"/>
      </a:lt1>
      <a:dk2>
        <a:srgbClr val="003F79"/>
      </a:dk2>
      <a:lt2>
        <a:srgbClr val="007EA9"/>
      </a:lt2>
      <a:accent1>
        <a:srgbClr val="009EC2"/>
      </a:accent1>
      <a:accent2>
        <a:srgbClr val="003F79"/>
      </a:accent2>
      <a:accent3>
        <a:srgbClr val="008BC7"/>
      </a:accent3>
      <a:accent4>
        <a:srgbClr val="F2DC00"/>
      </a:accent4>
      <a:accent5>
        <a:srgbClr val="74AF27"/>
      </a:accent5>
      <a:accent6>
        <a:srgbClr val="E17000"/>
      </a:accent6>
      <a:hlink>
        <a:srgbClr val="0563C1"/>
      </a:hlink>
      <a:folHlink>
        <a:srgbClr val="B90066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e2" id="{59A4EEAD-1AA6-4909-9DE3-EF8E25DD802A}" vid="{8A69DE71-C683-4DC4-8E76-F895D4F05AC7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EF813627296146AF8895B06EF96FE1" ma:contentTypeVersion="9" ma:contentTypeDescription="Een nieuw document maken." ma:contentTypeScope="" ma:versionID="468909cbe9bf569ddb285481a419d2c9">
  <xsd:schema xmlns:xsd="http://www.w3.org/2001/XMLSchema" xmlns:xs="http://www.w3.org/2001/XMLSchema" xmlns:p="http://schemas.microsoft.com/office/2006/metadata/properties" xmlns:ns2="cc5c23f8-4375-47d4-bce4-4807598cac88" targetNamespace="http://schemas.microsoft.com/office/2006/metadata/properties" ma:root="true" ma:fieldsID="350d407f6271c8242e7af03da2c28b96" ns2:_="">
    <xsd:import namespace="cc5c23f8-4375-47d4-bce4-4807598cac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5c23f8-4375-47d4-bce4-4807598cac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3A91F6-3509-40D2-A027-F6A1D795EF7D}">
  <ds:schemaRefs>
    <ds:schemaRef ds:uri="cc5c23f8-4375-47d4-bce4-4807598cac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80401AF-6913-4F1E-A713-23ECAF9984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493EE2-1299-4089-8428-088F9F6C97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5c23f8-4375-47d4-bce4-4807598cac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Presentatie-Template-2020-aangepast</Template>
  <TotalTime>244</TotalTime>
  <Words>145</Words>
  <Application>Microsoft Office PowerPoint</Application>
  <PresentationFormat>Breedbeeld</PresentationFormat>
  <Paragraphs>63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Calibri</vt:lpstr>
      <vt:lpstr>Verdana</vt:lpstr>
      <vt:lpstr>Kadaster 2019</vt:lpstr>
      <vt:lpstr>1_Kadaster 2019</vt:lpstr>
      <vt:lpstr>SensRNet – Full community view</vt:lpstr>
      <vt:lpstr>PowerPoint-presentatie</vt:lpstr>
    </vt:vector>
  </TitlesOfParts>
  <Company>www.pptsolutions.nl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SensRNet – Programma</dc:title>
  <dc:creator>Andel, Marc van</dc:creator>
  <cp:lastModifiedBy>Andel, Marc van</cp:lastModifiedBy>
  <cp:revision>5</cp:revision>
  <dcterms:created xsi:type="dcterms:W3CDTF">2020-09-30T06:07:43Z</dcterms:created>
  <dcterms:modified xsi:type="dcterms:W3CDTF">2022-04-06T13:37:43Z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0x01010062EF813627296146AF8895B06EF96FE1</vt:lpwstr>
  </property>
</Properties>
</file>