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07" r:id="rId2"/>
  </p:sldMasterIdLst>
  <p:notesMasterIdLst>
    <p:notesMasterId r:id="rId11"/>
  </p:notesMasterIdLst>
  <p:sldIdLst>
    <p:sldId id="372" r:id="rId3"/>
    <p:sldId id="357" r:id="rId4"/>
    <p:sldId id="365" r:id="rId5"/>
    <p:sldId id="359" r:id="rId6"/>
    <p:sldId id="371" r:id="rId7"/>
    <p:sldId id="362" r:id="rId8"/>
    <p:sldId id="363" r:id="rId9"/>
    <p:sldId id="364" r:id="rId10"/>
  </p:sldIdLst>
  <p:sldSz cx="9144000" cy="5143500" type="screen16x9"/>
  <p:notesSz cx="6742113" cy="9872663"/>
  <p:defaultTextStyle>
    <a:defPPr>
      <a:defRPr lang="nl-NL"/>
    </a:defPPr>
    <a:lvl1pPr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3BE"/>
    <a:srgbClr val="E7EEF4"/>
    <a:srgbClr val="CBD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25EF86-2D53-4046-A1E9-D3E08BB7A440}" v="513" dt="2018-07-03T13:35:21.3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3" autoAdjust="0"/>
    <p:restoredTop sz="83310" autoAdjust="0"/>
  </p:normalViewPr>
  <p:slideViewPr>
    <p:cSldViewPr snapToGrid="0">
      <p:cViewPr varScale="1">
        <p:scale>
          <a:sx n="94" d="100"/>
          <a:sy n="94" d="100"/>
        </p:scale>
        <p:origin x="12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78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Nelissen" userId="01498cdf-66f7-47a4-b05a-ede89d3ff0b3" providerId="ADAL" clId="{76249A5A-FD26-4384-BBBA-D270B474A929}"/>
    <pc:docChg chg="undo custSel delSld modSld delMainMaster">
      <pc:chgData name="Tim Nelissen" userId="01498cdf-66f7-47a4-b05a-ede89d3ff0b3" providerId="ADAL" clId="{76249A5A-FD26-4384-BBBA-D270B474A929}" dt="2018-07-03T13:35:21.385" v="510" actId="6549"/>
      <pc:docMkLst>
        <pc:docMk/>
      </pc:docMkLst>
      <pc:sldChg chg="del">
        <pc:chgData name="Tim Nelissen" userId="01498cdf-66f7-47a4-b05a-ede89d3ff0b3" providerId="ADAL" clId="{76249A5A-FD26-4384-BBBA-D270B474A929}" dt="2018-07-03T12:24:24.182" v="16" actId="2696"/>
        <pc:sldMkLst>
          <pc:docMk/>
          <pc:sldMk cId="2468007345" sldId="257"/>
        </pc:sldMkLst>
      </pc:sldChg>
      <pc:sldChg chg="del">
        <pc:chgData name="Tim Nelissen" userId="01498cdf-66f7-47a4-b05a-ede89d3ff0b3" providerId="ADAL" clId="{76249A5A-FD26-4384-BBBA-D270B474A929}" dt="2018-07-03T12:24:24.819" v="17" actId="2696"/>
        <pc:sldMkLst>
          <pc:docMk/>
          <pc:sldMk cId="1944770034" sldId="258"/>
        </pc:sldMkLst>
      </pc:sldChg>
      <pc:sldChg chg="del">
        <pc:chgData name="Tim Nelissen" userId="01498cdf-66f7-47a4-b05a-ede89d3ff0b3" providerId="ADAL" clId="{76249A5A-FD26-4384-BBBA-D270B474A929}" dt="2018-07-03T12:24:22.544" v="10" actId="2696"/>
        <pc:sldMkLst>
          <pc:docMk/>
          <pc:sldMk cId="918734452" sldId="312"/>
        </pc:sldMkLst>
      </pc:sldChg>
      <pc:sldChg chg="del">
        <pc:chgData name="Tim Nelissen" userId="01498cdf-66f7-47a4-b05a-ede89d3ff0b3" providerId="ADAL" clId="{76249A5A-FD26-4384-BBBA-D270B474A929}" dt="2018-07-03T12:24:22.065" v="0" actId="2696"/>
        <pc:sldMkLst>
          <pc:docMk/>
          <pc:sldMk cId="1162437487" sldId="347"/>
        </pc:sldMkLst>
      </pc:sldChg>
      <pc:sldChg chg="del">
        <pc:chgData name="Tim Nelissen" userId="01498cdf-66f7-47a4-b05a-ede89d3ff0b3" providerId="ADAL" clId="{76249A5A-FD26-4384-BBBA-D270B474A929}" dt="2018-07-03T12:24:23.896" v="15" actId="2696"/>
        <pc:sldMkLst>
          <pc:docMk/>
          <pc:sldMk cId="2442272344" sldId="358"/>
        </pc:sldMkLst>
      </pc:sldChg>
      <pc:sldChg chg="addSp delSp modSp modNotesTx">
        <pc:chgData name="Tim Nelissen" userId="01498cdf-66f7-47a4-b05a-ede89d3ff0b3" providerId="ADAL" clId="{76249A5A-FD26-4384-BBBA-D270B474A929}" dt="2018-07-03T13:35:21.385" v="510" actId="6549"/>
        <pc:sldMkLst>
          <pc:docMk/>
          <pc:sldMk cId="4164200437" sldId="359"/>
        </pc:sldMkLst>
        <pc:spChg chg="add del mod">
          <ac:chgData name="Tim Nelissen" userId="01498cdf-66f7-47a4-b05a-ede89d3ff0b3" providerId="ADAL" clId="{76249A5A-FD26-4384-BBBA-D270B474A929}" dt="2018-07-03T12:58:13.101" v="507" actId="478"/>
          <ac:spMkLst>
            <pc:docMk/>
            <pc:sldMk cId="4164200437" sldId="359"/>
            <ac:spMk id="3" creationId="{4C04192C-8F0E-4406-B448-2D2F5A8DDEC6}"/>
          </ac:spMkLst>
        </pc:spChg>
      </pc:sldChg>
      <pc:sldChg chg="del">
        <pc:chgData name="Tim Nelissen" userId="01498cdf-66f7-47a4-b05a-ede89d3ff0b3" providerId="ADAL" clId="{76249A5A-FD26-4384-BBBA-D270B474A929}" dt="2018-07-03T12:24:22.930" v="11" actId="2696"/>
        <pc:sldMkLst>
          <pc:docMk/>
          <pc:sldMk cId="853902040" sldId="367"/>
        </pc:sldMkLst>
      </pc:sldChg>
      <pc:sldChg chg="del">
        <pc:chgData name="Tim Nelissen" userId="01498cdf-66f7-47a4-b05a-ede89d3ff0b3" providerId="ADAL" clId="{76249A5A-FD26-4384-BBBA-D270B474A929}" dt="2018-07-03T12:24:23.200" v="12" actId="2696"/>
        <pc:sldMkLst>
          <pc:docMk/>
          <pc:sldMk cId="60885921" sldId="368"/>
        </pc:sldMkLst>
      </pc:sldChg>
      <pc:sldChg chg="del">
        <pc:chgData name="Tim Nelissen" userId="01498cdf-66f7-47a4-b05a-ede89d3ff0b3" providerId="ADAL" clId="{76249A5A-FD26-4384-BBBA-D270B474A929}" dt="2018-07-03T12:24:23.451" v="13" actId="2696"/>
        <pc:sldMkLst>
          <pc:docMk/>
          <pc:sldMk cId="1810131120" sldId="369"/>
        </pc:sldMkLst>
      </pc:sldChg>
      <pc:sldChg chg="del">
        <pc:chgData name="Tim Nelissen" userId="01498cdf-66f7-47a4-b05a-ede89d3ff0b3" providerId="ADAL" clId="{76249A5A-FD26-4384-BBBA-D270B474A929}" dt="2018-07-03T12:24:23.674" v="14" actId="2696"/>
        <pc:sldMkLst>
          <pc:docMk/>
          <pc:sldMk cId="1554297075" sldId="370"/>
        </pc:sldMkLst>
      </pc:sldChg>
      <pc:sldChg chg="addSp delSp modSp modNotesTx">
        <pc:chgData name="Tim Nelissen" userId="01498cdf-66f7-47a4-b05a-ede89d3ff0b3" providerId="ADAL" clId="{76249A5A-FD26-4384-BBBA-D270B474A929}" dt="2018-07-03T12:58:26.057" v="509" actId="6549"/>
        <pc:sldMkLst>
          <pc:docMk/>
          <pc:sldMk cId="2834855833" sldId="371"/>
        </pc:sldMkLst>
        <pc:spChg chg="add del mod">
          <ac:chgData name="Tim Nelissen" userId="01498cdf-66f7-47a4-b05a-ede89d3ff0b3" providerId="ADAL" clId="{76249A5A-FD26-4384-BBBA-D270B474A929}" dt="2018-07-03T12:56:32.526" v="458" actId="478"/>
          <ac:spMkLst>
            <pc:docMk/>
            <pc:sldMk cId="2834855833" sldId="371"/>
            <ac:spMk id="2" creationId="{70A5CFAD-755E-4F37-9D3B-D48E1F7150E2}"/>
          </ac:spMkLst>
        </pc:spChg>
        <pc:spChg chg="mod">
          <ac:chgData name="Tim Nelissen" userId="01498cdf-66f7-47a4-b05a-ede89d3ff0b3" providerId="ADAL" clId="{76249A5A-FD26-4384-BBBA-D270B474A929}" dt="2018-07-03T12:45:58.419" v="229" actId="20577"/>
          <ac:spMkLst>
            <pc:docMk/>
            <pc:sldMk cId="2834855833" sldId="371"/>
            <ac:spMk id="34" creationId="{3327273D-E989-4887-BA12-10FF0D6A97CD}"/>
          </ac:spMkLst>
        </pc:spChg>
      </pc:sldChg>
      <pc:sldMasterChg chg="del delSldLayout">
        <pc:chgData name="Tim Nelissen" userId="01498cdf-66f7-47a4-b05a-ede89d3ff0b3" providerId="ADAL" clId="{76249A5A-FD26-4384-BBBA-D270B474A929}" dt="2018-07-03T12:24:22.081" v="9" actId="2696"/>
        <pc:sldMasterMkLst>
          <pc:docMk/>
          <pc:sldMasterMk cId="0" sldId="2147483648"/>
        </pc:sldMasterMkLst>
        <pc:sldLayoutChg chg="del">
          <pc:chgData name="Tim Nelissen" userId="01498cdf-66f7-47a4-b05a-ede89d3ff0b3" providerId="ADAL" clId="{76249A5A-FD26-4384-BBBA-D270B474A929}" dt="2018-07-03T12:24:22.069" v="1" actId="2696"/>
          <pc:sldLayoutMkLst>
            <pc:docMk/>
            <pc:sldMasterMk cId="0" sldId="2147483648"/>
            <pc:sldLayoutMk cId="1551941964" sldId="2147484080"/>
          </pc:sldLayoutMkLst>
        </pc:sldLayoutChg>
        <pc:sldLayoutChg chg="del">
          <pc:chgData name="Tim Nelissen" userId="01498cdf-66f7-47a4-b05a-ede89d3ff0b3" providerId="ADAL" clId="{76249A5A-FD26-4384-BBBA-D270B474A929}" dt="2018-07-03T12:24:22.072" v="2" actId="2696"/>
          <pc:sldLayoutMkLst>
            <pc:docMk/>
            <pc:sldMasterMk cId="0" sldId="2147483648"/>
            <pc:sldLayoutMk cId="3931718892" sldId="2147484086"/>
          </pc:sldLayoutMkLst>
        </pc:sldLayoutChg>
        <pc:sldLayoutChg chg="del">
          <pc:chgData name="Tim Nelissen" userId="01498cdf-66f7-47a4-b05a-ede89d3ff0b3" providerId="ADAL" clId="{76249A5A-FD26-4384-BBBA-D270B474A929}" dt="2018-07-03T12:24:22.073" v="3" actId="2696"/>
          <pc:sldLayoutMkLst>
            <pc:docMk/>
            <pc:sldMasterMk cId="0" sldId="2147483648"/>
            <pc:sldLayoutMk cId="1601840399" sldId="2147484087"/>
          </pc:sldLayoutMkLst>
        </pc:sldLayoutChg>
        <pc:sldLayoutChg chg="del">
          <pc:chgData name="Tim Nelissen" userId="01498cdf-66f7-47a4-b05a-ede89d3ff0b3" providerId="ADAL" clId="{76249A5A-FD26-4384-BBBA-D270B474A929}" dt="2018-07-03T12:24:22.074" v="4" actId="2696"/>
          <pc:sldLayoutMkLst>
            <pc:docMk/>
            <pc:sldMasterMk cId="0" sldId="2147483648"/>
            <pc:sldLayoutMk cId="2719040771" sldId="2147484088"/>
          </pc:sldLayoutMkLst>
        </pc:sldLayoutChg>
        <pc:sldLayoutChg chg="del">
          <pc:chgData name="Tim Nelissen" userId="01498cdf-66f7-47a4-b05a-ede89d3ff0b3" providerId="ADAL" clId="{76249A5A-FD26-4384-BBBA-D270B474A929}" dt="2018-07-03T12:24:22.075" v="5" actId="2696"/>
          <pc:sldLayoutMkLst>
            <pc:docMk/>
            <pc:sldMasterMk cId="0" sldId="2147483648"/>
            <pc:sldLayoutMk cId="1902401751" sldId="2147484089"/>
          </pc:sldLayoutMkLst>
        </pc:sldLayoutChg>
        <pc:sldLayoutChg chg="del">
          <pc:chgData name="Tim Nelissen" userId="01498cdf-66f7-47a4-b05a-ede89d3ff0b3" providerId="ADAL" clId="{76249A5A-FD26-4384-BBBA-D270B474A929}" dt="2018-07-03T12:24:22.077" v="6" actId="2696"/>
          <pc:sldLayoutMkLst>
            <pc:docMk/>
            <pc:sldMasterMk cId="0" sldId="2147483648"/>
            <pc:sldLayoutMk cId="1365531234" sldId="2147484090"/>
          </pc:sldLayoutMkLst>
        </pc:sldLayoutChg>
        <pc:sldLayoutChg chg="del">
          <pc:chgData name="Tim Nelissen" userId="01498cdf-66f7-47a4-b05a-ede89d3ff0b3" providerId="ADAL" clId="{76249A5A-FD26-4384-BBBA-D270B474A929}" dt="2018-07-03T12:24:22.078" v="7" actId="2696"/>
          <pc:sldLayoutMkLst>
            <pc:docMk/>
            <pc:sldMasterMk cId="0" sldId="2147483648"/>
            <pc:sldLayoutMk cId="237812999" sldId="2147484091"/>
          </pc:sldLayoutMkLst>
        </pc:sldLayoutChg>
        <pc:sldLayoutChg chg="del">
          <pc:chgData name="Tim Nelissen" userId="01498cdf-66f7-47a4-b05a-ede89d3ff0b3" providerId="ADAL" clId="{76249A5A-FD26-4384-BBBA-D270B474A929}" dt="2018-07-03T12:24:22.079" v="8" actId="2696"/>
          <pc:sldLayoutMkLst>
            <pc:docMk/>
            <pc:sldMasterMk cId="0" sldId="2147483648"/>
            <pc:sldLayoutMk cId="3222345818" sldId="214748414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FDF209A-BBFB-4400-BF5A-A5B30E1EFD9A}" type="datetimeFigureOut">
              <a:rPr lang="nl-NL"/>
              <a:pPr>
                <a:defRPr/>
              </a:pPr>
              <a:t>3-7-2018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4212" y="4751220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Klik om de modelstijlen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377318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18971" y="9377318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E411E9-5DD1-483C-B690-5A7DCAEAEF34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57538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E411E9-5DD1-483C-B690-5A7DCAEAEF34}" type="slidenum">
              <a:rPr lang="nl-NL" smtClean="0"/>
              <a:pPr>
                <a:defRPr/>
              </a:pPr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774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E411E9-5DD1-483C-B690-5A7DCAEAEF34}" type="slidenum">
              <a:rPr lang="nl-NL" smtClean="0"/>
              <a:pPr>
                <a:defRPr/>
              </a:pPr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5923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E411E9-5DD1-483C-B690-5A7DCAEAEF34}" type="slidenum">
              <a:rPr lang="nl-NL" smtClean="0"/>
              <a:pPr>
                <a:defRPr/>
              </a:pPr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8468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Test cases:</a:t>
            </a:r>
          </a:p>
          <a:p>
            <a:pPr marL="171450" indent="-171450">
              <a:buFontTx/>
              <a:buChar char="-"/>
            </a:pPr>
            <a:r>
              <a:rPr lang="nl-NL" dirty="0"/>
              <a:t>Gemeente test welke issues men tegenkomt wanneer (getransformeerd) 2.0 Extract wordt ingeladen als Test omgeving</a:t>
            </a:r>
          </a:p>
          <a:p>
            <a:pPr marL="171450" indent="-171450">
              <a:buFontTx/>
              <a:buChar char="-"/>
            </a:pPr>
            <a:r>
              <a:rPr lang="nl-NL" dirty="0"/>
              <a:t>Gemeenten testen verwerking wijzigingen in koplopertest 2.0 en resultaat van wijzigingen in Extract 2.0 koplopertest</a:t>
            </a:r>
          </a:p>
          <a:p>
            <a:pPr marL="171450" indent="-171450">
              <a:buFontTx/>
              <a:buChar char="-"/>
            </a:pPr>
            <a:r>
              <a:rPr lang="nl-NL" dirty="0"/>
              <a:t>LV test transformatieproces 2.0 naar 1.0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E411E9-5DD1-483C-B690-5A7DCAEAEF34}" type="slidenum">
              <a:rPr lang="nl-NL" smtClean="0"/>
              <a:pPr>
                <a:defRPr/>
              </a:pPr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494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E411E9-5DD1-483C-B690-5A7DCAEAEF34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4180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E411E9-5DD1-483C-B690-5A7DCAEAEF34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874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E411E9-5DD1-483C-B690-5A7DCAEAEF34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2323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itel 6"/>
          <p:cNvSpPr>
            <a:spLocks noGrp="1"/>
          </p:cNvSpPr>
          <p:nvPr>
            <p:ph type="title"/>
          </p:nvPr>
        </p:nvSpPr>
        <p:spPr>
          <a:xfrm>
            <a:off x="628650" y="1292225"/>
            <a:ext cx="7886700" cy="99377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8" name="Tijdelijke aanduiding voor tekst 2"/>
          <p:cNvSpPr>
            <a:spLocks noGrp="1"/>
          </p:cNvSpPr>
          <p:nvPr>
            <p:ph type="body" sz="quarter" idx="14"/>
          </p:nvPr>
        </p:nvSpPr>
        <p:spPr>
          <a:xfrm>
            <a:off x="628651" y="2286000"/>
            <a:ext cx="7886699" cy="804863"/>
          </a:xfrm>
        </p:spPr>
        <p:txBody>
          <a:bodyPr>
            <a:noAutofit/>
          </a:bodyPr>
          <a:lstStyle>
            <a:lvl1pPr>
              <a:buFontTx/>
              <a:buNone/>
              <a:defRPr sz="160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01157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5"/>
          <p:cNvSpPr txBox="1">
            <a:spLocks/>
          </p:cNvSpPr>
          <p:nvPr userDrawn="1"/>
        </p:nvSpPr>
        <p:spPr>
          <a:xfrm>
            <a:off x="320675" y="4810125"/>
            <a:ext cx="520700" cy="274638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701C1C8-18ED-4AAD-A5B9-D0CC1B7997CA}" type="slidenum">
              <a:rPr lang="nl-NL" sz="1000" smtClean="0">
                <a:solidFill>
                  <a:prstClr val="white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r>
              <a:rPr lang="nl-NL" sz="1000" dirty="0">
                <a:solidFill>
                  <a:prstClr val="white"/>
                </a:solidFill>
              </a:rPr>
              <a:t> |</a:t>
            </a:r>
          </a:p>
        </p:txBody>
      </p:sp>
      <p:sp>
        <p:nvSpPr>
          <p:cNvPr id="10" name="Tijdelijke aanduiding voor grafiek 9"/>
          <p:cNvSpPr>
            <a:spLocks noGrp="1"/>
          </p:cNvSpPr>
          <p:nvPr>
            <p:ph type="chart" sz="quarter" idx="10"/>
          </p:nvPr>
        </p:nvSpPr>
        <p:spPr>
          <a:xfrm>
            <a:off x="793034" y="1194619"/>
            <a:ext cx="7565666" cy="3178944"/>
          </a:xfrm>
        </p:spPr>
        <p:txBody>
          <a:bodyPr rtlCol="0">
            <a:normAutofit/>
          </a:bodyPr>
          <a:lstStyle/>
          <a:p>
            <a:pPr lvl="0"/>
            <a:r>
              <a:rPr lang="nl-NL" noProof="0"/>
              <a:t>Klik op het pictogram als u een grafiek wilt toevoegen</a:t>
            </a:r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1"/>
          </p:nvPr>
        </p:nvSpPr>
        <p:spPr>
          <a:xfrm>
            <a:off x="697097" y="4832347"/>
            <a:ext cx="2928938" cy="27463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00" b="1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10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10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10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793034" y="225468"/>
            <a:ext cx="7565666" cy="551146"/>
          </a:xfrm>
        </p:spPr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3434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gende Fot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 txBox="1">
            <a:spLocks/>
          </p:cNvSpPr>
          <p:nvPr userDrawn="1"/>
        </p:nvSpPr>
        <p:spPr>
          <a:xfrm>
            <a:off x="320675" y="4810125"/>
            <a:ext cx="520700" cy="274638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4633657-C2CD-43A3-8649-5E71EC7F018A}" type="slidenum">
              <a:rPr lang="nl-NL" sz="1000" smtClean="0">
                <a:solidFill>
                  <a:prstClr val="white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r>
              <a:rPr lang="nl-NL" sz="1000" dirty="0">
                <a:solidFill>
                  <a:prstClr val="white"/>
                </a:solidFill>
              </a:rPr>
              <a:t> |</a:t>
            </a:r>
          </a:p>
        </p:txBody>
      </p:sp>
      <p:sp>
        <p:nvSpPr>
          <p:cNvPr id="11" name="Tijdelijke aanduiding voor afbeelding 10"/>
          <p:cNvSpPr>
            <a:spLocks noGrp="1"/>
          </p:cNvSpPr>
          <p:nvPr>
            <p:ph type="pic" sz="quarter" idx="13"/>
          </p:nvPr>
        </p:nvSpPr>
        <p:spPr>
          <a:xfrm>
            <a:off x="1576776" y="1568733"/>
            <a:ext cx="5990445" cy="29555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/>
          <a:p>
            <a:pPr lv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13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628650" y="789140"/>
            <a:ext cx="7886699" cy="471487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>
                <a:solidFill>
                  <a:schemeClr val="tx1"/>
                </a:solidFill>
              </a:defRPr>
            </a:lvl2pPr>
            <a:lvl3pPr marL="685800" indent="0">
              <a:buNone/>
              <a:defRPr>
                <a:solidFill>
                  <a:schemeClr val="tx1"/>
                </a:solidFill>
              </a:defRPr>
            </a:lvl3pPr>
            <a:lvl4pPr marL="1028700" indent="0">
              <a:buNone/>
              <a:defRPr>
                <a:solidFill>
                  <a:schemeClr val="tx1"/>
                </a:solidFill>
              </a:defRPr>
            </a:lvl4pPr>
            <a:lvl5pPr marL="13716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0" name="Tijdelijke aanduiding voor tekst 4"/>
          <p:cNvSpPr>
            <a:spLocks noGrp="1"/>
          </p:cNvSpPr>
          <p:nvPr>
            <p:ph type="body" sz="quarter" idx="10"/>
          </p:nvPr>
        </p:nvSpPr>
        <p:spPr>
          <a:xfrm>
            <a:off x="697097" y="4832347"/>
            <a:ext cx="2928938" cy="27463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00" b="1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10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10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10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28650" y="225468"/>
            <a:ext cx="7886700" cy="551146"/>
          </a:xfrm>
        </p:spPr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8495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Rectangle 24"/>
          <p:cNvSpPr>
            <a:spLocks noGrp="1" noChangeArrowheads="1"/>
          </p:cNvSpPr>
          <p:nvPr>
            <p:ph type="dt" sz="half" idx="10"/>
          </p:nvPr>
        </p:nvSpPr>
        <p:spPr>
          <a:xfrm>
            <a:off x="973138" y="4775200"/>
            <a:ext cx="2133600" cy="149225"/>
          </a:xfrm>
          <a:prstGeom prst="rect">
            <a:avLst/>
          </a:prstGeom>
        </p:spPr>
        <p:txBody>
          <a:bodyPr/>
          <a:lstStyle>
            <a:lvl1pPr defTabSz="685800" eaLnBrk="1" fontAlgn="auto" hangingPunct="1">
              <a:spcBef>
                <a:spcPts val="0"/>
              </a:spcBef>
              <a:spcAft>
                <a:spcPts val="0"/>
              </a:spcAft>
              <a:defRPr sz="1350" baseline="0">
                <a:solidFill>
                  <a:prstClr val="black"/>
                </a:solidFill>
                <a:latin typeface="Arial"/>
                <a:ea typeface="+mn-ea"/>
              </a:defRPr>
            </a:lvl1pPr>
          </a:lstStyle>
          <a:p>
            <a:pPr>
              <a:defRPr/>
            </a:pPr>
            <a:r>
              <a:rPr lang="nl-NL" altLang="nl-NL"/>
              <a:t>11-04-2016 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ftr" sz="quarter" idx="11"/>
          </p:nvPr>
        </p:nvSpPr>
        <p:spPr>
          <a:xfrm>
            <a:off x="974725" y="4624388"/>
            <a:ext cx="5902325" cy="215900"/>
          </a:xfrm>
          <a:prstGeom prst="rect">
            <a:avLst/>
          </a:prstGeom>
        </p:spPr>
        <p:txBody>
          <a:bodyPr/>
          <a:lstStyle>
            <a:lvl1pPr defTabSz="685800" eaLnBrk="1" fontAlgn="auto" hangingPunct="1">
              <a:spcBef>
                <a:spcPts val="0"/>
              </a:spcBef>
              <a:spcAft>
                <a:spcPts val="0"/>
              </a:spcAft>
              <a:defRPr sz="1350" baseline="0">
                <a:solidFill>
                  <a:prstClr val="black"/>
                </a:solidFill>
                <a:latin typeface="Arial"/>
                <a:ea typeface="+mn-ea"/>
              </a:defRPr>
            </a:lvl1pPr>
          </a:lstStyle>
          <a:p>
            <a:pPr>
              <a:defRPr/>
            </a:pPr>
            <a:r>
              <a:rPr lang="nl-NL" altLang="nl-NL"/>
              <a:t>Kwaliteitsmanagement BAG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54513" y="4786313"/>
            <a:ext cx="504825" cy="134937"/>
          </a:xfrm>
          <a:prstGeom prst="rect">
            <a:avLst/>
          </a:prstGeom>
        </p:spPr>
        <p:txBody>
          <a:bodyPr/>
          <a:lstStyle>
            <a:lvl1pPr defTabSz="685800" eaLnBrk="1" fontAlgn="auto" hangingPunct="1">
              <a:spcBef>
                <a:spcPts val="0"/>
              </a:spcBef>
              <a:spcAft>
                <a:spcPts val="0"/>
              </a:spcAft>
              <a:defRPr sz="1350" baseline="0">
                <a:solidFill>
                  <a:prstClr val="black"/>
                </a:solidFill>
                <a:latin typeface="Arial"/>
                <a:ea typeface="+mn-ea"/>
              </a:defRPr>
            </a:lvl1pPr>
          </a:lstStyle>
          <a:p>
            <a:pPr>
              <a:defRPr/>
            </a:pPr>
            <a:r>
              <a:rPr lang="nl-NL" altLang="nl-NL"/>
              <a:t> </a:t>
            </a:r>
            <a:fld id="{A8393B86-8303-4A9E-8297-4CDC413715AE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697862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dt" sz="half" idx="10"/>
          </p:nvPr>
        </p:nvSpPr>
        <p:spPr>
          <a:xfrm>
            <a:off x="973138" y="4775200"/>
            <a:ext cx="2133600" cy="149225"/>
          </a:xfrm>
          <a:prstGeom prst="rect">
            <a:avLst/>
          </a:prstGeom>
        </p:spPr>
        <p:txBody>
          <a:bodyPr/>
          <a:lstStyle>
            <a:lvl1pPr defTabSz="685800" eaLnBrk="1" fontAlgn="auto" hangingPunct="1">
              <a:spcBef>
                <a:spcPts val="0"/>
              </a:spcBef>
              <a:spcAft>
                <a:spcPts val="0"/>
              </a:spcAft>
              <a:defRPr sz="1350" baseline="0">
                <a:solidFill>
                  <a:prstClr val="black"/>
                </a:solidFill>
                <a:latin typeface="Arial"/>
                <a:ea typeface="+mn-ea"/>
              </a:defRPr>
            </a:lvl1pPr>
          </a:lstStyle>
          <a:p>
            <a:pPr>
              <a:defRPr/>
            </a:pPr>
            <a:r>
              <a:rPr lang="nl-NL" altLang="nl-NL"/>
              <a:t>11-04-2016 </a:t>
            </a:r>
          </a:p>
        </p:txBody>
      </p:sp>
      <p:sp>
        <p:nvSpPr>
          <p:cNvPr id="3" name="Rectangle 25"/>
          <p:cNvSpPr>
            <a:spLocks noGrp="1" noChangeArrowheads="1"/>
          </p:cNvSpPr>
          <p:nvPr>
            <p:ph type="ftr" sz="quarter" idx="11"/>
          </p:nvPr>
        </p:nvSpPr>
        <p:spPr>
          <a:xfrm>
            <a:off x="974725" y="4624388"/>
            <a:ext cx="5902325" cy="215900"/>
          </a:xfrm>
          <a:prstGeom prst="rect">
            <a:avLst/>
          </a:prstGeom>
        </p:spPr>
        <p:txBody>
          <a:bodyPr/>
          <a:lstStyle>
            <a:lvl1pPr defTabSz="685800" eaLnBrk="1" fontAlgn="auto" hangingPunct="1">
              <a:spcBef>
                <a:spcPts val="0"/>
              </a:spcBef>
              <a:spcAft>
                <a:spcPts val="0"/>
              </a:spcAft>
              <a:defRPr sz="1350" baseline="0">
                <a:solidFill>
                  <a:prstClr val="black"/>
                </a:solidFill>
                <a:latin typeface="Arial"/>
                <a:ea typeface="+mn-ea"/>
              </a:defRPr>
            </a:lvl1pPr>
          </a:lstStyle>
          <a:p>
            <a:pPr>
              <a:defRPr/>
            </a:pPr>
            <a:r>
              <a:rPr lang="nl-NL" altLang="nl-NL"/>
              <a:t>Kwaliteitsmanagement BAG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54513" y="4786313"/>
            <a:ext cx="504825" cy="134937"/>
          </a:xfrm>
          <a:prstGeom prst="rect">
            <a:avLst/>
          </a:prstGeom>
        </p:spPr>
        <p:txBody>
          <a:bodyPr/>
          <a:lstStyle>
            <a:lvl1pPr defTabSz="685800" eaLnBrk="1" fontAlgn="auto" hangingPunct="1">
              <a:spcBef>
                <a:spcPts val="0"/>
              </a:spcBef>
              <a:spcAft>
                <a:spcPts val="0"/>
              </a:spcAft>
              <a:defRPr sz="1350" baseline="0">
                <a:solidFill>
                  <a:prstClr val="black"/>
                </a:solidFill>
                <a:latin typeface="Arial"/>
                <a:ea typeface="+mn-ea"/>
              </a:defRPr>
            </a:lvl1pPr>
          </a:lstStyle>
          <a:p>
            <a:pPr>
              <a:defRPr/>
            </a:pPr>
            <a:r>
              <a:rPr lang="nl-NL" altLang="nl-NL"/>
              <a:t> </a:t>
            </a:r>
            <a:fld id="{02A1E71A-BF4E-450F-B5D2-5EFA30B17301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5018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3D5A8-D044-4B53-B128-9791A0E8ED1F}" type="datetimeFigureOut">
              <a:rPr lang="nl-NL" smtClean="0"/>
              <a:t>3-7-2018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2449-687F-45E7-8092-6C51D08A22D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419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met staand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404813" y="294968"/>
            <a:ext cx="3274910" cy="42106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/>
          <a:p>
            <a:pPr lvl="0"/>
            <a:endParaRPr lang="nl-NL" noProof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158322" y="1451880"/>
            <a:ext cx="4542501" cy="994172"/>
          </a:xfrm>
        </p:spPr>
        <p:txBody>
          <a:bodyPr>
            <a:normAutofit/>
          </a:bodyPr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4"/>
          </p:nvPr>
        </p:nvSpPr>
        <p:spPr>
          <a:xfrm>
            <a:off x="4157663" y="2546350"/>
            <a:ext cx="4543425" cy="544513"/>
          </a:xfrm>
        </p:spPr>
        <p:txBody>
          <a:bodyPr>
            <a:noAutofit/>
          </a:bodyPr>
          <a:lstStyle>
            <a:lvl1pPr>
              <a:buFontTx/>
              <a:buNone/>
              <a:defRPr sz="160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37239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 met liggend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1342103" y="2094270"/>
            <a:ext cx="6459794" cy="24113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/>
          <a:p>
            <a:pPr lvl="0"/>
            <a:endParaRPr lang="nl-NL" noProof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042650" y="345169"/>
            <a:ext cx="5161936" cy="994172"/>
          </a:xfrm>
        </p:spPr>
        <p:txBody>
          <a:bodyPr>
            <a:normAutofit/>
          </a:bodyPr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sz="quarter" idx="14"/>
          </p:nvPr>
        </p:nvSpPr>
        <p:spPr>
          <a:xfrm>
            <a:off x="2300287" y="1339341"/>
            <a:ext cx="4543425" cy="544513"/>
          </a:xfrm>
        </p:spPr>
        <p:txBody>
          <a:bodyPr>
            <a:noAutofit/>
          </a:bodyPr>
          <a:lstStyle>
            <a:lvl1pPr>
              <a:buFontTx/>
              <a:buNone/>
              <a:defRPr sz="160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55052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ia met eventuele tekstk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7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4734232"/>
          </a:xfrm>
        </p:spPr>
        <p:txBody>
          <a:bodyPr rtlCol="0">
            <a:normAutofit/>
          </a:bodyPr>
          <a:lstStyle/>
          <a:p>
            <a:pPr lvl="0"/>
            <a:endParaRPr lang="nl-NL" noProof="0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1"/>
          </p:nvPr>
        </p:nvSpPr>
        <p:spPr>
          <a:xfrm>
            <a:off x="4728574" y="187891"/>
            <a:ext cx="4288447" cy="4352794"/>
          </a:xfrm>
          <a:solidFill>
            <a:schemeClr val="accent1">
              <a:alpha val="75000"/>
            </a:schemeClr>
          </a:solidFill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Tx/>
              <a:buFont typeface="Arial" panose="020B0604020202020204" pitchFamily="34" charset="0"/>
              <a:buNone/>
              <a:tabLst/>
              <a:defRPr sz="36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884385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56146" y="1165861"/>
            <a:ext cx="4240884" cy="955380"/>
          </a:xfrm>
        </p:spPr>
        <p:txBody>
          <a:bodyPr anchor="b">
            <a:no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656146" y="2090545"/>
            <a:ext cx="4240884" cy="852161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741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5"/>
          <p:cNvSpPr txBox="1">
            <a:spLocks/>
          </p:cNvSpPr>
          <p:nvPr userDrawn="1"/>
        </p:nvSpPr>
        <p:spPr>
          <a:xfrm>
            <a:off x="320675" y="4810125"/>
            <a:ext cx="520700" cy="274638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D08A12D-0E9B-4CDB-B272-8502D7A1D613}" type="slidenum">
              <a:rPr lang="nl-NL" sz="1000" smtClean="0">
                <a:solidFill>
                  <a:prstClr val="white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r>
              <a:rPr lang="nl-NL" sz="1000" dirty="0">
                <a:solidFill>
                  <a:prstClr val="white"/>
                </a:solidFill>
              </a:rPr>
              <a:t> |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225468"/>
            <a:ext cx="7886700" cy="551146"/>
          </a:xfrm>
        </p:spPr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02116" y="1139868"/>
            <a:ext cx="7886700" cy="349285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</a:defRPr>
            </a:lvl1pPr>
            <a:lvl2pPr marL="342900" indent="0">
              <a:buNone/>
              <a:defRPr sz="2800">
                <a:solidFill>
                  <a:schemeClr val="tx1"/>
                </a:solidFill>
              </a:defRPr>
            </a:lvl2pPr>
            <a:lvl3pPr marL="685800" indent="0">
              <a:buNone/>
              <a:defRPr sz="2400">
                <a:solidFill>
                  <a:schemeClr val="tx1"/>
                </a:solidFill>
              </a:defRPr>
            </a:lvl3pPr>
            <a:lvl4pPr marL="1028700" indent="0">
              <a:buNone/>
              <a:defRPr sz="2000">
                <a:solidFill>
                  <a:schemeClr val="tx1"/>
                </a:solidFill>
              </a:defRPr>
            </a:lvl4pPr>
            <a:lvl5pPr marL="1371600" indent="0"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tekst 4"/>
          <p:cNvSpPr>
            <a:spLocks noGrp="1"/>
          </p:cNvSpPr>
          <p:nvPr>
            <p:ph type="body" sz="quarter" idx="10"/>
          </p:nvPr>
        </p:nvSpPr>
        <p:spPr>
          <a:xfrm>
            <a:off x="697097" y="4832347"/>
            <a:ext cx="2928938" cy="27463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00" b="1" baseline="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10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10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10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6431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dia met opsommin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5"/>
          <p:cNvSpPr txBox="1">
            <a:spLocks/>
          </p:cNvSpPr>
          <p:nvPr userDrawn="1"/>
        </p:nvSpPr>
        <p:spPr>
          <a:xfrm>
            <a:off x="320675" y="4810125"/>
            <a:ext cx="520700" cy="274638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3517DE5-7964-4030-BC84-4BA4F89A4B0A}" type="slidenum">
              <a:rPr lang="nl-NL" sz="1000" smtClean="0">
                <a:solidFill>
                  <a:prstClr val="white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r>
              <a:rPr lang="nl-NL" sz="1000" dirty="0">
                <a:solidFill>
                  <a:prstClr val="white"/>
                </a:solidFill>
              </a:rPr>
              <a:t> |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02116" y="1139868"/>
            <a:ext cx="7886700" cy="349285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tekst 4"/>
          <p:cNvSpPr>
            <a:spLocks noGrp="1"/>
          </p:cNvSpPr>
          <p:nvPr>
            <p:ph type="body" sz="quarter" idx="10"/>
          </p:nvPr>
        </p:nvSpPr>
        <p:spPr>
          <a:xfrm>
            <a:off x="697097" y="4832347"/>
            <a:ext cx="2928938" cy="27463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00" b="1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10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10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10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28650" y="225468"/>
            <a:ext cx="7886700" cy="551146"/>
          </a:xfrm>
        </p:spPr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366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ande foto li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 txBox="1">
            <a:spLocks/>
          </p:cNvSpPr>
          <p:nvPr userDrawn="1"/>
        </p:nvSpPr>
        <p:spPr>
          <a:xfrm>
            <a:off x="320675" y="4810125"/>
            <a:ext cx="520700" cy="274638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32B9D9C-39F8-481F-807D-5A2DB330AB53}" type="slidenum">
              <a:rPr lang="nl-NL" sz="1000" smtClean="0">
                <a:solidFill>
                  <a:prstClr val="white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r>
              <a:rPr lang="nl-NL" sz="1000" dirty="0">
                <a:solidFill>
                  <a:prstClr val="white"/>
                </a:solidFill>
              </a:rPr>
              <a:t> |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309787" y="231733"/>
            <a:ext cx="4542501" cy="908136"/>
          </a:xfrm>
        </p:spPr>
        <p:txBody>
          <a:bodyPr>
            <a:normAutofit/>
          </a:bodyPr>
          <a:lstStyle>
            <a:lvl1pPr algn="ctr">
              <a:defRPr sz="2800" b="1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258263" y="231733"/>
            <a:ext cx="3656120" cy="422753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/>
          <a:p>
            <a:pPr lv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4310063" y="1152395"/>
            <a:ext cx="4541837" cy="3306871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>
                <a:solidFill>
                  <a:schemeClr val="tx1"/>
                </a:solidFill>
              </a:defRPr>
            </a:lvl2pPr>
            <a:lvl3pPr marL="685800" indent="0">
              <a:buNone/>
              <a:defRPr>
                <a:solidFill>
                  <a:schemeClr val="tx1"/>
                </a:solidFill>
              </a:defRPr>
            </a:lvl3pPr>
            <a:lvl4pPr marL="1028700" indent="0">
              <a:buNone/>
              <a:defRPr>
                <a:solidFill>
                  <a:schemeClr val="tx1"/>
                </a:solidFill>
              </a:defRPr>
            </a:lvl4pPr>
            <a:lvl5pPr marL="13716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0"/>
          </p:nvPr>
        </p:nvSpPr>
        <p:spPr>
          <a:xfrm>
            <a:off x="697097" y="4832347"/>
            <a:ext cx="2928938" cy="27463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00" b="1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10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10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10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86395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ande foto recht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 txBox="1">
            <a:spLocks/>
          </p:cNvSpPr>
          <p:nvPr userDrawn="1"/>
        </p:nvSpPr>
        <p:spPr>
          <a:xfrm>
            <a:off x="320675" y="4810125"/>
            <a:ext cx="520700" cy="274638"/>
          </a:xfrm>
          <a:prstGeom prst="rect">
            <a:avLst/>
          </a:prstGeom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4C8BFAB-CC9D-4AD0-901F-72CE07184B6B}" type="slidenum">
              <a:rPr lang="nl-NL" sz="1000" smtClean="0">
                <a:solidFill>
                  <a:prstClr val="white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r>
              <a:rPr lang="nl-NL" sz="1000" dirty="0">
                <a:solidFill>
                  <a:prstClr val="white"/>
                </a:solidFill>
              </a:rPr>
              <a:t> |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7416" y="231733"/>
            <a:ext cx="4542501" cy="908136"/>
          </a:xfrm>
        </p:spPr>
        <p:txBody>
          <a:bodyPr>
            <a:normAutofit/>
          </a:bodyPr>
          <a:lstStyle>
            <a:lvl1pPr algn="ctr">
              <a:defRPr sz="2800" b="1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3"/>
          </p:nvPr>
        </p:nvSpPr>
        <p:spPr>
          <a:xfrm>
            <a:off x="5195780" y="231733"/>
            <a:ext cx="3656120" cy="422753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/>
          <a:p>
            <a:pPr lv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4"/>
          </p:nvPr>
        </p:nvSpPr>
        <p:spPr>
          <a:xfrm>
            <a:off x="257692" y="1152395"/>
            <a:ext cx="4541837" cy="3306871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>
                <a:solidFill>
                  <a:schemeClr val="tx1"/>
                </a:solidFill>
              </a:defRPr>
            </a:lvl2pPr>
            <a:lvl3pPr marL="685800" indent="0">
              <a:buNone/>
              <a:defRPr>
                <a:solidFill>
                  <a:schemeClr val="tx1"/>
                </a:solidFill>
              </a:defRPr>
            </a:lvl3pPr>
            <a:lvl4pPr marL="1028700" indent="0">
              <a:buNone/>
              <a:defRPr>
                <a:solidFill>
                  <a:schemeClr val="tx1"/>
                </a:solidFill>
              </a:defRPr>
            </a:lvl4pPr>
            <a:lvl5pPr marL="13716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0"/>
          </p:nvPr>
        </p:nvSpPr>
        <p:spPr>
          <a:xfrm>
            <a:off x="697097" y="4832347"/>
            <a:ext cx="2928938" cy="27463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00" b="1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10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10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10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65463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jdelijke aanduiding voor titel 6"/>
          <p:cNvSpPr>
            <a:spLocks noGrp="1"/>
          </p:cNvSpPr>
          <p:nvPr>
            <p:ph type="title"/>
          </p:nvPr>
        </p:nvSpPr>
        <p:spPr bwMode="auto">
          <a:xfrm>
            <a:off x="628650" y="1292225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de stijl te bewerken</a:t>
            </a:r>
          </a:p>
        </p:txBody>
      </p:sp>
      <p:sp>
        <p:nvSpPr>
          <p:cNvPr id="2051" name="Tijdelijke aanduiding voor tekst 10"/>
          <p:cNvSpPr>
            <a:spLocks noGrp="1"/>
          </p:cNvSpPr>
          <p:nvPr>
            <p:ph type="body" idx="1"/>
          </p:nvPr>
        </p:nvSpPr>
        <p:spPr bwMode="auto">
          <a:xfrm>
            <a:off x="628650" y="2286000"/>
            <a:ext cx="788670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de modelstijlen te bewerken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</p:sldLayoutIdLst>
  <p:hf sldNum="0"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algn="ctr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bg1"/>
        </a:buClr>
        <a:buFont typeface="Wingdings" panose="05000000000000000000" pitchFamily="2" charset="2"/>
        <a:defRPr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de stijl te bewerken</a:t>
            </a:r>
          </a:p>
        </p:txBody>
      </p:sp>
      <p:sp>
        <p:nvSpPr>
          <p:cNvPr id="3075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601663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de modelstijlen te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49" r:id="rId10"/>
  </p:sldLayoutIdLst>
  <p:hf hdr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Clr>
          <a:srgbClr val="0093BE"/>
        </a:buClr>
        <a:buFont typeface="Wingdings" panose="05000000000000000000" pitchFamily="2" charset="2"/>
        <a:buChar char="§"/>
        <a:defRPr sz="21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Clr>
          <a:srgbClr val="0093BE"/>
        </a:buClr>
        <a:buFont typeface="Wingdings" panose="05000000000000000000" pitchFamily="2" charset="2"/>
        <a:buChar char="§"/>
        <a:defRPr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Clr>
          <a:srgbClr val="0093BE"/>
        </a:buClr>
        <a:buFont typeface="Wingdings" panose="05000000000000000000" pitchFamily="2" charset="2"/>
        <a:buChar char="§"/>
        <a:defRPr sz="15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Clr>
          <a:srgbClr val="0093BE"/>
        </a:buClr>
        <a:buFont typeface="Wingdings" panose="05000000000000000000" pitchFamily="2" charset="2"/>
        <a:buChar char="§"/>
        <a:defRPr sz="13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Clr>
          <a:srgbClr val="0093BE"/>
        </a:buClr>
        <a:buFont typeface="Wingdings" panose="05000000000000000000" pitchFamily="2" charset="2"/>
        <a:buChar char="§"/>
        <a:defRPr sz="13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ctrTitle"/>
          </p:nvPr>
        </p:nvSpPr>
        <p:spPr>
          <a:xfrm>
            <a:off x="3968750" y="1165225"/>
            <a:ext cx="4927600" cy="955675"/>
          </a:xfrm>
        </p:spPr>
        <p:txBody>
          <a:bodyPr/>
          <a:lstStyle/>
          <a:p>
            <a:r>
              <a:rPr lang="nl-NL" sz="2400" dirty="0"/>
              <a:t>Conclusies koplopertraject</a:t>
            </a:r>
            <a:endParaRPr lang="nl-NL" altLang="nl-NL" sz="2400" dirty="0"/>
          </a:p>
        </p:txBody>
      </p:sp>
      <p:sp>
        <p:nvSpPr>
          <p:cNvPr id="19459" name="Ondertitel 2"/>
          <p:cNvSpPr>
            <a:spLocks noGrp="1"/>
          </p:cNvSpPr>
          <p:nvPr>
            <p:ph type="subTitle" idx="1"/>
          </p:nvPr>
        </p:nvSpPr>
        <p:spPr>
          <a:xfrm>
            <a:off x="4656138" y="2090738"/>
            <a:ext cx="4240212" cy="852487"/>
          </a:xfrm>
        </p:spPr>
        <p:txBody>
          <a:bodyPr/>
          <a:lstStyle/>
          <a:p>
            <a:pPr eaLnBrk="1" hangingPunct="1"/>
            <a:r>
              <a:rPr lang="en-US" altLang="nl-NL" sz="2000" dirty="0"/>
              <a:t>29 </a:t>
            </a:r>
            <a:r>
              <a:rPr lang="en-US" altLang="nl-NL" sz="2000" dirty="0" err="1"/>
              <a:t>juni</a:t>
            </a:r>
            <a:r>
              <a:rPr lang="en-US" altLang="nl-NL" sz="2000" dirty="0"/>
              <a:t> Zwolle</a:t>
            </a:r>
            <a:endParaRPr lang="nl-NL" altLang="nl-NL" sz="2000" dirty="0"/>
          </a:p>
        </p:txBody>
      </p:sp>
    </p:spTree>
    <p:extLst>
      <p:ext uri="{BB962C8B-B14F-4D97-AF65-F5344CB8AC3E}">
        <p14:creationId xmlns:p14="http://schemas.microsoft.com/office/powerpoint/2010/main" val="420219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407D6AB-C877-4F31-8B26-FEBF1327A1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/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1FFD8FFE-EEFE-43AD-89C0-1712CAD35FA0}"/>
              </a:ext>
            </a:extLst>
          </p:cNvPr>
          <p:cNvCxnSpPr/>
          <p:nvPr/>
        </p:nvCxnSpPr>
        <p:spPr>
          <a:xfrm>
            <a:off x="3110751" y="1344704"/>
            <a:ext cx="0" cy="3182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EE9BA37D-9F39-4660-A770-35A05EF5DE20}"/>
              </a:ext>
            </a:extLst>
          </p:cNvPr>
          <p:cNvCxnSpPr/>
          <p:nvPr/>
        </p:nvCxnSpPr>
        <p:spPr>
          <a:xfrm>
            <a:off x="6087031" y="1335738"/>
            <a:ext cx="0" cy="3182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hoek 8">
            <a:extLst>
              <a:ext uri="{FF2B5EF4-FFF2-40B4-BE49-F238E27FC236}">
                <a16:creationId xmlns:a16="http://schemas.microsoft.com/office/drawing/2014/main" id="{3C092E41-3DDF-46B3-8ACB-14A85346101F}"/>
              </a:ext>
            </a:extLst>
          </p:cNvPr>
          <p:cNvSpPr/>
          <p:nvPr/>
        </p:nvSpPr>
        <p:spPr>
          <a:xfrm>
            <a:off x="457097" y="1976905"/>
            <a:ext cx="2321850" cy="5511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BAG 1.0 (productie)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8F47F758-DC31-485F-AADB-3B9C7700F250}"/>
              </a:ext>
            </a:extLst>
          </p:cNvPr>
          <p:cNvSpPr/>
          <p:nvPr/>
        </p:nvSpPr>
        <p:spPr>
          <a:xfrm>
            <a:off x="6401521" y="2028697"/>
            <a:ext cx="2321850" cy="37091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BAG 1.0 (productie)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77B27D29-84D2-4258-9C73-B7EBEE6D674F}"/>
              </a:ext>
            </a:extLst>
          </p:cNvPr>
          <p:cNvSpPr txBox="1"/>
          <p:nvPr/>
        </p:nvSpPr>
        <p:spPr>
          <a:xfrm>
            <a:off x="379746" y="894753"/>
            <a:ext cx="18399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Gemeente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0B9154EB-5826-4060-9ECB-2DEE5209709B}"/>
              </a:ext>
            </a:extLst>
          </p:cNvPr>
          <p:cNvSpPr txBox="1"/>
          <p:nvPr/>
        </p:nvSpPr>
        <p:spPr>
          <a:xfrm>
            <a:off x="2751409" y="910723"/>
            <a:ext cx="8967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Ingang LV BAG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35B4B771-8E31-413A-91F5-6F0B2A239D25}"/>
              </a:ext>
            </a:extLst>
          </p:cNvPr>
          <p:cNvSpPr txBox="1"/>
          <p:nvPr/>
        </p:nvSpPr>
        <p:spPr>
          <a:xfrm>
            <a:off x="3764736" y="894753"/>
            <a:ext cx="18399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Verwerking LV BAG</a:t>
            </a:r>
          </a:p>
        </p:txBody>
      </p:sp>
      <p:sp>
        <p:nvSpPr>
          <p:cNvPr id="16" name="Pijl: rechts 15">
            <a:extLst>
              <a:ext uri="{FF2B5EF4-FFF2-40B4-BE49-F238E27FC236}">
                <a16:creationId xmlns:a16="http://schemas.microsoft.com/office/drawing/2014/main" id="{00881C82-8A66-4AF6-A055-AE666C98E6BD}"/>
              </a:ext>
            </a:extLst>
          </p:cNvPr>
          <p:cNvSpPr/>
          <p:nvPr/>
        </p:nvSpPr>
        <p:spPr>
          <a:xfrm>
            <a:off x="2949285" y="2157096"/>
            <a:ext cx="340658" cy="174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Pijl: rechts 16">
            <a:extLst>
              <a:ext uri="{FF2B5EF4-FFF2-40B4-BE49-F238E27FC236}">
                <a16:creationId xmlns:a16="http://schemas.microsoft.com/office/drawing/2014/main" id="{D7D42C16-1FE9-4500-AC1D-BF2522761C81}"/>
              </a:ext>
            </a:extLst>
          </p:cNvPr>
          <p:cNvSpPr/>
          <p:nvPr/>
        </p:nvSpPr>
        <p:spPr>
          <a:xfrm>
            <a:off x="5901733" y="2144259"/>
            <a:ext cx="340658" cy="174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Cilinder 17">
            <a:extLst>
              <a:ext uri="{FF2B5EF4-FFF2-40B4-BE49-F238E27FC236}">
                <a16:creationId xmlns:a16="http://schemas.microsoft.com/office/drawing/2014/main" id="{084A9BF3-8D53-4A70-BCF7-8CF7C5D22FC0}"/>
              </a:ext>
            </a:extLst>
          </p:cNvPr>
          <p:cNvSpPr/>
          <p:nvPr/>
        </p:nvSpPr>
        <p:spPr>
          <a:xfrm>
            <a:off x="3680023" y="1762827"/>
            <a:ext cx="1752583" cy="765224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BAG 1.0</a:t>
            </a:r>
          </a:p>
          <a:p>
            <a:pPr algn="ctr"/>
            <a:r>
              <a:rPr lang="nl-NL" dirty="0"/>
              <a:t>(productie)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BB4E9818-7A93-46AE-AE7C-E9401DA6CFDA}"/>
              </a:ext>
            </a:extLst>
          </p:cNvPr>
          <p:cNvSpPr/>
          <p:nvPr/>
        </p:nvSpPr>
        <p:spPr>
          <a:xfrm>
            <a:off x="6405292" y="3175763"/>
            <a:ext cx="2321850" cy="3709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BAG 2.0 (test)</a:t>
            </a:r>
          </a:p>
        </p:txBody>
      </p:sp>
      <p:sp>
        <p:nvSpPr>
          <p:cNvPr id="24" name="Pijl: rechts 23">
            <a:extLst>
              <a:ext uri="{FF2B5EF4-FFF2-40B4-BE49-F238E27FC236}">
                <a16:creationId xmlns:a16="http://schemas.microsoft.com/office/drawing/2014/main" id="{FE0E11A0-6214-4DAE-B2DF-27469717EE5B}"/>
              </a:ext>
            </a:extLst>
          </p:cNvPr>
          <p:cNvSpPr/>
          <p:nvPr/>
        </p:nvSpPr>
        <p:spPr>
          <a:xfrm>
            <a:off x="5862918" y="3303024"/>
            <a:ext cx="340658" cy="174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Cilinder 18">
            <a:extLst>
              <a:ext uri="{FF2B5EF4-FFF2-40B4-BE49-F238E27FC236}">
                <a16:creationId xmlns:a16="http://schemas.microsoft.com/office/drawing/2014/main" id="{084A9BF3-8D53-4A70-BCF7-8CF7C5D22FC0}"/>
              </a:ext>
            </a:extLst>
          </p:cNvPr>
          <p:cNvSpPr/>
          <p:nvPr/>
        </p:nvSpPr>
        <p:spPr>
          <a:xfrm>
            <a:off x="3695708" y="3003555"/>
            <a:ext cx="1752583" cy="76522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BAG 2.0</a:t>
            </a:r>
          </a:p>
          <a:p>
            <a:pPr algn="ctr"/>
            <a:r>
              <a:rPr lang="nl-NL" dirty="0"/>
              <a:t>(test)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35B4B771-8E31-413A-91F5-6F0B2A239D25}"/>
              </a:ext>
            </a:extLst>
          </p:cNvPr>
          <p:cNvSpPr txBox="1"/>
          <p:nvPr/>
        </p:nvSpPr>
        <p:spPr>
          <a:xfrm>
            <a:off x="6518949" y="894753"/>
            <a:ext cx="2040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Leveringen (Extract </a:t>
            </a:r>
            <a:r>
              <a:rPr lang="nl-NL" dirty="0" err="1"/>
              <a:t>etc</a:t>
            </a:r>
            <a:r>
              <a:rPr lang="nl-NL" dirty="0"/>
              <a:t>)</a:t>
            </a:r>
          </a:p>
        </p:txBody>
      </p:sp>
      <p:sp>
        <p:nvSpPr>
          <p:cNvPr id="34" name="Tekstvak 33"/>
          <p:cNvSpPr txBox="1"/>
          <p:nvPr/>
        </p:nvSpPr>
        <p:spPr>
          <a:xfrm>
            <a:off x="3648116" y="2643551"/>
            <a:ext cx="20476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Transformatie (eenmalig)</a:t>
            </a:r>
          </a:p>
        </p:txBody>
      </p:sp>
      <p:sp>
        <p:nvSpPr>
          <p:cNvPr id="35" name="Titel 1">
            <a:extLst>
              <a:ext uri="{FF2B5EF4-FFF2-40B4-BE49-F238E27FC236}">
                <a16:creationId xmlns:a16="http://schemas.microsoft.com/office/drawing/2014/main" id="{5670FD42-0076-4E05-B291-7135F71D1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5468"/>
            <a:ext cx="7886700" cy="551146"/>
          </a:xfrm>
        </p:spPr>
        <p:txBody>
          <a:bodyPr>
            <a:normAutofit fontScale="90000"/>
          </a:bodyPr>
          <a:lstStyle/>
          <a:p>
            <a:pPr algn="l"/>
            <a:r>
              <a:rPr lang="nl-NL" dirty="0"/>
              <a:t>Productie BAG 1.0 + testen Kadaster</a:t>
            </a:r>
          </a:p>
        </p:txBody>
      </p:sp>
    </p:spTree>
    <p:extLst>
      <p:ext uri="{BB962C8B-B14F-4D97-AF65-F5344CB8AC3E}">
        <p14:creationId xmlns:p14="http://schemas.microsoft.com/office/powerpoint/2010/main" val="134472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407D6AB-C877-4F31-8B26-FEBF1327A1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/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1FFD8FFE-EEFE-43AD-89C0-1712CAD35FA0}"/>
              </a:ext>
            </a:extLst>
          </p:cNvPr>
          <p:cNvCxnSpPr/>
          <p:nvPr/>
        </p:nvCxnSpPr>
        <p:spPr>
          <a:xfrm>
            <a:off x="3110751" y="1344704"/>
            <a:ext cx="0" cy="3182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EE9BA37D-9F39-4660-A770-35A05EF5DE20}"/>
              </a:ext>
            </a:extLst>
          </p:cNvPr>
          <p:cNvCxnSpPr/>
          <p:nvPr/>
        </p:nvCxnSpPr>
        <p:spPr>
          <a:xfrm>
            <a:off x="6087031" y="1335738"/>
            <a:ext cx="0" cy="3182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hoek 8">
            <a:extLst>
              <a:ext uri="{FF2B5EF4-FFF2-40B4-BE49-F238E27FC236}">
                <a16:creationId xmlns:a16="http://schemas.microsoft.com/office/drawing/2014/main" id="{3C092E41-3DDF-46B3-8ACB-14A85346101F}"/>
              </a:ext>
            </a:extLst>
          </p:cNvPr>
          <p:cNvSpPr/>
          <p:nvPr/>
        </p:nvSpPr>
        <p:spPr>
          <a:xfrm>
            <a:off x="457097" y="1976905"/>
            <a:ext cx="2321850" cy="5511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BAG 1.0 (productie)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8F47F758-DC31-485F-AADB-3B9C7700F250}"/>
              </a:ext>
            </a:extLst>
          </p:cNvPr>
          <p:cNvSpPr/>
          <p:nvPr/>
        </p:nvSpPr>
        <p:spPr>
          <a:xfrm>
            <a:off x="6401521" y="2028697"/>
            <a:ext cx="2321850" cy="37091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BAG 1.0 (productie)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77B27D29-84D2-4258-9C73-B7EBEE6D674F}"/>
              </a:ext>
            </a:extLst>
          </p:cNvPr>
          <p:cNvSpPr txBox="1"/>
          <p:nvPr/>
        </p:nvSpPr>
        <p:spPr>
          <a:xfrm>
            <a:off x="379746" y="894753"/>
            <a:ext cx="18399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Gemeente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0B9154EB-5826-4060-9ECB-2DEE5209709B}"/>
              </a:ext>
            </a:extLst>
          </p:cNvPr>
          <p:cNvSpPr txBox="1"/>
          <p:nvPr/>
        </p:nvSpPr>
        <p:spPr>
          <a:xfrm>
            <a:off x="2751409" y="910723"/>
            <a:ext cx="8967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Ingang LV BAG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35B4B771-8E31-413A-91F5-6F0B2A239D25}"/>
              </a:ext>
            </a:extLst>
          </p:cNvPr>
          <p:cNvSpPr txBox="1"/>
          <p:nvPr/>
        </p:nvSpPr>
        <p:spPr>
          <a:xfrm>
            <a:off x="3764736" y="894753"/>
            <a:ext cx="18399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Verwerking LV BAG</a:t>
            </a:r>
          </a:p>
        </p:txBody>
      </p:sp>
      <p:sp>
        <p:nvSpPr>
          <p:cNvPr id="16" name="Pijl: rechts 15">
            <a:extLst>
              <a:ext uri="{FF2B5EF4-FFF2-40B4-BE49-F238E27FC236}">
                <a16:creationId xmlns:a16="http://schemas.microsoft.com/office/drawing/2014/main" id="{00881C82-8A66-4AF6-A055-AE666C98E6BD}"/>
              </a:ext>
            </a:extLst>
          </p:cNvPr>
          <p:cNvSpPr/>
          <p:nvPr/>
        </p:nvSpPr>
        <p:spPr>
          <a:xfrm>
            <a:off x="2949285" y="2157096"/>
            <a:ext cx="340658" cy="174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Pijl: rechts 16">
            <a:extLst>
              <a:ext uri="{FF2B5EF4-FFF2-40B4-BE49-F238E27FC236}">
                <a16:creationId xmlns:a16="http://schemas.microsoft.com/office/drawing/2014/main" id="{D7D42C16-1FE9-4500-AC1D-BF2522761C81}"/>
              </a:ext>
            </a:extLst>
          </p:cNvPr>
          <p:cNvSpPr/>
          <p:nvPr/>
        </p:nvSpPr>
        <p:spPr>
          <a:xfrm>
            <a:off x="5901733" y="2144259"/>
            <a:ext cx="340658" cy="174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Cilinder 17">
            <a:extLst>
              <a:ext uri="{FF2B5EF4-FFF2-40B4-BE49-F238E27FC236}">
                <a16:creationId xmlns:a16="http://schemas.microsoft.com/office/drawing/2014/main" id="{084A9BF3-8D53-4A70-BCF7-8CF7C5D22FC0}"/>
              </a:ext>
            </a:extLst>
          </p:cNvPr>
          <p:cNvSpPr/>
          <p:nvPr/>
        </p:nvSpPr>
        <p:spPr>
          <a:xfrm>
            <a:off x="3680023" y="1762827"/>
            <a:ext cx="1752583" cy="765224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BAG 1.0</a:t>
            </a:r>
          </a:p>
          <a:p>
            <a:pPr algn="ctr"/>
            <a:r>
              <a:rPr lang="nl-NL" dirty="0"/>
              <a:t>(productie)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BB4E9818-7A93-46AE-AE7C-E9401DA6CFDA}"/>
              </a:ext>
            </a:extLst>
          </p:cNvPr>
          <p:cNvSpPr/>
          <p:nvPr/>
        </p:nvSpPr>
        <p:spPr>
          <a:xfrm>
            <a:off x="6405292" y="3175763"/>
            <a:ext cx="2321850" cy="3709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BAG 2.0 (test)</a:t>
            </a:r>
          </a:p>
        </p:txBody>
      </p:sp>
      <p:sp>
        <p:nvSpPr>
          <p:cNvPr id="24" name="Pijl: rechts 23">
            <a:extLst>
              <a:ext uri="{FF2B5EF4-FFF2-40B4-BE49-F238E27FC236}">
                <a16:creationId xmlns:a16="http://schemas.microsoft.com/office/drawing/2014/main" id="{FE0E11A0-6214-4DAE-B2DF-27469717EE5B}"/>
              </a:ext>
            </a:extLst>
          </p:cNvPr>
          <p:cNvSpPr/>
          <p:nvPr/>
        </p:nvSpPr>
        <p:spPr>
          <a:xfrm>
            <a:off x="5862918" y="3303024"/>
            <a:ext cx="340658" cy="174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Cilinder 18">
            <a:extLst>
              <a:ext uri="{FF2B5EF4-FFF2-40B4-BE49-F238E27FC236}">
                <a16:creationId xmlns:a16="http://schemas.microsoft.com/office/drawing/2014/main" id="{084A9BF3-8D53-4A70-BCF7-8CF7C5D22FC0}"/>
              </a:ext>
            </a:extLst>
          </p:cNvPr>
          <p:cNvSpPr/>
          <p:nvPr/>
        </p:nvSpPr>
        <p:spPr>
          <a:xfrm>
            <a:off x="3695708" y="3003555"/>
            <a:ext cx="1752583" cy="765224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BAG 2.0</a:t>
            </a:r>
          </a:p>
          <a:p>
            <a:pPr algn="ctr"/>
            <a:r>
              <a:rPr lang="nl-NL" dirty="0"/>
              <a:t>(test)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35B4B771-8E31-413A-91F5-6F0B2A239D25}"/>
              </a:ext>
            </a:extLst>
          </p:cNvPr>
          <p:cNvSpPr txBox="1"/>
          <p:nvPr/>
        </p:nvSpPr>
        <p:spPr>
          <a:xfrm>
            <a:off x="6518949" y="894753"/>
            <a:ext cx="2040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Leveringen (Extract </a:t>
            </a:r>
            <a:r>
              <a:rPr lang="nl-NL" dirty="0" err="1"/>
              <a:t>etc</a:t>
            </a:r>
            <a:r>
              <a:rPr lang="nl-NL" dirty="0"/>
              <a:t>)</a:t>
            </a:r>
          </a:p>
        </p:txBody>
      </p:sp>
      <p:sp>
        <p:nvSpPr>
          <p:cNvPr id="35" name="Titel 1">
            <a:extLst>
              <a:ext uri="{FF2B5EF4-FFF2-40B4-BE49-F238E27FC236}">
                <a16:creationId xmlns:a16="http://schemas.microsoft.com/office/drawing/2014/main" id="{5670FD42-0076-4E05-B291-7135F71D1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5468"/>
            <a:ext cx="7886700" cy="551146"/>
          </a:xfrm>
        </p:spPr>
        <p:txBody>
          <a:bodyPr>
            <a:normAutofit fontScale="90000"/>
          </a:bodyPr>
          <a:lstStyle/>
          <a:p>
            <a:pPr algn="l"/>
            <a:r>
              <a:rPr lang="nl-NL" dirty="0"/>
              <a:t>Productie BAG 1.0 + testen Kadaster</a:t>
            </a:r>
          </a:p>
        </p:txBody>
      </p:sp>
      <p:sp>
        <p:nvSpPr>
          <p:cNvPr id="20" name="Pijl: rechts 19">
            <a:extLst>
              <a:ext uri="{FF2B5EF4-FFF2-40B4-BE49-F238E27FC236}">
                <a16:creationId xmlns:a16="http://schemas.microsoft.com/office/drawing/2014/main" id="{D0FBD8F2-4236-4BE5-A00B-BCF8F3342DD4}"/>
              </a:ext>
            </a:extLst>
          </p:cNvPr>
          <p:cNvSpPr/>
          <p:nvPr/>
        </p:nvSpPr>
        <p:spPr>
          <a:xfrm rot="2997815" flipV="1">
            <a:off x="2839597" y="2677275"/>
            <a:ext cx="798450" cy="177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946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0FD42-0076-4E05-B291-7135F71D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nl-NL" dirty="0"/>
              <a:t>Koplopertraject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407D6AB-C877-4F31-8B26-FEBF1327A1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/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1FFD8FFE-EEFE-43AD-89C0-1712CAD35FA0}"/>
              </a:ext>
            </a:extLst>
          </p:cNvPr>
          <p:cNvCxnSpPr/>
          <p:nvPr/>
        </p:nvCxnSpPr>
        <p:spPr>
          <a:xfrm>
            <a:off x="3110751" y="1344704"/>
            <a:ext cx="0" cy="3182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EE9BA37D-9F39-4660-A770-35A05EF5DE20}"/>
              </a:ext>
            </a:extLst>
          </p:cNvPr>
          <p:cNvCxnSpPr/>
          <p:nvPr/>
        </p:nvCxnSpPr>
        <p:spPr>
          <a:xfrm>
            <a:off x="6087031" y="1335738"/>
            <a:ext cx="0" cy="3182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hoek 11">
            <a:extLst>
              <a:ext uri="{FF2B5EF4-FFF2-40B4-BE49-F238E27FC236}">
                <a16:creationId xmlns:a16="http://schemas.microsoft.com/office/drawing/2014/main" id="{8F47F758-DC31-485F-AADB-3B9C7700F250}"/>
              </a:ext>
            </a:extLst>
          </p:cNvPr>
          <p:cNvSpPr/>
          <p:nvPr/>
        </p:nvSpPr>
        <p:spPr>
          <a:xfrm>
            <a:off x="6405292" y="1356660"/>
            <a:ext cx="2321850" cy="37091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BAG 1.0 (productie)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77B27D29-84D2-4258-9C73-B7EBEE6D674F}"/>
              </a:ext>
            </a:extLst>
          </p:cNvPr>
          <p:cNvSpPr txBox="1"/>
          <p:nvPr/>
        </p:nvSpPr>
        <p:spPr>
          <a:xfrm>
            <a:off x="400066" y="762673"/>
            <a:ext cx="18399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Gemeente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0B9154EB-5826-4060-9ECB-2DEE5209709B}"/>
              </a:ext>
            </a:extLst>
          </p:cNvPr>
          <p:cNvSpPr txBox="1"/>
          <p:nvPr/>
        </p:nvSpPr>
        <p:spPr>
          <a:xfrm>
            <a:off x="2792049" y="778643"/>
            <a:ext cx="8967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Ingang LV BAG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35B4B771-8E31-413A-91F5-6F0B2A239D25}"/>
              </a:ext>
            </a:extLst>
          </p:cNvPr>
          <p:cNvSpPr txBox="1"/>
          <p:nvPr/>
        </p:nvSpPr>
        <p:spPr>
          <a:xfrm>
            <a:off x="3744416" y="762673"/>
            <a:ext cx="18399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Verwerking LV BAG</a:t>
            </a:r>
          </a:p>
        </p:txBody>
      </p:sp>
      <p:sp>
        <p:nvSpPr>
          <p:cNvPr id="16" name="Pijl: rechts 15">
            <a:extLst>
              <a:ext uri="{FF2B5EF4-FFF2-40B4-BE49-F238E27FC236}">
                <a16:creationId xmlns:a16="http://schemas.microsoft.com/office/drawing/2014/main" id="{00881C82-8A66-4AF6-A055-AE666C98E6BD}"/>
              </a:ext>
            </a:extLst>
          </p:cNvPr>
          <p:cNvSpPr/>
          <p:nvPr/>
        </p:nvSpPr>
        <p:spPr>
          <a:xfrm rot="19311015">
            <a:off x="2888543" y="1797754"/>
            <a:ext cx="623092" cy="174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Pijl: rechts 16">
            <a:extLst>
              <a:ext uri="{FF2B5EF4-FFF2-40B4-BE49-F238E27FC236}">
                <a16:creationId xmlns:a16="http://schemas.microsoft.com/office/drawing/2014/main" id="{D7D42C16-1FE9-4500-AC1D-BF2522761C81}"/>
              </a:ext>
            </a:extLst>
          </p:cNvPr>
          <p:cNvSpPr/>
          <p:nvPr/>
        </p:nvSpPr>
        <p:spPr>
          <a:xfrm>
            <a:off x="5905504" y="1472222"/>
            <a:ext cx="340658" cy="174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Cilinder 17">
            <a:extLst>
              <a:ext uri="{FF2B5EF4-FFF2-40B4-BE49-F238E27FC236}">
                <a16:creationId xmlns:a16="http://schemas.microsoft.com/office/drawing/2014/main" id="{084A9BF3-8D53-4A70-BCF7-8CF7C5D22FC0}"/>
              </a:ext>
            </a:extLst>
          </p:cNvPr>
          <p:cNvSpPr/>
          <p:nvPr/>
        </p:nvSpPr>
        <p:spPr>
          <a:xfrm>
            <a:off x="3680023" y="1271889"/>
            <a:ext cx="1752583" cy="614247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BAG 1.0</a:t>
            </a:r>
          </a:p>
          <a:p>
            <a:pPr algn="ctr"/>
            <a:r>
              <a:rPr lang="nl-NL" dirty="0"/>
              <a:t>(productie)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BB4E9818-7A93-46AE-AE7C-E9401DA6CFDA}"/>
              </a:ext>
            </a:extLst>
          </p:cNvPr>
          <p:cNvSpPr/>
          <p:nvPr/>
        </p:nvSpPr>
        <p:spPr>
          <a:xfrm>
            <a:off x="6405292" y="2146345"/>
            <a:ext cx="2321850" cy="3709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BAG 2.0 (test)</a:t>
            </a:r>
          </a:p>
        </p:txBody>
      </p:sp>
      <p:sp>
        <p:nvSpPr>
          <p:cNvPr id="24" name="Pijl: rechts 23">
            <a:extLst>
              <a:ext uri="{FF2B5EF4-FFF2-40B4-BE49-F238E27FC236}">
                <a16:creationId xmlns:a16="http://schemas.microsoft.com/office/drawing/2014/main" id="{FE0E11A0-6214-4DAE-B2DF-27469717EE5B}"/>
              </a:ext>
            </a:extLst>
          </p:cNvPr>
          <p:cNvSpPr/>
          <p:nvPr/>
        </p:nvSpPr>
        <p:spPr>
          <a:xfrm>
            <a:off x="5862918" y="2273606"/>
            <a:ext cx="340658" cy="174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Cilinder 18">
            <a:extLst>
              <a:ext uri="{FF2B5EF4-FFF2-40B4-BE49-F238E27FC236}">
                <a16:creationId xmlns:a16="http://schemas.microsoft.com/office/drawing/2014/main" id="{084A9BF3-8D53-4A70-BCF7-8CF7C5D22FC0}"/>
              </a:ext>
            </a:extLst>
          </p:cNvPr>
          <p:cNvSpPr/>
          <p:nvPr/>
        </p:nvSpPr>
        <p:spPr>
          <a:xfrm>
            <a:off x="3695708" y="2035097"/>
            <a:ext cx="1752583" cy="614247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BAG 2.0</a:t>
            </a:r>
          </a:p>
          <a:p>
            <a:pPr algn="ctr"/>
            <a:r>
              <a:rPr lang="nl-NL" dirty="0"/>
              <a:t>(test)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35B4B771-8E31-413A-91F5-6F0B2A239D25}"/>
              </a:ext>
            </a:extLst>
          </p:cNvPr>
          <p:cNvSpPr txBox="1"/>
          <p:nvPr/>
        </p:nvSpPr>
        <p:spPr>
          <a:xfrm>
            <a:off x="6325909" y="762673"/>
            <a:ext cx="2040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Leveringen (Extract </a:t>
            </a:r>
            <a:r>
              <a:rPr lang="nl-NL" dirty="0" err="1"/>
              <a:t>etc</a:t>
            </a:r>
            <a:r>
              <a:rPr lang="nl-NL" dirty="0"/>
              <a:t>)</a:t>
            </a:r>
          </a:p>
        </p:txBody>
      </p:sp>
      <p:sp>
        <p:nvSpPr>
          <p:cNvPr id="22" name="Cilinder 21">
            <a:extLst>
              <a:ext uri="{FF2B5EF4-FFF2-40B4-BE49-F238E27FC236}">
                <a16:creationId xmlns:a16="http://schemas.microsoft.com/office/drawing/2014/main" id="{084A9BF3-8D53-4A70-BCF7-8CF7C5D22FC0}"/>
              </a:ext>
            </a:extLst>
          </p:cNvPr>
          <p:cNvSpPr/>
          <p:nvPr/>
        </p:nvSpPr>
        <p:spPr>
          <a:xfrm>
            <a:off x="3695708" y="3001505"/>
            <a:ext cx="1752583" cy="614247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BAG 1.0</a:t>
            </a:r>
          </a:p>
          <a:p>
            <a:pPr algn="ctr"/>
            <a:r>
              <a:rPr lang="nl-NL" dirty="0"/>
              <a:t>(koplopertest)</a:t>
            </a:r>
          </a:p>
        </p:txBody>
      </p:sp>
      <p:sp>
        <p:nvSpPr>
          <p:cNvPr id="27" name="Cilinder 26">
            <a:extLst>
              <a:ext uri="{FF2B5EF4-FFF2-40B4-BE49-F238E27FC236}">
                <a16:creationId xmlns:a16="http://schemas.microsoft.com/office/drawing/2014/main" id="{084A9BF3-8D53-4A70-BCF7-8CF7C5D22FC0}"/>
              </a:ext>
            </a:extLst>
          </p:cNvPr>
          <p:cNvSpPr/>
          <p:nvPr/>
        </p:nvSpPr>
        <p:spPr>
          <a:xfrm>
            <a:off x="3711393" y="3896793"/>
            <a:ext cx="1752583" cy="614247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BAG 2.0</a:t>
            </a:r>
          </a:p>
          <a:p>
            <a:pPr algn="ctr"/>
            <a:r>
              <a:rPr lang="nl-NL" dirty="0"/>
              <a:t>(koplopertest)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35B4B771-8E31-413A-91F5-6F0B2A239D25}"/>
              </a:ext>
            </a:extLst>
          </p:cNvPr>
          <p:cNvSpPr txBox="1"/>
          <p:nvPr/>
        </p:nvSpPr>
        <p:spPr>
          <a:xfrm>
            <a:off x="3919903" y="2742335"/>
            <a:ext cx="18399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Kopie (eenmalig)</a:t>
            </a:r>
          </a:p>
        </p:txBody>
      </p:sp>
      <p:sp>
        <p:nvSpPr>
          <p:cNvPr id="36" name="Tekstvak 35"/>
          <p:cNvSpPr txBox="1"/>
          <p:nvPr/>
        </p:nvSpPr>
        <p:spPr>
          <a:xfrm>
            <a:off x="3646163" y="3666125"/>
            <a:ext cx="20476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Transformatie (eenmalig)</a:t>
            </a:r>
          </a:p>
        </p:txBody>
      </p:sp>
      <p:sp>
        <p:nvSpPr>
          <p:cNvPr id="28" name="Pijl: rechts 27">
            <a:extLst>
              <a:ext uri="{FF2B5EF4-FFF2-40B4-BE49-F238E27FC236}">
                <a16:creationId xmlns:a16="http://schemas.microsoft.com/office/drawing/2014/main" id="{B8CB00ED-BFB4-46F9-96BE-A0909CA05C19}"/>
              </a:ext>
            </a:extLst>
          </p:cNvPr>
          <p:cNvSpPr/>
          <p:nvPr/>
        </p:nvSpPr>
        <p:spPr>
          <a:xfrm>
            <a:off x="2940422" y="2267479"/>
            <a:ext cx="340658" cy="174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F0B59372-E93F-4CA4-829A-B0035250971D}"/>
              </a:ext>
            </a:extLst>
          </p:cNvPr>
          <p:cNvSpPr/>
          <p:nvPr/>
        </p:nvSpPr>
        <p:spPr>
          <a:xfrm>
            <a:off x="336138" y="2069289"/>
            <a:ext cx="2321850" cy="5511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BAG 1.0 (productie)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5A9AD8E1-A865-4756-A652-A3321B5BC43B}"/>
              </a:ext>
            </a:extLst>
          </p:cNvPr>
          <p:cNvSpPr txBox="1"/>
          <p:nvPr/>
        </p:nvSpPr>
        <p:spPr>
          <a:xfrm>
            <a:off x="203200" y="3514101"/>
            <a:ext cx="27058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u="sng" dirty="0"/>
              <a:t>Resultaat:</a:t>
            </a:r>
            <a:r>
              <a:rPr lang="nl-NL" dirty="0"/>
              <a:t> productie copy voor test redenen plus eenmalig transformeren van 1.0 naar 2.0 voor test. Van alle gemeenten</a:t>
            </a:r>
          </a:p>
        </p:txBody>
      </p:sp>
    </p:spTree>
    <p:extLst>
      <p:ext uri="{BB962C8B-B14F-4D97-AF65-F5344CB8AC3E}">
        <p14:creationId xmlns:p14="http://schemas.microsoft.com/office/powerpoint/2010/main" val="416420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407D6AB-C877-4F31-8B26-FEBF1327A1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/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1FFD8FFE-EEFE-43AD-89C0-1712CAD35FA0}"/>
              </a:ext>
            </a:extLst>
          </p:cNvPr>
          <p:cNvCxnSpPr/>
          <p:nvPr/>
        </p:nvCxnSpPr>
        <p:spPr>
          <a:xfrm>
            <a:off x="3110751" y="1344704"/>
            <a:ext cx="0" cy="3182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EE9BA37D-9F39-4660-A770-35A05EF5DE20}"/>
              </a:ext>
            </a:extLst>
          </p:cNvPr>
          <p:cNvCxnSpPr/>
          <p:nvPr/>
        </p:nvCxnSpPr>
        <p:spPr>
          <a:xfrm>
            <a:off x="6087031" y="1335738"/>
            <a:ext cx="0" cy="3182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hoek 8">
            <a:extLst>
              <a:ext uri="{FF2B5EF4-FFF2-40B4-BE49-F238E27FC236}">
                <a16:creationId xmlns:a16="http://schemas.microsoft.com/office/drawing/2014/main" id="{3C092E41-3DDF-46B3-8ACB-14A85346101F}"/>
              </a:ext>
            </a:extLst>
          </p:cNvPr>
          <p:cNvSpPr/>
          <p:nvPr/>
        </p:nvSpPr>
        <p:spPr>
          <a:xfrm>
            <a:off x="417755" y="1990163"/>
            <a:ext cx="2321850" cy="5511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BAG 1.0 (productie)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8F47F758-DC31-485F-AADB-3B9C7700F250}"/>
              </a:ext>
            </a:extLst>
          </p:cNvPr>
          <p:cNvSpPr/>
          <p:nvPr/>
        </p:nvSpPr>
        <p:spPr>
          <a:xfrm>
            <a:off x="6405292" y="1559860"/>
            <a:ext cx="2321850" cy="37091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BAG 1.0 (productie)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77B27D29-84D2-4258-9C73-B7EBEE6D674F}"/>
              </a:ext>
            </a:extLst>
          </p:cNvPr>
          <p:cNvSpPr txBox="1"/>
          <p:nvPr/>
        </p:nvSpPr>
        <p:spPr>
          <a:xfrm>
            <a:off x="410226" y="1219873"/>
            <a:ext cx="18399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Gemeente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0B9154EB-5826-4060-9ECB-2DEE5209709B}"/>
              </a:ext>
            </a:extLst>
          </p:cNvPr>
          <p:cNvSpPr txBox="1"/>
          <p:nvPr/>
        </p:nvSpPr>
        <p:spPr>
          <a:xfrm>
            <a:off x="2568529" y="1235843"/>
            <a:ext cx="8967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Ingang LV BAG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35B4B771-8E31-413A-91F5-6F0B2A239D25}"/>
              </a:ext>
            </a:extLst>
          </p:cNvPr>
          <p:cNvSpPr txBox="1"/>
          <p:nvPr/>
        </p:nvSpPr>
        <p:spPr>
          <a:xfrm>
            <a:off x="3856176" y="1219873"/>
            <a:ext cx="18399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Verwerking LV BAG</a:t>
            </a:r>
          </a:p>
        </p:txBody>
      </p:sp>
      <p:sp>
        <p:nvSpPr>
          <p:cNvPr id="16" name="Pijl: rechts 15">
            <a:extLst>
              <a:ext uri="{FF2B5EF4-FFF2-40B4-BE49-F238E27FC236}">
                <a16:creationId xmlns:a16="http://schemas.microsoft.com/office/drawing/2014/main" id="{00881C82-8A66-4AF6-A055-AE666C98E6BD}"/>
              </a:ext>
            </a:extLst>
          </p:cNvPr>
          <p:cNvSpPr/>
          <p:nvPr/>
        </p:nvSpPr>
        <p:spPr>
          <a:xfrm rot="19730906">
            <a:off x="2923514" y="1896810"/>
            <a:ext cx="656533" cy="158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Pijl: rechts 16">
            <a:extLst>
              <a:ext uri="{FF2B5EF4-FFF2-40B4-BE49-F238E27FC236}">
                <a16:creationId xmlns:a16="http://schemas.microsoft.com/office/drawing/2014/main" id="{D7D42C16-1FE9-4500-AC1D-BF2522761C81}"/>
              </a:ext>
            </a:extLst>
          </p:cNvPr>
          <p:cNvSpPr/>
          <p:nvPr/>
        </p:nvSpPr>
        <p:spPr>
          <a:xfrm>
            <a:off x="5905504" y="1675422"/>
            <a:ext cx="340658" cy="174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Cilinder 17">
            <a:extLst>
              <a:ext uri="{FF2B5EF4-FFF2-40B4-BE49-F238E27FC236}">
                <a16:creationId xmlns:a16="http://schemas.microsoft.com/office/drawing/2014/main" id="{084A9BF3-8D53-4A70-BCF7-8CF7C5D22FC0}"/>
              </a:ext>
            </a:extLst>
          </p:cNvPr>
          <p:cNvSpPr/>
          <p:nvPr/>
        </p:nvSpPr>
        <p:spPr>
          <a:xfrm>
            <a:off x="3680023" y="1566529"/>
            <a:ext cx="1752583" cy="551146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BAG 1.0</a:t>
            </a:r>
          </a:p>
          <a:p>
            <a:pPr algn="ctr"/>
            <a:r>
              <a:rPr lang="nl-NL" dirty="0"/>
              <a:t>(productie)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BB4E9818-7A93-46AE-AE7C-E9401DA6CFDA}"/>
              </a:ext>
            </a:extLst>
          </p:cNvPr>
          <p:cNvSpPr/>
          <p:nvPr/>
        </p:nvSpPr>
        <p:spPr>
          <a:xfrm>
            <a:off x="6405292" y="2461305"/>
            <a:ext cx="2321850" cy="3709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BAG 2.0 (test)</a:t>
            </a:r>
          </a:p>
        </p:txBody>
      </p:sp>
      <p:sp>
        <p:nvSpPr>
          <p:cNvPr id="24" name="Pijl: rechts 23">
            <a:extLst>
              <a:ext uri="{FF2B5EF4-FFF2-40B4-BE49-F238E27FC236}">
                <a16:creationId xmlns:a16="http://schemas.microsoft.com/office/drawing/2014/main" id="{FE0E11A0-6214-4DAE-B2DF-27469717EE5B}"/>
              </a:ext>
            </a:extLst>
          </p:cNvPr>
          <p:cNvSpPr/>
          <p:nvPr/>
        </p:nvSpPr>
        <p:spPr>
          <a:xfrm>
            <a:off x="5862918" y="2588566"/>
            <a:ext cx="340658" cy="174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Cilinder 18">
            <a:extLst>
              <a:ext uri="{FF2B5EF4-FFF2-40B4-BE49-F238E27FC236}">
                <a16:creationId xmlns:a16="http://schemas.microsoft.com/office/drawing/2014/main" id="{084A9BF3-8D53-4A70-BCF7-8CF7C5D22FC0}"/>
              </a:ext>
            </a:extLst>
          </p:cNvPr>
          <p:cNvSpPr/>
          <p:nvPr/>
        </p:nvSpPr>
        <p:spPr>
          <a:xfrm>
            <a:off x="3695708" y="2350057"/>
            <a:ext cx="1752583" cy="551146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BAG 2.0</a:t>
            </a:r>
          </a:p>
          <a:p>
            <a:pPr algn="ctr"/>
            <a:r>
              <a:rPr lang="nl-NL" dirty="0"/>
              <a:t>(test)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35B4B771-8E31-413A-91F5-6F0B2A239D25}"/>
              </a:ext>
            </a:extLst>
          </p:cNvPr>
          <p:cNvSpPr txBox="1"/>
          <p:nvPr/>
        </p:nvSpPr>
        <p:spPr>
          <a:xfrm>
            <a:off x="6336069" y="1219873"/>
            <a:ext cx="2040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Leveringen (Extract </a:t>
            </a:r>
            <a:r>
              <a:rPr lang="nl-NL" dirty="0" err="1"/>
              <a:t>etc</a:t>
            </a:r>
            <a:r>
              <a:rPr lang="nl-NL" dirty="0"/>
              <a:t>)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3AFCBC16-DAC1-4B96-8177-9843713F3101}"/>
              </a:ext>
            </a:extLst>
          </p:cNvPr>
          <p:cNvSpPr/>
          <p:nvPr/>
        </p:nvSpPr>
        <p:spPr>
          <a:xfrm>
            <a:off x="434417" y="3743751"/>
            <a:ext cx="2321850" cy="5511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/>
              <a:t>BAG 2.0 (koplopertest)</a:t>
            </a:r>
          </a:p>
        </p:txBody>
      </p:sp>
      <p:sp>
        <p:nvSpPr>
          <p:cNvPr id="22" name="Cilinder 21">
            <a:extLst>
              <a:ext uri="{FF2B5EF4-FFF2-40B4-BE49-F238E27FC236}">
                <a16:creationId xmlns:a16="http://schemas.microsoft.com/office/drawing/2014/main" id="{084A9BF3-8D53-4A70-BCF7-8CF7C5D22FC0}"/>
              </a:ext>
            </a:extLst>
          </p:cNvPr>
          <p:cNvSpPr/>
          <p:nvPr/>
        </p:nvSpPr>
        <p:spPr>
          <a:xfrm>
            <a:off x="3695708" y="3153905"/>
            <a:ext cx="1752583" cy="551146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BAG 1.0</a:t>
            </a:r>
          </a:p>
          <a:p>
            <a:pPr algn="ctr"/>
            <a:r>
              <a:rPr lang="nl-NL" dirty="0"/>
              <a:t>(koplopertest)</a:t>
            </a:r>
          </a:p>
        </p:txBody>
      </p:sp>
      <p:sp>
        <p:nvSpPr>
          <p:cNvPr id="27" name="Cilinder 26">
            <a:extLst>
              <a:ext uri="{FF2B5EF4-FFF2-40B4-BE49-F238E27FC236}">
                <a16:creationId xmlns:a16="http://schemas.microsoft.com/office/drawing/2014/main" id="{084A9BF3-8D53-4A70-BCF7-8CF7C5D22FC0}"/>
              </a:ext>
            </a:extLst>
          </p:cNvPr>
          <p:cNvSpPr/>
          <p:nvPr/>
        </p:nvSpPr>
        <p:spPr>
          <a:xfrm>
            <a:off x="3711393" y="3998393"/>
            <a:ext cx="1752583" cy="551146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BAG 2.0</a:t>
            </a:r>
          </a:p>
          <a:p>
            <a:pPr algn="ctr"/>
            <a:r>
              <a:rPr lang="nl-NL" dirty="0"/>
              <a:t>(koplopertest)</a:t>
            </a:r>
          </a:p>
        </p:txBody>
      </p:sp>
      <p:sp>
        <p:nvSpPr>
          <p:cNvPr id="35" name="Titel 1">
            <a:extLst>
              <a:ext uri="{FF2B5EF4-FFF2-40B4-BE49-F238E27FC236}">
                <a16:creationId xmlns:a16="http://schemas.microsoft.com/office/drawing/2014/main" id="{5670FD42-0076-4E05-B291-7135F71D1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5468"/>
            <a:ext cx="7886700" cy="551146"/>
          </a:xfrm>
        </p:spPr>
        <p:txBody>
          <a:bodyPr>
            <a:normAutofit fontScale="90000"/>
          </a:bodyPr>
          <a:lstStyle/>
          <a:p>
            <a:pPr algn="l"/>
            <a:r>
              <a:rPr lang="nl-NL" dirty="0"/>
              <a:t>Koplopertraject</a:t>
            </a:r>
          </a:p>
        </p:txBody>
      </p:sp>
      <p:sp>
        <p:nvSpPr>
          <p:cNvPr id="33" name="Pijl: rechts 32">
            <a:extLst>
              <a:ext uri="{FF2B5EF4-FFF2-40B4-BE49-F238E27FC236}">
                <a16:creationId xmlns:a16="http://schemas.microsoft.com/office/drawing/2014/main" id="{188375FA-D273-49D1-A832-46958AC57B29}"/>
              </a:ext>
            </a:extLst>
          </p:cNvPr>
          <p:cNvSpPr/>
          <p:nvPr/>
        </p:nvSpPr>
        <p:spPr>
          <a:xfrm rot="2000545">
            <a:off x="2926736" y="2369229"/>
            <a:ext cx="778211" cy="147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Pijl: rechts 15">
            <a:extLst>
              <a:ext uri="{FF2B5EF4-FFF2-40B4-BE49-F238E27FC236}">
                <a16:creationId xmlns:a16="http://schemas.microsoft.com/office/drawing/2014/main" id="{00881C82-8A66-4AF6-A055-AE666C98E6BD}"/>
              </a:ext>
            </a:extLst>
          </p:cNvPr>
          <p:cNvSpPr/>
          <p:nvPr/>
        </p:nvSpPr>
        <p:spPr>
          <a:xfrm rot="19362806">
            <a:off x="2782687" y="3670799"/>
            <a:ext cx="885065" cy="177997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Pijl: rechts 15">
            <a:extLst>
              <a:ext uri="{FF2B5EF4-FFF2-40B4-BE49-F238E27FC236}">
                <a16:creationId xmlns:a16="http://schemas.microsoft.com/office/drawing/2014/main" id="{C27DBC92-677F-4DA7-8124-4D90E89FE03E}"/>
              </a:ext>
            </a:extLst>
          </p:cNvPr>
          <p:cNvSpPr/>
          <p:nvPr/>
        </p:nvSpPr>
        <p:spPr>
          <a:xfrm rot="801796">
            <a:off x="2930201" y="4203670"/>
            <a:ext cx="726311" cy="17864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4533303D-EA66-4AE0-BC2D-C5E3F5078001}"/>
              </a:ext>
            </a:extLst>
          </p:cNvPr>
          <p:cNvSpPr/>
          <p:nvPr/>
        </p:nvSpPr>
        <p:spPr>
          <a:xfrm>
            <a:off x="6405292" y="3231848"/>
            <a:ext cx="2321850" cy="3709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/>
              <a:t>BAG 1.0 (koplopertest)</a:t>
            </a:r>
          </a:p>
        </p:txBody>
      </p:sp>
      <p:sp>
        <p:nvSpPr>
          <p:cNvPr id="30" name="Pijl: rechts 29">
            <a:extLst>
              <a:ext uri="{FF2B5EF4-FFF2-40B4-BE49-F238E27FC236}">
                <a16:creationId xmlns:a16="http://schemas.microsoft.com/office/drawing/2014/main" id="{09BF4289-5DF8-4552-9AF4-E9EF0500767B}"/>
              </a:ext>
            </a:extLst>
          </p:cNvPr>
          <p:cNvSpPr/>
          <p:nvPr/>
        </p:nvSpPr>
        <p:spPr>
          <a:xfrm>
            <a:off x="5905504" y="3347410"/>
            <a:ext cx="340658" cy="17481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012D234B-3119-41CF-B8A9-A79C351480FB}"/>
              </a:ext>
            </a:extLst>
          </p:cNvPr>
          <p:cNvSpPr/>
          <p:nvPr/>
        </p:nvSpPr>
        <p:spPr>
          <a:xfrm>
            <a:off x="6405292" y="4133293"/>
            <a:ext cx="2321850" cy="3709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/>
              <a:t>BAG 2.0 (koplopertest)</a:t>
            </a:r>
          </a:p>
        </p:txBody>
      </p:sp>
      <p:sp>
        <p:nvSpPr>
          <p:cNvPr id="32" name="Pijl: rechts 31">
            <a:extLst>
              <a:ext uri="{FF2B5EF4-FFF2-40B4-BE49-F238E27FC236}">
                <a16:creationId xmlns:a16="http://schemas.microsoft.com/office/drawing/2014/main" id="{5244751B-E914-4F24-B9C3-3F76DCBB22E1}"/>
              </a:ext>
            </a:extLst>
          </p:cNvPr>
          <p:cNvSpPr/>
          <p:nvPr/>
        </p:nvSpPr>
        <p:spPr>
          <a:xfrm>
            <a:off x="5862918" y="4260554"/>
            <a:ext cx="340658" cy="174813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3327273D-E989-4887-BA12-10FF0D6A97CD}"/>
              </a:ext>
            </a:extLst>
          </p:cNvPr>
          <p:cNvSpPr txBox="1"/>
          <p:nvPr/>
        </p:nvSpPr>
        <p:spPr>
          <a:xfrm>
            <a:off x="82239" y="2680283"/>
            <a:ext cx="304272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100" b="1" u="sng" dirty="0"/>
              <a:t>Resultaat: </a:t>
            </a:r>
            <a:r>
              <a:rPr lang="nl-NL" sz="1100" dirty="0"/>
              <a:t>probleemlijst per gemeente van initieel toevoegen Extract t.b.v. BAG 2.0.</a:t>
            </a:r>
          </a:p>
          <a:p>
            <a:pPr algn="ctr"/>
            <a:r>
              <a:rPr lang="nl-NL" sz="1100" dirty="0"/>
              <a:t>Testmutaties voor verschillende gebeurtenissen en controle BAG Extract resultaat 2.0 voor gemeenten en 1.0 voor LV</a:t>
            </a:r>
          </a:p>
        </p:txBody>
      </p:sp>
    </p:spTree>
    <p:extLst>
      <p:ext uri="{BB962C8B-B14F-4D97-AF65-F5344CB8AC3E}">
        <p14:creationId xmlns:p14="http://schemas.microsoft.com/office/powerpoint/2010/main" val="283485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0FD42-0076-4E05-B291-7135F71D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nl-NL" dirty="0"/>
              <a:t>Productie BAG 2.0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407D6AB-C877-4F31-8B26-FEBF1327A1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/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1FFD8FFE-EEFE-43AD-89C0-1712CAD35FA0}"/>
              </a:ext>
            </a:extLst>
          </p:cNvPr>
          <p:cNvCxnSpPr/>
          <p:nvPr/>
        </p:nvCxnSpPr>
        <p:spPr>
          <a:xfrm>
            <a:off x="3110751" y="1344704"/>
            <a:ext cx="0" cy="3182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EE9BA37D-9F39-4660-A770-35A05EF5DE20}"/>
              </a:ext>
            </a:extLst>
          </p:cNvPr>
          <p:cNvCxnSpPr/>
          <p:nvPr/>
        </p:nvCxnSpPr>
        <p:spPr>
          <a:xfrm>
            <a:off x="6087031" y="1335738"/>
            <a:ext cx="0" cy="3182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hoek 8">
            <a:extLst>
              <a:ext uri="{FF2B5EF4-FFF2-40B4-BE49-F238E27FC236}">
                <a16:creationId xmlns:a16="http://schemas.microsoft.com/office/drawing/2014/main" id="{3C092E41-3DDF-46B3-8ACB-14A85346101F}"/>
              </a:ext>
            </a:extLst>
          </p:cNvPr>
          <p:cNvSpPr/>
          <p:nvPr/>
        </p:nvSpPr>
        <p:spPr>
          <a:xfrm>
            <a:off x="448235" y="1990163"/>
            <a:ext cx="2321850" cy="5511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BAG 1.0 (productie)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8F47F758-DC31-485F-AADB-3B9C7700F250}"/>
              </a:ext>
            </a:extLst>
          </p:cNvPr>
          <p:cNvSpPr/>
          <p:nvPr/>
        </p:nvSpPr>
        <p:spPr>
          <a:xfrm>
            <a:off x="6405292" y="1966260"/>
            <a:ext cx="2321850" cy="37091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BAG 1.0 (productie)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77B27D29-84D2-4258-9C73-B7EBEE6D674F}"/>
              </a:ext>
            </a:extLst>
          </p:cNvPr>
          <p:cNvSpPr txBox="1"/>
          <p:nvPr/>
        </p:nvSpPr>
        <p:spPr>
          <a:xfrm>
            <a:off x="450866" y="843953"/>
            <a:ext cx="18399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Gemeente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0B9154EB-5826-4060-9ECB-2DEE5209709B}"/>
              </a:ext>
            </a:extLst>
          </p:cNvPr>
          <p:cNvSpPr txBox="1"/>
          <p:nvPr/>
        </p:nvSpPr>
        <p:spPr>
          <a:xfrm>
            <a:off x="2792049" y="859923"/>
            <a:ext cx="8967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Ingang LV BAG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35B4B771-8E31-413A-91F5-6F0B2A239D25}"/>
              </a:ext>
            </a:extLst>
          </p:cNvPr>
          <p:cNvSpPr txBox="1"/>
          <p:nvPr/>
        </p:nvSpPr>
        <p:spPr>
          <a:xfrm>
            <a:off x="3724096" y="843953"/>
            <a:ext cx="18399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Verwerking LV BAG</a:t>
            </a:r>
          </a:p>
        </p:txBody>
      </p:sp>
      <p:sp>
        <p:nvSpPr>
          <p:cNvPr id="16" name="Pijl: rechts 15">
            <a:extLst>
              <a:ext uri="{FF2B5EF4-FFF2-40B4-BE49-F238E27FC236}">
                <a16:creationId xmlns:a16="http://schemas.microsoft.com/office/drawing/2014/main" id="{00881C82-8A66-4AF6-A055-AE666C98E6BD}"/>
              </a:ext>
            </a:extLst>
          </p:cNvPr>
          <p:cNvSpPr/>
          <p:nvPr/>
        </p:nvSpPr>
        <p:spPr>
          <a:xfrm>
            <a:off x="2940423" y="2200834"/>
            <a:ext cx="340658" cy="174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Pijl: rechts 16">
            <a:extLst>
              <a:ext uri="{FF2B5EF4-FFF2-40B4-BE49-F238E27FC236}">
                <a16:creationId xmlns:a16="http://schemas.microsoft.com/office/drawing/2014/main" id="{D7D42C16-1FE9-4500-AC1D-BF2522761C81}"/>
              </a:ext>
            </a:extLst>
          </p:cNvPr>
          <p:cNvSpPr/>
          <p:nvPr/>
        </p:nvSpPr>
        <p:spPr>
          <a:xfrm>
            <a:off x="5905504" y="2081822"/>
            <a:ext cx="340658" cy="174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Cilinder 17">
            <a:extLst>
              <a:ext uri="{FF2B5EF4-FFF2-40B4-BE49-F238E27FC236}">
                <a16:creationId xmlns:a16="http://schemas.microsoft.com/office/drawing/2014/main" id="{084A9BF3-8D53-4A70-BCF7-8CF7C5D22FC0}"/>
              </a:ext>
            </a:extLst>
          </p:cNvPr>
          <p:cNvSpPr/>
          <p:nvPr/>
        </p:nvSpPr>
        <p:spPr>
          <a:xfrm>
            <a:off x="3680023" y="1874587"/>
            <a:ext cx="1752583" cy="765224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BAG 1.0</a:t>
            </a:r>
          </a:p>
          <a:p>
            <a:pPr algn="ctr"/>
            <a:r>
              <a:rPr lang="nl-NL" dirty="0"/>
              <a:t>(productie)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35B4B771-8E31-413A-91F5-6F0B2A239D25}"/>
              </a:ext>
            </a:extLst>
          </p:cNvPr>
          <p:cNvSpPr txBox="1"/>
          <p:nvPr/>
        </p:nvSpPr>
        <p:spPr>
          <a:xfrm>
            <a:off x="6559589" y="843953"/>
            <a:ext cx="2040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Leveringen (Extract </a:t>
            </a:r>
            <a:r>
              <a:rPr lang="nl-NL" dirty="0" err="1"/>
              <a:t>etc</a:t>
            </a:r>
            <a:r>
              <a:rPr lang="nl-NL" dirty="0"/>
              <a:t>)</a:t>
            </a:r>
          </a:p>
        </p:txBody>
      </p:sp>
      <p:sp>
        <p:nvSpPr>
          <p:cNvPr id="22" name="Cilinder 21">
            <a:extLst>
              <a:ext uri="{FF2B5EF4-FFF2-40B4-BE49-F238E27FC236}">
                <a16:creationId xmlns:a16="http://schemas.microsoft.com/office/drawing/2014/main" id="{084A9BF3-8D53-4A70-BCF7-8CF7C5D22FC0}"/>
              </a:ext>
            </a:extLst>
          </p:cNvPr>
          <p:cNvSpPr/>
          <p:nvPr/>
        </p:nvSpPr>
        <p:spPr>
          <a:xfrm>
            <a:off x="3695708" y="3352366"/>
            <a:ext cx="1752583" cy="765224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BAG 2.0</a:t>
            </a:r>
          </a:p>
          <a:p>
            <a:pPr algn="ctr"/>
            <a:r>
              <a:rPr lang="nl-NL" dirty="0"/>
              <a:t>(productie)</a:t>
            </a:r>
          </a:p>
        </p:txBody>
      </p:sp>
      <p:sp>
        <p:nvSpPr>
          <p:cNvPr id="28" name="Tekstvak 27"/>
          <p:cNvSpPr txBox="1"/>
          <p:nvPr/>
        </p:nvSpPr>
        <p:spPr>
          <a:xfrm>
            <a:off x="3575085" y="2995620"/>
            <a:ext cx="20476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Transformatie (eenmalig)</a:t>
            </a:r>
          </a:p>
        </p:txBody>
      </p:sp>
    </p:spTree>
    <p:extLst>
      <p:ext uri="{BB962C8B-B14F-4D97-AF65-F5344CB8AC3E}">
        <p14:creationId xmlns:p14="http://schemas.microsoft.com/office/powerpoint/2010/main" val="351225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0FD42-0076-4E05-B291-7135F71D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nl-NL" dirty="0"/>
              <a:t>Productie BAG 2.0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407D6AB-C877-4F31-8B26-FEBF1327A1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/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1FFD8FFE-EEFE-43AD-89C0-1712CAD35FA0}"/>
              </a:ext>
            </a:extLst>
          </p:cNvPr>
          <p:cNvCxnSpPr/>
          <p:nvPr/>
        </p:nvCxnSpPr>
        <p:spPr>
          <a:xfrm>
            <a:off x="3110751" y="1344704"/>
            <a:ext cx="0" cy="3182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EE9BA37D-9F39-4660-A770-35A05EF5DE20}"/>
              </a:ext>
            </a:extLst>
          </p:cNvPr>
          <p:cNvCxnSpPr/>
          <p:nvPr/>
        </p:nvCxnSpPr>
        <p:spPr>
          <a:xfrm>
            <a:off x="6087031" y="1335738"/>
            <a:ext cx="0" cy="3182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hoek 8">
            <a:extLst>
              <a:ext uri="{FF2B5EF4-FFF2-40B4-BE49-F238E27FC236}">
                <a16:creationId xmlns:a16="http://schemas.microsoft.com/office/drawing/2014/main" id="{3C092E41-3DDF-46B3-8ACB-14A85346101F}"/>
              </a:ext>
            </a:extLst>
          </p:cNvPr>
          <p:cNvSpPr/>
          <p:nvPr/>
        </p:nvSpPr>
        <p:spPr>
          <a:xfrm>
            <a:off x="410226" y="2769958"/>
            <a:ext cx="2321850" cy="5511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BAG 1.0 (productie)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8F47F758-DC31-485F-AADB-3B9C7700F250}"/>
              </a:ext>
            </a:extLst>
          </p:cNvPr>
          <p:cNvSpPr/>
          <p:nvPr/>
        </p:nvSpPr>
        <p:spPr>
          <a:xfrm>
            <a:off x="6405292" y="2189780"/>
            <a:ext cx="2321850" cy="37091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BAG 1.0 (productie)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77B27D29-84D2-4258-9C73-B7EBEE6D674F}"/>
              </a:ext>
            </a:extLst>
          </p:cNvPr>
          <p:cNvSpPr txBox="1"/>
          <p:nvPr/>
        </p:nvSpPr>
        <p:spPr>
          <a:xfrm>
            <a:off x="461026" y="854113"/>
            <a:ext cx="18399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Gemeente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0B9154EB-5826-4060-9ECB-2DEE5209709B}"/>
              </a:ext>
            </a:extLst>
          </p:cNvPr>
          <p:cNvSpPr txBox="1"/>
          <p:nvPr/>
        </p:nvSpPr>
        <p:spPr>
          <a:xfrm>
            <a:off x="2802209" y="870083"/>
            <a:ext cx="8967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Ingang LV BAG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35B4B771-8E31-413A-91F5-6F0B2A239D25}"/>
              </a:ext>
            </a:extLst>
          </p:cNvPr>
          <p:cNvSpPr txBox="1"/>
          <p:nvPr/>
        </p:nvSpPr>
        <p:spPr>
          <a:xfrm>
            <a:off x="3703776" y="854113"/>
            <a:ext cx="18399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Verwerking LV BAG</a:t>
            </a:r>
          </a:p>
        </p:txBody>
      </p:sp>
      <p:sp>
        <p:nvSpPr>
          <p:cNvPr id="16" name="Pijl: rechts 15">
            <a:extLst>
              <a:ext uri="{FF2B5EF4-FFF2-40B4-BE49-F238E27FC236}">
                <a16:creationId xmlns:a16="http://schemas.microsoft.com/office/drawing/2014/main" id="{00881C82-8A66-4AF6-A055-AE666C98E6BD}"/>
              </a:ext>
            </a:extLst>
          </p:cNvPr>
          <p:cNvSpPr/>
          <p:nvPr/>
        </p:nvSpPr>
        <p:spPr>
          <a:xfrm>
            <a:off x="2940423" y="2282114"/>
            <a:ext cx="340658" cy="174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Pijl: rechts 16">
            <a:extLst>
              <a:ext uri="{FF2B5EF4-FFF2-40B4-BE49-F238E27FC236}">
                <a16:creationId xmlns:a16="http://schemas.microsoft.com/office/drawing/2014/main" id="{D7D42C16-1FE9-4500-AC1D-BF2522761C81}"/>
              </a:ext>
            </a:extLst>
          </p:cNvPr>
          <p:cNvSpPr/>
          <p:nvPr/>
        </p:nvSpPr>
        <p:spPr>
          <a:xfrm>
            <a:off x="5905504" y="2305342"/>
            <a:ext cx="340658" cy="174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Cilinder 17">
            <a:extLst>
              <a:ext uri="{FF2B5EF4-FFF2-40B4-BE49-F238E27FC236}">
                <a16:creationId xmlns:a16="http://schemas.microsoft.com/office/drawing/2014/main" id="{084A9BF3-8D53-4A70-BCF7-8CF7C5D22FC0}"/>
              </a:ext>
            </a:extLst>
          </p:cNvPr>
          <p:cNvSpPr/>
          <p:nvPr/>
        </p:nvSpPr>
        <p:spPr>
          <a:xfrm>
            <a:off x="3680023" y="1966027"/>
            <a:ext cx="1752583" cy="765224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BAG 1.0</a:t>
            </a:r>
          </a:p>
          <a:p>
            <a:pPr algn="ctr"/>
            <a:r>
              <a:rPr lang="nl-NL" dirty="0"/>
              <a:t>(productie)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35B4B771-8E31-413A-91F5-6F0B2A239D25}"/>
              </a:ext>
            </a:extLst>
          </p:cNvPr>
          <p:cNvSpPr txBox="1"/>
          <p:nvPr/>
        </p:nvSpPr>
        <p:spPr>
          <a:xfrm>
            <a:off x="6325909" y="854113"/>
            <a:ext cx="2040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Leveringen (Extract </a:t>
            </a:r>
            <a:r>
              <a:rPr lang="nl-NL" dirty="0" err="1"/>
              <a:t>etc</a:t>
            </a:r>
            <a:r>
              <a:rPr lang="nl-NL" dirty="0"/>
              <a:t>)</a:t>
            </a:r>
          </a:p>
        </p:txBody>
      </p:sp>
      <p:sp>
        <p:nvSpPr>
          <p:cNvPr id="22" name="Cilinder 21">
            <a:extLst>
              <a:ext uri="{FF2B5EF4-FFF2-40B4-BE49-F238E27FC236}">
                <a16:creationId xmlns:a16="http://schemas.microsoft.com/office/drawing/2014/main" id="{084A9BF3-8D53-4A70-BCF7-8CF7C5D22FC0}"/>
              </a:ext>
            </a:extLst>
          </p:cNvPr>
          <p:cNvSpPr/>
          <p:nvPr/>
        </p:nvSpPr>
        <p:spPr>
          <a:xfrm>
            <a:off x="3695708" y="3301566"/>
            <a:ext cx="1752583" cy="765224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BAG 2.0</a:t>
            </a:r>
          </a:p>
          <a:p>
            <a:pPr algn="ctr"/>
            <a:r>
              <a:rPr lang="nl-NL" dirty="0"/>
              <a:t>(productie)</a:t>
            </a:r>
          </a:p>
        </p:txBody>
      </p:sp>
      <p:sp>
        <p:nvSpPr>
          <p:cNvPr id="19" name="Pijl: rechts 18">
            <a:extLst>
              <a:ext uri="{FF2B5EF4-FFF2-40B4-BE49-F238E27FC236}">
                <a16:creationId xmlns:a16="http://schemas.microsoft.com/office/drawing/2014/main" id="{F663B148-E688-4BD4-A6DE-78D74BA9FEEE}"/>
              </a:ext>
            </a:extLst>
          </p:cNvPr>
          <p:cNvSpPr/>
          <p:nvPr/>
        </p:nvSpPr>
        <p:spPr>
          <a:xfrm>
            <a:off x="2929356" y="3618381"/>
            <a:ext cx="340658" cy="174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521A1577-0166-4820-AC3F-12C640D2565A}"/>
              </a:ext>
            </a:extLst>
          </p:cNvPr>
          <p:cNvSpPr/>
          <p:nvPr/>
        </p:nvSpPr>
        <p:spPr>
          <a:xfrm>
            <a:off x="6405292" y="3537156"/>
            <a:ext cx="2321850" cy="37091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BAG 2.0 (productie)</a:t>
            </a:r>
          </a:p>
        </p:txBody>
      </p:sp>
      <p:sp>
        <p:nvSpPr>
          <p:cNvPr id="21" name="Pijl: rechts 20">
            <a:extLst>
              <a:ext uri="{FF2B5EF4-FFF2-40B4-BE49-F238E27FC236}">
                <a16:creationId xmlns:a16="http://schemas.microsoft.com/office/drawing/2014/main" id="{88195481-EC37-4065-8B0B-A75357047DE3}"/>
              </a:ext>
            </a:extLst>
          </p:cNvPr>
          <p:cNvSpPr/>
          <p:nvPr/>
        </p:nvSpPr>
        <p:spPr>
          <a:xfrm>
            <a:off x="5905504" y="3652718"/>
            <a:ext cx="340658" cy="174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6028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407D6AB-C877-4F31-8B26-FEBF1327A1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/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1FFD8FFE-EEFE-43AD-89C0-1712CAD35FA0}"/>
              </a:ext>
            </a:extLst>
          </p:cNvPr>
          <p:cNvCxnSpPr/>
          <p:nvPr/>
        </p:nvCxnSpPr>
        <p:spPr>
          <a:xfrm>
            <a:off x="3110751" y="1344704"/>
            <a:ext cx="0" cy="3182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EE9BA37D-9F39-4660-A770-35A05EF5DE20}"/>
              </a:ext>
            </a:extLst>
          </p:cNvPr>
          <p:cNvCxnSpPr/>
          <p:nvPr/>
        </p:nvCxnSpPr>
        <p:spPr>
          <a:xfrm>
            <a:off x="6087031" y="1335738"/>
            <a:ext cx="0" cy="3182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hoek 8">
            <a:extLst>
              <a:ext uri="{FF2B5EF4-FFF2-40B4-BE49-F238E27FC236}">
                <a16:creationId xmlns:a16="http://schemas.microsoft.com/office/drawing/2014/main" id="{3C092E41-3DDF-46B3-8ACB-14A85346101F}"/>
              </a:ext>
            </a:extLst>
          </p:cNvPr>
          <p:cNvSpPr/>
          <p:nvPr/>
        </p:nvSpPr>
        <p:spPr>
          <a:xfrm>
            <a:off x="448235" y="1858083"/>
            <a:ext cx="2321850" cy="5511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BAG 1.0 (productie)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8F47F758-DC31-485F-AADB-3B9C7700F250}"/>
              </a:ext>
            </a:extLst>
          </p:cNvPr>
          <p:cNvSpPr/>
          <p:nvPr/>
        </p:nvSpPr>
        <p:spPr>
          <a:xfrm>
            <a:off x="6405292" y="1933112"/>
            <a:ext cx="2321850" cy="37091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BAG 1.0 (productie)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77B27D29-84D2-4258-9C73-B7EBEE6D674F}"/>
              </a:ext>
            </a:extLst>
          </p:cNvPr>
          <p:cNvSpPr txBox="1"/>
          <p:nvPr/>
        </p:nvSpPr>
        <p:spPr>
          <a:xfrm>
            <a:off x="664226" y="854113"/>
            <a:ext cx="18399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Gemeente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0B9154EB-5826-4060-9ECB-2DEE5209709B}"/>
              </a:ext>
            </a:extLst>
          </p:cNvPr>
          <p:cNvSpPr txBox="1"/>
          <p:nvPr/>
        </p:nvSpPr>
        <p:spPr>
          <a:xfrm>
            <a:off x="2822529" y="870083"/>
            <a:ext cx="8967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Ingang LV BAG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35B4B771-8E31-413A-91F5-6F0B2A239D25}"/>
              </a:ext>
            </a:extLst>
          </p:cNvPr>
          <p:cNvSpPr txBox="1"/>
          <p:nvPr/>
        </p:nvSpPr>
        <p:spPr>
          <a:xfrm>
            <a:off x="4110176" y="854113"/>
            <a:ext cx="18399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Verwerking LV BAG</a:t>
            </a:r>
          </a:p>
        </p:txBody>
      </p:sp>
      <p:sp>
        <p:nvSpPr>
          <p:cNvPr id="18" name="Cilinder 17">
            <a:extLst>
              <a:ext uri="{FF2B5EF4-FFF2-40B4-BE49-F238E27FC236}">
                <a16:creationId xmlns:a16="http://schemas.microsoft.com/office/drawing/2014/main" id="{084A9BF3-8D53-4A70-BCF7-8CF7C5D22FC0}"/>
              </a:ext>
            </a:extLst>
          </p:cNvPr>
          <p:cNvSpPr/>
          <p:nvPr/>
        </p:nvSpPr>
        <p:spPr>
          <a:xfrm>
            <a:off x="3680023" y="1762827"/>
            <a:ext cx="1752583" cy="765224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BAG 1.0</a:t>
            </a:r>
          </a:p>
          <a:p>
            <a:pPr algn="ctr"/>
            <a:r>
              <a:rPr lang="nl-NL" dirty="0"/>
              <a:t>(productie)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35B4B771-8E31-413A-91F5-6F0B2A239D25}"/>
              </a:ext>
            </a:extLst>
          </p:cNvPr>
          <p:cNvSpPr txBox="1"/>
          <p:nvPr/>
        </p:nvSpPr>
        <p:spPr>
          <a:xfrm>
            <a:off x="6590069" y="854113"/>
            <a:ext cx="20406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Leveringen (Extract </a:t>
            </a:r>
            <a:r>
              <a:rPr lang="nl-NL" dirty="0" err="1"/>
              <a:t>etc</a:t>
            </a:r>
            <a:r>
              <a:rPr lang="nl-NL" dirty="0"/>
              <a:t>)</a:t>
            </a:r>
          </a:p>
        </p:txBody>
      </p:sp>
      <p:sp>
        <p:nvSpPr>
          <p:cNvPr id="22" name="Cilinder 21">
            <a:extLst>
              <a:ext uri="{FF2B5EF4-FFF2-40B4-BE49-F238E27FC236}">
                <a16:creationId xmlns:a16="http://schemas.microsoft.com/office/drawing/2014/main" id="{084A9BF3-8D53-4A70-BCF7-8CF7C5D22FC0}"/>
              </a:ext>
            </a:extLst>
          </p:cNvPr>
          <p:cNvSpPr/>
          <p:nvPr/>
        </p:nvSpPr>
        <p:spPr>
          <a:xfrm>
            <a:off x="3695708" y="3504766"/>
            <a:ext cx="1752583" cy="765224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BAG 2.0</a:t>
            </a:r>
          </a:p>
          <a:p>
            <a:pPr algn="ctr"/>
            <a:r>
              <a:rPr lang="nl-NL" dirty="0"/>
              <a:t>(productie)</a:t>
            </a:r>
          </a:p>
        </p:txBody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5670FD42-0076-4E05-B291-7135F71D11C2}"/>
              </a:ext>
            </a:extLst>
          </p:cNvPr>
          <p:cNvSpPr txBox="1">
            <a:spLocks/>
          </p:cNvSpPr>
          <p:nvPr/>
        </p:nvSpPr>
        <p:spPr bwMode="auto">
          <a:xfrm>
            <a:off x="655541" y="225468"/>
            <a:ext cx="6781153" cy="55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ctr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nl-NL"/>
              <a:t>Productie BAG 2.0</a:t>
            </a:r>
            <a:endParaRPr lang="nl-NL" dirty="0"/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3C092E41-3DDF-46B3-8ACB-14A85346101F}"/>
              </a:ext>
            </a:extLst>
          </p:cNvPr>
          <p:cNvSpPr/>
          <p:nvPr/>
        </p:nvSpPr>
        <p:spPr>
          <a:xfrm>
            <a:off x="423979" y="3548464"/>
            <a:ext cx="2321850" cy="5511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BAG 2.0 (productie)</a:t>
            </a:r>
          </a:p>
        </p:txBody>
      </p:sp>
      <p:sp>
        <p:nvSpPr>
          <p:cNvPr id="32" name="Pijl: rechts 15">
            <a:extLst>
              <a:ext uri="{FF2B5EF4-FFF2-40B4-BE49-F238E27FC236}">
                <a16:creationId xmlns:a16="http://schemas.microsoft.com/office/drawing/2014/main" id="{00881C82-8A66-4AF6-A055-AE666C98E6BD}"/>
              </a:ext>
            </a:extLst>
          </p:cNvPr>
          <p:cNvSpPr/>
          <p:nvPr/>
        </p:nvSpPr>
        <p:spPr>
          <a:xfrm>
            <a:off x="2931492" y="3759136"/>
            <a:ext cx="437093" cy="174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Rechthoek 34">
            <a:extLst>
              <a:ext uri="{FF2B5EF4-FFF2-40B4-BE49-F238E27FC236}">
                <a16:creationId xmlns:a16="http://schemas.microsoft.com/office/drawing/2014/main" id="{8F47F758-DC31-485F-AADB-3B9C7700F250}"/>
              </a:ext>
            </a:extLst>
          </p:cNvPr>
          <p:cNvSpPr/>
          <p:nvPr/>
        </p:nvSpPr>
        <p:spPr>
          <a:xfrm>
            <a:off x="6405292" y="3674995"/>
            <a:ext cx="2321850" cy="37091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BAG 2.0 (productie)</a:t>
            </a:r>
          </a:p>
        </p:txBody>
      </p:sp>
      <p:sp>
        <p:nvSpPr>
          <p:cNvPr id="28" name="Pijl: rechts 27">
            <a:extLst>
              <a:ext uri="{FF2B5EF4-FFF2-40B4-BE49-F238E27FC236}">
                <a16:creationId xmlns:a16="http://schemas.microsoft.com/office/drawing/2014/main" id="{F26D3916-BBDA-41D2-87AA-74C0E3880B4E}"/>
              </a:ext>
            </a:extLst>
          </p:cNvPr>
          <p:cNvSpPr/>
          <p:nvPr/>
        </p:nvSpPr>
        <p:spPr>
          <a:xfrm>
            <a:off x="5950091" y="2024552"/>
            <a:ext cx="340658" cy="174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Pijl: rechts 37">
            <a:extLst>
              <a:ext uri="{FF2B5EF4-FFF2-40B4-BE49-F238E27FC236}">
                <a16:creationId xmlns:a16="http://schemas.microsoft.com/office/drawing/2014/main" id="{C0E0F317-38B9-4147-8C21-BCBF601438FB}"/>
              </a:ext>
            </a:extLst>
          </p:cNvPr>
          <p:cNvSpPr/>
          <p:nvPr/>
        </p:nvSpPr>
        <p:spPr>
          <a:xfrm>
            <a:off x="5950091" y="3759134"/>
            <a:ext cx="340658" cy="174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Pijl: rechts 15">
            <a:extLst>
              <a:ext uri="{FF2B5EF4-FFF2-40B4-BE49-F238E27FC236}">
                <a16:creationId xmlns:a16="http://schemas.microsoft.com/office/drawing/2014/main" id="{9250B56F-BF01-44A7-84A4-15B8ED8AE418}"/>
              </a:ext>
            </a:extLst>
          </p:cNvPr>
          <p:cNvSpPr/>
          <p:nvPr/>
        </p:nvSpPr>
        <p:spPr>
          <a:xfrm rot="17561560">
            <a:off x="2519190" y="2920697"/>
            <a:ext cx="1464171" cy="177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Pijl: rechts 15">
            <a:extLst>
              <a:ext uri="{FF2B5EF4-FFF2-40B4-BE49-F238E27FC236}">
                <a16:creationId xmlns:a16="http://schemas.microsoft.com/office/drawing/2014/main" id="{8B2C917A-3522-48CB-8058-6DE9438110DC}"/>
              </a:ext>
            </a:extLst>
          </p:cNvPr>
          <p:cNvSpPr/>
          <p:nvPr/>
        </p:nvSpPr>
        <p:spPr>
          <a:xfrm rot="4111624">
            <a:off x="2467967" y="2930175"/>
            <a:ext cx="1580648" cy="168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Pijl: rechts 15">
            <a:extLst>
              <a:ext uri="{FF2B5EF4-FFF2-40B4-BE49-F238E27FC236}">
                <a16:creationId xmlns:a16="http://schemas.microsoft.com/office/drawing/2014/main" id="{1CA2438A-2289-4EB6-BC1F-47F31DAEC7FB}"/>
              </a:ext>
            </a:extLst>
          </p:cNvPr>
          <p:cNvSpPr/>
          <p:nvPr/>
        </p:nvSpPr>
        <p:spPr>
          <a:xfrm>
            <a:off x="2912650" y="1999436"/>
            <a:ext cx="437093" cy="174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9805299"/>
      </p:ext>
    </p:extLst>
  </p:cSld>
  <p:clrMapOvr>
    <a:masterClrMapping/>
  </p:clrMapOvr>
</p:sld>
</file>

<file path=ppt/theme/theme1.xml><?xml version="1.0" encoding="utf-8"?>
<a:theme xmlns:a="http://schemas.openxmlformats.org/drawingml/2006/main" name="Hoofdstuk dia">
  <a:themeElements>
    <a:clrScheme name="Kadaster test 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93BE"/>
      </a:accent1>
      <a:accent2>
        <a:srgbClr val="004079"/>
      </a:accent2>
      <a:accent3>
        <a:srgbClr val="FF7400"/>
      </a:accent3>
      <a:accent4>
        <a:srgbClr val="079600"/>
      </a:accent4>
      <a:accent5>
        <a:srgbClr val="922997"/>
      </a:accent5>
      <a:accent6>
        <a:srgbClr val="F4EE00"/>
      </a:accent6>
      <a:hlink>
        <a:srgbClr val="0000FF"/>
      </a:hlink>
      <a:folHlink>
        <a:srgbClr val="0093BE"/>
      </a:folHlink>
    </a:clrScheme>
    <a:fontScheme name="Aangepas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 LV WOZ 7 november 2016.ppt [Compatibiliteitsmodus]" id="{C6151129-FA03-425E-AC10-CCDD9668488F}" vid="{CF9E154C-602C-4369-8DF0-589C789A68CB}"/>
    </a:ext>
  </a:extLst>
</a:theme>
</file>

<file path=ppt/theme/theme2.xml><?xml version="1.0" encoding="utf-8"?>
<a:theme xmlns:a="http://schemas.openxmlformats.org/drawingml/2006/main" name="1_Kantoorthema">
  <a:themeElements>
    <a:clrScheme name="Kadaster test 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93BE"/>
      </a:accent1>
      <a:accent2>
        <a:srgbClr val="004079"/>
      </a:accent2>
      <a:accent3>
        <a:srgbClr val="FF7400"/>
      </a:accent3>
      <a:accent4>
        <a:srgbClr val="079600"/>
      </a:accent4>
      <a:accent5>
        <a:srgbClr val="922997"/>
      </a:accent5>
      <a:accent6>
        <a:srgbClr val="F4EE00"/>
      </a:accent6>
      <a:hlink>
        <a:srgbClr val="0000FF"/>
      </a:hlink>
      <a:folHlink>
        <a:srgbClr val="0093BE"/>
      </a:folHlink>
    </a:clrScheme>
    <a:fontScheme name="Aangepas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 LV WOZ 7 november 2016.ppt [Compatibiliteitsmodus]" id="{C6151129-FA03-425E-AC10-CCDD9668488F}" vid="{E181BEF3-AD17-4316-BFEB-CD6F2EDCBD81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Kadaster</Template>
  <TotalTime>2074</TotalTime>
  <Words>440</Words>
  <Application>Microsoft Office PowerPoint</Application>
  <PresentationFormat>Diavoorstelling (16:9)</PresentationFormat>
  <Paragraphs>115</Paragraphs>
  <Slides>8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Calibri</vt:lpstr>
      <vt:lpstr>Wingdings</vt:lpstr>
      <vt:lpstr>Hoofdstuk dia</vt:lpstr>
      <vt:lpstr>1_Kantoorthema</vt:lpstr>
      <vt:lpstr>Conclusies koplopertraject</vt:lpstr>
      <vt:lpstr>Productie BAG 1.0 + testen Kadaster</vt:lpstr>
      <vt:lpstr>Productie BAG 1.0 + testen Kadaster</vt:lpstr>
      <vt:lpstr>Koplopertraject</vt:lpstr>
      <vt:lpstr>Koplopertraject</vt:lpstr>
      <vt:lpstr>Productie BAG 2.0</vt:lpstr>
      <vt:lpstr>Productie BAG 2.0</vt:lpstr>
      <vt:lpstr>PowerPoint-presentatie</vt:lpstr>
    </vt:vector>
  </TitlesOfParts>
  <Company>Kadaster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Landelijke Voorziening WOZ WOZ-waardeloket</dc:title>
  <dc:creator>Storm, Janette</dc:creator>
  <cp:lastModifiedBy>Tim Nelissen</cp:lastModifiedBy>
  <cp:revision>56</cp:revision>
  <cp:lastPrinted>2018-04-18T10:53:30Z</cp:lastPrinted>
  <dcterms:created xsi:type="dcterms:W3CDTF">2017-11-20T14:23:16Z</dcterms:created>
  <dcterms:modified xsi:type="dcterms:W3CDTF">2018-07-03T13:35:23Z</dcterms:modified>
</cp:coreProperties>
</file>