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1370" y="1598212"/>
            <a:ext cx="4635611" cy="1224501"/>
          </a:xfrm>
        </p:spPr>
        <p:txBody>
          <a:bodyPr anchor="t" anchorCtr="0"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Titel van de presentatie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370" y="2822714"/>
            <a:ext cx="4635611" cy="105752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071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458841"/>
            <a:ext cx="8543925" cy="5400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1166534"/>
            <a:ext cx="8543925" cy="50076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2729" y="6356352"/>
            <a:ext cx="3343275" cy="271025"/>
          </a:xfr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5261" y="6356352"/>
            <a:ext cx="530618" cy="2710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DA4C14A9-F9F1-4485-BFC3-467245C0AFD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2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4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19596"/>
            <a:ext cx="4210050" cy="515736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19595"/>
            <a:ext cx="4210050" cy="515736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6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504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993343"/>
            <a:ext cx="4190702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1941471"/>
            <a:ext cx="4190702" cy="424819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993343"/>
            <a:ext cx="4211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941471"/>
            <a:ext cx="4211340" cy="424819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3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540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21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9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540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076241"/>
            <a:ext cx="8543925" cy="510072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4A9-F9F1-4485-BFC3-467245C0AF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2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88" y="6356352"/>
            <a:ext cx="3343275" cy="271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98" y="6356352"/>
            <a:ext cx="509840" cy="271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A4C14A9-F9F1-4485-BFC3-467245C0AFD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88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93B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nl-NL" sz="2100" kern="1200" dirty="0" smtClean="0">
          <a:solidFill>
            <a:srgbClr val="0093B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73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nl-NL" sz="1800" kern="1200" dirty="0" smtClean="0">
          <a:solidFill>
            <a:srgbClr val="0093B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1778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nl-NL" sz="1500" kern="1200" dirty="0" smtClean="0">
          <a:solidFill>
            <a:srgbClr val="0093BE"/>
          </a:solidFill>
          <a:latin typeface="+mn-lt"/>
          <a:ea typeface="+mn-ea"/>
          <a:cs typeface="+mn-cs"/>
        </a:defRPr>
      </a:lvl3pPr>
      <a:lvl4pPr marL="1254125" indent="-1778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nl-NL" sz="1350" kern="1200" dirty="0" smtClean="0">
          <a:solidFill>
            <a:srgbClr val="0093BE"/>
          </a:solidFill>
          <a:latin typeface="+mn-lt"/>
          <a:ea typeface="+mn-ea"/>
          <a:cs typeface="+mn-cs"/>
        </a:defRPr>
      </a:lvl4pPr>
      <a:lvl5pPr marL="1617663" indent="-1857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1350" kern="1200" dirty="0">
          <a:solidFill>
            <a:srgbClr val="0093B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57031" y="1542554"/>
            <a:ext cx="4651512" cy="1121134"/>
          </a:xfrm>
        </p:spPr>
        <p:txBody>
          <a:bodyPr anchor="t" anchorCtr="0">
            <a:normAutofit/>
          </a:bodyPr>
          <a:lstStyle/>
          <a:p>
            <a:pPr algn="r"/>
            <a:r>
              <a:rPr lang="nl-NL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Stappenplan aansluiten gemeente	 op BAG 2.0</a:t>
            </a:r>
            <a:endParaRPr lang="nl-NL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057030" y="2751151"/>
            <a:ext cx="4651513" cy="1232453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2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Stappen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smtClean="0"/>
              <a:t>Gemeente heeft vastgesteld dat de lokale 1.0 registratie synchroon is met de registratie in de LV BAG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Gemeente voert registratiestop en mutatiestop door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Gemeente ontvangt BAG extract 2.0 met een </a:t>
            </a:r>
            <a:r>
              <a:rPr lang="nl-NL" dirty="0" err="1" smtClean="0"/>
              <a:t>standtechnische</a:t>
            </a:r>
            <a:r>
              <a:rPr lang="nl-NL" dirty="0" smtClean="0"/>
              <a:t> datum na deze stop.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Gemeente gaat op basis van het BAG extract 2.0 over naar BAG 2.0 in de lokale registratie(periode van x aantal dagen)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Gemeente is aangesloten op BAG 2.0 en registreert en muteert de overgebleven situaties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De gemeente voert de reguliere activiteiten uit binnen het BAG 2.0 systeem.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0892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daster2018.potx" id="{E9789738-3EFE-4BB0-9436-664EDC94E1D9}" vid="{165F64E4-9630-4B08-A30B-95554238D8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Kadaster2017</Template>
  <TotalTime>8</TotalTime>
  <Words>88</Words>
  <Application>Microsoft Office PowerPoint</Application>
  <PresentationFormat>A4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Wingdings</vt:lpstr>
      <vt:lpstr>Kantoorthema</vt:lpstr>
      <vt:lpstr>Stappenplan aansluiten gemeente  op BAG 2.0</vt:lpstr>
      <vt:lpstr>Stappen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Stappenplan aansluiten gemeente  op BAG 2.0</dc:title>
  <dc:creator>Dijkstra, Pieter</dc:creator>
  <cp:lastModifiedBy>Dijkstra, Pieter</cp:lastModifiedBy>
  <cp:revision>1</cp:revision>
  <cp:lastPrinted>2018-01-16T07:56:15Z</cp:lastPrinted>
  <dcterms:created xsi:type="dcterms:W3CDTF">2018-08-23T10:13:27Z</dcterms:created>
  <dcterms:modified xsi:type="dcterms:W3CDTF">2018-08-23T10:22:13Z</dcterms:modified>
</cp:coreProperties>
</file>