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66CF35-B777-44E3-8EB6-C87813DE2B65}" type="datetimeFigureOut">
              <a:rPr lang="en-US"/>
              <a:pPr/>
              <a:t>4/5/2012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5DAC9-3751-49AD-B4DF-E44183D236C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5DAC9-3751-49AD-B4DF-E44183D236C6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9553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5DAC9-3751-49AD-B4DF-E44183D236C6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1331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5DAC9-3751-49AD-B4DF-E44183D236C6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8646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5DAC9-3751-49AD-B4DF-E44183D236C6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24268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5DAC9-3751-49AD-B4DF-E44183D236C6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5072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5DAC9-3751-49AD-B4DF-E44183D236C6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5088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5DAC9-3751-49AD-B4DF-E44183D236C6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8421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5DAC9-3751-49AD-B4DF-E44183D236C6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7453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5DAC9-3751-49AD-B4DF-E44183D236C6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35056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5DAC9-3751-49AD-B4DF-E44183D236C6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5055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247617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921279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3070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9997833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234882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434076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393784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123081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203281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488749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557293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33741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d"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2057400"/>
            <a:ext cx="7117180" cy="1470025"/>
          </a:xfrm>
        </p:spPr>
        <p:txBody>
          <a:bodyPr/>
          <a:lstStyle/>
          <a:p>
            <a:r>
              <a:rPr lang="en-US" sz="5400" dirty="0">
                <a:ea typeface="Verdana"/>
                <a:cs typeface="Verdana"/>
              </a:rPr>
              <a:t>Let's Take a Walk...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3581400"/>
            <a:ext cx="7117180" cy="861420"/>
          </a:xfrm>
        </p:spPr>
        <p:txBody>
          <a:bodyPr>
            <a:normAutofit/>
          </a:bodyPr>
          <a:lstStyle/>
          <a:p>
            <a:r>
              <a:rPr lang="en-US" sz="3200" dirty="0">
                <a:ea typeface="Verdana"/>
                <a:cs typeface="Verdana"/>
              </a:rPr>
              <a:t>On the SUN?</a:t>
            </a:r>
          </a:p>
        </p:txBody>
      </p:sp>
      <p:pic>
        <p:nvPicPr>
          <p:cNvPr id="6" name="Picture 5" descr="WOTS LOGO v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96638" y="4495800"/>
            <a:ext cx="1950724" cy="1950724"/>
          </a:xfrm>
          <a:prstGeom prst="rect">
            <a:avLst/>
          </a:prstGeom>
        </p:spPr>
      </p:pic>
    </p:spTree>
  </p:cSld>
  <p:clrMapOvr>
    <a:masterClrMapping/>
  </p:clrMapOvr>
  <p:transition advClick="0" advTm="5000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>
                <a:ea typeface="Verdana"/>
                <a:cs typeface="Verdana"/>
              </a:rPr>
              <a:t>Walk with us into UCF's future...</a:t>
            </a:r>
          </a:p>
        </p:txBody>
      </p:sp>
    </p:spTree>
    <p:extLst>
      <p:ext uri="{BB962C8B-B14F-4D97-AF65-F5344CB8AC3E}">
        <p14:creationId xmlns="" xmlns:p14="http://schemas.microsoft.com/office/powerpoint/2010/main" val="2632947235"/>
      </p:ext>
    </p:extLst>
  </p:cSld>
  <p:clrMapOvr>
    <a:masterClrMapping/>
  </p:clrMapOvr>
  <p:transition advClick="0" advTm="10000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1610276"/>
          </a:xfrm>
        </p:spPr>
        <p:txBody>
          <a:bodyPr/>
          <a:lstStyle/>
          <a:p>
            <a:r>
              <a:rPr lang="en-US" sz="4800" dirty="0">
                <a:ea typeface="Verdana"/>
                <a:cs typeface="Verdana"/>
              </a:rPr>
              <a:t>We propose a simple question: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2895600"/>
            <a:ext cx="7125112" cy="296319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latin typeface="Verdana"/>
                <a:ea typeface="Verdana"/>
                <a:cs typeface="Verdana"/>
              </a:rPr>
              <a:t>What if the UCF campus was part of a "smart-grid" of green technology that was powered by feet?</a:t>
            </a:r>
          </a:p>
        </p:txBody>
      </p:sp>
    </p:spTree>
    <p:extLst>
      <p:ext uri="{BB962C8B-B14F-4D97-AF65-F5344CB8AC3E}">
        <p14:creationId xmlns="" xmlns:p14="http://schemas.microsoft.com/office/powerpoint/2010/main" val="2645023279"/>
      </p:ext>
    </p:extLst>
  </p:cSld>
  <p:clrMapOvr>
    <a:masterClrMapping/>
  </p:clrMapOvr>
  <p:transition advTm="5000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Verdana"/>
                <a:cs typeface="Verdana"/>
              </a:rPr>
              <a:t>What are we trying to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ea typeface="Verdana"/>
                <a:cs typeface="Verdana"/>
              </a:rPr>
              <a:t>Improve self sustainability on campus</a:t>
            </a:r>
          </a:p>
          <a:p>
            <a:r>
              <a:rPr lang="en-US" sz="2400" dirty="0">
                <a:ea typeface="Verdana"/>
                <a:cs typeface="Verdana"/>
              </a:rPr>
              <a:t>Educate people about the technology and about how they are it's greatest contributor</a:t>
            </a:r>
          </a:p>
          <a:p>
            <a:r>
              <a:rPr lang="en-US" sz="2400" dirty="0">
                <a:ea typeface="Verdana"/>
                <a:cs typeface="Verdana"/>
              </a:rPr>
              <a:t>Spread hype and gain interest by utilizing the convergence of digital mediums</a:t>
            </a:r>
          </a:p>
          <a:p>
            <a:pPr lvl="1"/>
            <a:r>
              <a:rPr lang="en-US" sz="2200" dirty="0">
                <a:ea typeface="Verdana"/>
                <a:cs typeface="Verdana"/>
              </a:rPr>
              <a:t>Social network/media</a:t>
            </a:r>
          </a:p>
          <a:p>
            <a:pPr lvl="1"/>
            <a:r>
              <a:rPr lang="en-US" sz="2200" dirty="0">
                <a:ea typeface="Verdana"/>
                <a:cs typeface="Verdana"/>
              </a:rPr>
              <a:t>Physical locations called "The Spot"</a:t>
            </a:r>
          </a:p>
          <a:p>
            <a:pPr lvl="1"/>
            <a:r>
              <a:rPr lang="en-US" sz="2200" dirty="0">
                <a:ea typeface="Verdana"/>
                <a:cs typeface="Verdana"/>
              </a:rPr>
              <a:t>A group and user specific tracking system</a:t>
            </a:r>
          </a:p>
        </p:txBody>
      </p:sp>
    </p:spTree>
    <p:extLst>
      <p:ext uri="{BB962C8B-B14F-4D97-AF65-F5344CB8AC3E}">
        <p14:creationId xmlns="" xmlns:p14="http://schemas.microsoft.com/office/powerpoint/2010/main" val="94100184"/>
      </p:ext>
    </p:extLst>
  </p:cSld>
  <p:clrMapOvr>
    <a:masterClrMapping/>
  </p:clrMapOvr>
  <p:transition advTm="10000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Verdana"/>
                <a:cs typeface="Verdana"/>
              </a:rPr>
              <a:t>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ea typeface="Verdana"/>
                <a:cs typeface="Verdana"/>
              </a:rPr>
              <a:t>Install a smart grid system of kinetic collection walkways</a:t>
            </a:r>
          </a:p>
          <a:p>
            <a:pPr lvl="1"/>
            <a:r>
              <a:rPr lang="en-US" dirty="0">
                <a:ea typeface="Verdana"/>
                <a:cs typeface="Verdana"/>
              </a:rPr>
              <a:t>In high foot traffic areas</a:t>
            </a:r>
          </a:p>
          <a:p>
            <a:pPr lvl="1"/>
            <a:r>
              <a:rPr lang="en-US" dirty="0">
                <a:ea typeface="Verdana"/>
                <a:cs typeface="Verdana"/>
              </a:rPr>
              <a:t>In and around UCF Arena</a:t>
            </a:r>
          </a:p>
          <a:p>
            <a:pPr lvl="1"/>
            <a:r>
              <a:rPr lang="en-US" dirty="0">
                <a:ea typeface="Verdana"/>
                <a:cs typeface="Verdana"/>
              </a:rPr>
              <a:t>In most classroom </a:t>
            </a:r>
            <a:r>
              <a:rPr lang="en-US" dirty="0" smtClean="0">
                <a:ea typeface="Verdana"/>
                <a:cs typeface="Verdana"/>
              </a:rPr>
              <a:t>doorways</a:t>
            </a:r>
          </a:p>
          <a:p>
            <a:pPr lvl="1">
              <a:buNone/>
            </a:pPr>
            <a:endParaRPr lang="en-US" dirty="0">
              <a:ea typeface="Verdana"/>
              <a:cs typeface="Verdana"/>
            </a:endParaRPr>
          </a:p>
          <a:p>
            <a:r>
              <a:rPr lang="en-US" sz="2000" dirty="0">
                <a:ea typeface="Verdana"/>
                <a:cs typeface="Verdana"/>
              </a:rPr>
              <a:t>Use a informative website and a social network </a:t>
            </a:r>
            <a:r>
              <a:rPr lang="en-US" sz="2000" dirty="0" smtClean="0">
                <a:ea typeface="Verdana"/>
                <a:cs typeface="Verdana"/>
              </a:rPr>
              <a:t>to</a:t>
            </a:r>
            <a:endParaRPr lang="en-US" sz="2000" dirty="0">
              <a:ea typeface="Verdana"/>
              <a:cs typeface="Verdana"/>
            </a:endParaRPr>
          </a:p>
          <a:p>
            <a:pPr lvl="1"/>
            <a:r>
              <a:rPr lang="en-US" dirty="0">
                <a:ea typeface="Verdana"/>
                <a:cs typeface="Verdana"/>
              </a:rPr>
              <a:t>Garner interest in the </a:t>
            </a:r>
            <a:r>
              <a:rPr lang="en-US" dirty="0" smtClean="0">
                <a:ea typeface="Verdana"/>
                <a:cs typeface="Verdana"/>
              </a:rPr>
              <a:t>technology</a:t>
            </a:r>
            <a:endParaRPr lang="en-US" dirty="0">
              <a:ea typeface="Verdana"/>
              <a:cs typeface="Verdana"/>
            </a:endParaRPr>
          </a:p>
          <a:p>
            <a:pPr lvl="1"/>
            <a:r>
              <a:rPr lang="en-US" dirty="0">
                <a:ea typeface="Verdana"/>
                <a:cs typeface="Verdana"/>
              </a:rPr>
              <a:t>Educate the UCF community</a:t>
            </a:r>
          </a:p>
          <a:p>
            <a:pPr lvl="1"/>
            <a:r>
              <a:rPr lang="en-US" dirty="0">
                <a:ea typeface="Verdana"/>
                <a:cs typeface="Verdana"/>
              </a:rPr>
              <a:t>Promote growth and/or expansion of the grid</a:t>
            </a:r>
          </a:p>
        </p:txBody>
      </p:sp>
    </p:spTree>
    <p:extLst>
      <p:ext uri="{BB962C8B-B14F-4D97-AF65-F5344CB8AC3E}">
        <p14:creationId xmlns="" xmlns:p14="http://schemas.microsoft.com/office/powerpoint/2010/main" val="1203409570"/>
      </p:ext>
    </p:extLst>
  </p:cSld>
  <p:clrMapOvr>
    <a:masterClrMapping/>
  </p:clrMapOvr>
  <p:transition advTm="10000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Verdana"/>
                <a:cs typeface="Verdana"/>
              </a:rPr>
              <a:t>How do we plan to spread the hype?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Verdana"/>
                <a:cs typeface="Verdana"/>
              </a:rPr>
              <a:t>sport events</a:t>
            </a:r>
          </a:p>
          <a:p>
            <a:r>
              <a:rPr lang="en-US">
                <a:ea typeface="Verdana"/>
                <a:cs typeface="Verdana"/>
              </a:rPr>
              <a:t>games</a:t>
            </a:r>
          </a:p>
          <a:p>
            <a:r>
              <a:rPr lang="en-US">
                <a:ea typeface="Verdana"/>
                <a:cs typeface="Verdana"/>
              </a:rPr>
              <a:t>competitions</a:t>
            </a:r>
          </a:p>
          <a:p>
            <a:r>
              <a:rPr lang="en-US">
                <a:ea typeface="Verdana"/>
                <a:cs typeface="Verdana"/>
              </a:rPr>
              <a:t>races</a:t>
            </a:r>
          </a:p>
          <a:p>
            <a:r>
              <a:rPr lang="en-US">
                <a:ea typeface="Verdana"/>
                <a:cs typeface="Verdana"/>
              </a:rPr>
              <a:t>high powered days</a:t>
            </a:r>
          </a:p>
          <a:p>
            <a:r>
              <a:rPr lang="en-US">
                <a:ea typeface="Verdana"/>
                <a:cs typeface="Verdana"/>
              </a:rPr>
              <a:t>leader boards</a:t>
            </a:r>
          </a:p>
          <a:p>
            <a:r>
              <a:rPr lang="en-US">
                <a:ea typeface="Verdana"/>
                <a:cs typeface="Verdana"/>
              </a:rPr>
              <a:t>Social network</a:t>
            </a:r>
          </a:p>
          <a:p>
            <a:r>
              <a:rPr lang="en-US">
                <a:ea typeface="Verdana"/>
                <a:cs typeface="Verdana"/>
              </a:rPr>
              <a:t>Smart grid total output</a:t>
            </a:r>
          </a:p>
          <a:p>
            <a:r>
              <a:rPr lang="en-US">
                <a:ea typeface="Verdana"/>
                <a:cs typeface="Verdana"/>
              </a:rPr>
              <a:t>Individual output tracking</a:t>
            </a:r>
          </a:p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23792632"/>
      </p:ext>
    </p:extLst>
  </p:cSld>
  <p:clrMapOvr>
    <a:masterClrMapping/>
  </p:clrMapOvr>
  <p:transition advTm="10000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Verdana"/>
                <a:cs typeface="Verdana"/>
              </a:rPr>
              <a:t>Existing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5051485"/>
      </p:ext>
    </p:extLst>
  </p:cSld>
  <p:clrMapOvr>
    <a:masterClrMapping/>
  </p:clrMapOvr>
  <p:transition advTm="10000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1295400"/>
            <a:ext cx="7125112" cy="4106198"/>
          </a:xfrm>
        </p:spPr>
        <p:txBody>
          <a:bodyPr/>
          <a:lstStyle/>
          <a:p>
            <a:pPr marL="0" indent="0" algn="ctr">
              <a:buNone/>
            </a:pPr>
            <a:r>
              <a:rPr lang="en-US" sz="5400" dirty="0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UCF's electric bill is over </a:t>
            </a:r>
            <a:r>
              <a:rPr lang="en-US" sz="5400" dirty="0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Verdana"/>
              </a:rPr>
              <a:t>1 million dollars</a:t>
            </a:r>
            <a:r>
              <a:rPr lang="en-US" sz="5400" dirty="0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each month!</a:t>
            </a:r>
          </a:p>
        </p:txBody>
      </p:sp>
    </p:spTree>
    <p:extLst>
      <p:ext uri="{BB962C8B-B14F-4D97-AF65-F5344CB8AC3E}">
        <p14:creationId xmlns="" xmlns:p14="http://schemas.microsoft.com/office/powerpoint/2010/main" val="1788421197"/>
      </p:ext>
    </p:extLst>
  </p:cSld>
  <p:clrMapOvr>
    <a:masterClrMapping/>
  </p:clrMapOvr>
  <p:transition advTm="5000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Verdana"/>
                <a:cs typeface="Verdana"/>
              </a:rPr>
              <a:t>How can our walking help?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a typeface="Verdana"/>
                <a:cs typeface="Verdana"/>
              </a:rPr>
              <a:t>There's over 100,000 feet in motion on campus at different times everyday. This includes:</a:t>
            </a:r>
          </a:p>
          <a:p>
            <a:pPr lvl="1"/>
            <a:r>
              <a:rPr lang="en-US" sz="2200" dirty="0">
                <a:ea typeface="Verdana"/>
                <a:cs typeface="Verdana"/>
              </a:rPr>
              <a:t>Over 55,000 students</a:t>
            </a:r>
          </a:p>
          <a:p>
            <a:pPr lvl="1"/>
            <a:r>
              <a:rPr lang="en-US" sz="2200" dirty="0">
                <a:ea typeface="Verdana"/>
                <a:cs typeface="Verdana"/>
              </a:rPr>
              <a:t>Over 10,000 instructors</a:t>
            </a:r>
          </a:p>
          <a:p>
            <a:pPr lvl="1"/>
            <a:r>
              <a:rPr lang="en-US" sz="2200" dirty="0">
                <a:ea typeface="Verdana"/>
                <a:cs typeface="Verdana"/>
              </a:rPr>
              <a:t>Other staff, administration, and UCF's support community</a:t>
            </a:r>
          </a:p>
        </p:txBody>
      </p:sp>
    </p:spTree>
    <p:extLst>
      <p:ext uri="{BB962C8B-B14F-4D97-AF65-F5344CB8AC3E}">
        <p14:creationId xmlns="" xmlns:p14="http://schemas.microsoft.com/office/powerpoint/2010/main" val="1106180706"/>
      </p:ext>
    </p:extLst>
  </p:cSld>
  <p:clrMapOvr>
    <a:masterClrMapping/>
  </p:clrMapOvr>
  <p:transition advTm="10000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75724"/>
            <a:ext cx="7772400" cy="924475"/>
          </a:xfrm>
        </p:spPr>
        <p:txBody>
          <a:bodyPr/>
          <a:lstStyle/>
          <a:p>
            <a:r>
              <a:rPr lang="en-US" sz="3600" dirty="0">
                <a:ea typeface="Verdana"/>
                <a:cs typeface="Verdana"/>
              </a:rPr>
              <a:t>One pace / second = 0.10 watts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7924800" cy="387759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If 80,000 people spent 90 minutes per day walking along UCF's sidewalks, it would be a total of 432 million paces</a:t>
            </a:r>
            <a:r>
              <a:rPr lang="en-US" sz="2400" dirty="0" smtClean="0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. That </a:t>
            </a:r>
            <a:r>
              <a:rPr lang="en-US" sz="2400" dirty="0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generates 43.2 million watts of kinetic energy that can be gathered and fed back into UCF's power grid.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Verdana"/>
              <a:ea typeface="Verdana"/>
              <a:cs typeface="Verdana"/>
            </a:endParaRPr>
          </a:p>
          <a:p>
            <a:pPr marL="0" indent="0" algn="ctr">
              <a:buNone/>
            </a:pPr>
            <a:r>
              <a:rPr lang="en-US" sz="4000" dirty="0" smtClean="0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43.2 megawatts per day</a:t>
            </a:r>
            <a:endParaRPr lang="en-US" sz="4000" dirty="0">
              <a:solidFill>
                <a:srgbClr val="FFFFFF"/>
              </a:solidFill>
              <a:latin typeface="Verdana"/>
              <a:ea typeface="Verdana"/>
              <a:cs typeface="Verdana"/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Verdana"/>
              <a:ea typeface="Verdana"/>
              <a:cs typeface="Verdana"/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Verdana"/>
              <a:ea typeface="Verdana"/>
              <a:cs typeface="Verdana"/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Verdana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17934356"/>
      </p:ext>
    </p:extLst>
  </p:cSld>
  <p:clrMapOvr>
    <a:masterClrMapping/>
  </p:clrMapOvr>
  <p:transition advTm="10000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mmer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Summer</Template>
  <TotalTime>22</TotalTime>
  <Words>288</Words>
  <Application>Microsoft Office PowerPoint</Application>
  <PresentationFormat>On-screen Show (4:3)</PresentationFormat>
  <Paragraphs>54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Summer</vt:lpstr>
      <vt:lpstr>Let's Take a Walk...</vt:lpstr>
      <vt:lpstr>We propose a simple question:</vt:lpstr>
      <vt:lpstr>What are we trying to do?</vt:lpstr>
      <vt:lpstr>The Solution</vt:lpstr>
      <vt:lpstr>How do we plan to spread the hype?</vt:lpstr>
      <vt:lpstr>Existing Technology</vt:lpstr>
      <vt:lpstr>Slide 7</vt:lpstr>
      <vt:lpstr>How can our walking help?</vt:lpstr>
      <vt:lpstr>One pace / second = 0.10 watts</vt:lpstr>
      <vt:lpstr>Walk with us into UCF's future...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Let's Take a Walk...</dc:title>
  <cp:lastModifiedBy>Kyle Cartechine</cp:lastModifiedBy>
  <cp:revision>7</cp:revision>
  <dcterms:modified xsi:type="dcterms:W3CDTF">2012-04-05T04:42:24Z</dcterms:modified>
</cp:coreProperties>
</file>