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0" r:id="rId4"/>
    <p:sldId id="320" r:id="rId5"/>
    <p:sldId id="321" r:id="rId6"/>
    <p:sldId id="322" r:id="rId7"/>
    <p:sldId id="323" r:id="rId8"/>
    <p:sldId id="325" r:id="rId9"/>
    <p:sldId id="326" r:id="rId10"/>
    <p:sldId id="327" r:id="rId11"/>
    <p:sldId id="317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45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8/9/2013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8/9/2013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8/9/2013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8/9/2013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Specification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MahMOUD kADDOUR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012" y="21336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Lexical Analysis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9212" y="2362200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Consider this simple code: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j) z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 else z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Lexical Analysis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9212" y="2362200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This is how </a:t>
            </a:r>
            <a:r>
              <a:rPr lang="en-US" sz="3600" dirty="0" smtClean="0"/>
              <a:t>we </a:t>
            </a:r>
            <a:r>
              <a:rPr lang="en-US" sz="3600" dirty="0" smtClean="0"/>
              <a:t>would like to see the </a:t>
            </a:r>
            <a:r>
              <a:rPr lang="en-US" sz="3600" dirty="0" smtClean="0"/>
              <a:t>code: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j)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0;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1; </a:t>
            </a:r>
          </a:p>
        </p:txBody>
      </p:sp>
    </p:spTree>
    <p:extLst>
      <p:ext uri="{BB962C8B-B14F-4D97-AF65-F5344CB8AC3E}">
        <p14:creationId xmlns:p14="http://schemas.microsoft.com/office/powerpoint/2010/main" val="21609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Lexical Analysis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589212" y="2362200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Lexical </a:t>
            </a:r>
            <a:r>
              <a:rPr lang="en-US" sz="3600" dirty="0" err="1" smtClean="0"/>
              <a:t>Analyser</a:t>
            </a:r>
            <a:r>
              <a:rPr lang="en-US" sz="3600" dirty="0" smtClean="0"/>
              <a:t> </a:t>
            </a:r>
            <a:r>
              <a:rPr lang="en-US" sz="3600" dirty="0" smtClean="0"/>
              <a:t>sees the </a:t>
            </a:r>
            <a:r>
              <a:rPr lang="en-US" sz="3600" dirty="0" smtClean="0"/>
              <a:t>code: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j)\n\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0;\n else\n\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</a:p>
        </p:txBody>
      </p:sp>
    </p:spTree>
    <p:extLst>
      <p:ext uri="{BB962C8B-B14F-4D97-AF65-F5344CB8AC3E}">
        <p14:creationId xmlns:p14="http://schemas.microsoft.com/office/powerpoint/2010/main" val="90992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1" y="381000"/>
            <a:ext cx="1051560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Understanding Lexical Analysis: Tokenization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2190750"/>
            <a:ext cx="11125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Identify the substrings (lexemes)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if|| ||(||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||==|| ||j||)||\n\t||z|| ||=|| |0||;||\n|| |else|\n\t||z|| ||=|| ||1||;| 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4114800"/>
            <a:ext cx="11125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Label each substring with its token class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&lt;keyword, “if”&gt;  &lt;operator, “=“&gt; 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&lt;identifier, “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  &lt;identifier, “z”&gt;  &lt;number, “1”&gt;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&lt;whitespace, “ “&gt;			</a:t>
            </a:r>
          </a:p>
        </p:txBody>
      </p:sp>
    </p:spTree>
    <p:extLst>
      <p:ext uri="{BB962C8B-B14F-4D97-AF65-F5344CB8AC3E}">
        <p14:creationId xmlns:p14="http://schemas.microsoft.com/office/powerpoint/2010/main" val="32457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865" y="24236"/>
            <a:ext cx="10528399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Understanding Lexical Analysis: Send to parser</a:t>
            </a:r>
            <a:endParaRPr lang="en-US" sz="4000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531812" y="4572000"/>
            <a:ext cx="11049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Tokens: &lt;keyword, “if”&gt;  &lt;operator, “=“&gt; 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&lt;identifier, “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  &lt;identifier, “z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number, “1”&gt;</a:t>
            </a:r>
          </a:p>
          <a:p>
            <a:pPr marL="0" indent="0">
              <a:buFont typeface="Arial" pitchFamily="34" charset="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&lt;whitespace, “ “&gt;		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9412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7212" y="2362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Lexical </a:t>
            </a:r>
            <a:r>
              <a:rPr lang="en-US" sz="2800" b="1" dirty="0" err="1" smtClean="0">
                <a:solidFill>
                  <a:srgbClr val="FF0000"/>
                </a:solidFill>
              </a:rPr>
              <a:t>Analyser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1812" y="30480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99412" y="2362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Parser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6662" y="1946701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Tokens</a:t>
            </a:r>
            <a:endParaRPr lang="en-US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4967712" y="2572011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&lt;class, </a:t>
            </a:r>
            <a:r>
              <a:rPr lang="en-US" sz="2400" dirty="0" smtClean="0"/>
              <a:t>lexeme&gt;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185204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Seq</a:t>
            </a:r>
            <a:r>
              <a:rPr lang="en-US" sz="2400" dirty="0" smtClean="0"/>
              <a:t> of bytes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9102" y="318520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Seq</a:t>
            </a:r>
            <a:r>
              <a:rPr lang="en-US" sz="2400" dirty="0" smtClean="0"/>
              <a:t> of pairs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514012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7023"/>
            <a:ext cx="9144001" cy="8763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Lexical Specification?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752600"/>
            <a:ext cx="107442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Lexical Specification is the union of the regular expressions for token classes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‘if’ + ‘else’ +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	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same as digit digit*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dentifier = letter(letter + digit)*	      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* optional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 = (‘  ‘ + ‘\n’ + ‘\t’)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7812" y="3733800"/>
                <a:ext cx="176227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12" y="3733800"/>
                <a:ext cx="176227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7112" y="119380"/>
            <a:ext cx="102108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Lexical Specification: Token class In details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455612" y="1752600"/>
                <a:ext cx="11353800" cy="4572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token class: number</a:t>
                </a:r>
              </a:p>
              <a:p>
                <a:pPr marL="0" indent="0">
                  <a:buNone/>
                </a:pP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 = digits   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optional_fraction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optional exponent</a:t>
                </a:r>
              </a:p>
              <a:p>
                <a:pPr marL="0" indent="0">
                  <a:buNone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digit	 = ‘0’ + ‘1’ + ‘2’ + ‘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3’ 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‘4’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‘5’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‘6’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‘7’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‘8’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‘9’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digits = 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optional_fraction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(‘.’ digits) +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optional_exponent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(‘</a:t>
                </a:r>
                <a:r>
                  <a:rPr lang="en-US" sz="3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’(‘+’ + ‘-’ +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digits) +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752600"/>
                <a:ext cx="11353800" cy="4572000"/>
              </a:xfrm>
              <a:blipFill rotWithShape="0">
                <a:blip r:embed="rId2"/>
                <a:stretch>
                  <a:fillRect l="-1719" t="-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7212" y="4267200"/>
                <a:ext cx="19812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𝑑𝑖𝑔𝑖𝑡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4267200"/>
                <a:ext cx="198120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7112" y="304800"/>
            <a:ext cx="103632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Lexical Specification: Time to start matching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752600"/>
            <a:ext cx="10896600" cy="47244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 token is used?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priority ordering: Higher priority is first</a:t>
            </a:r>
          </a:p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keyword is ahead of identifier ‘else’</a:t>
            </a:r>
          </a:p>
          <a:p>
            <a:pPr marL="0" indent="0">
              <a:buNone/>
            </a:pP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input is used?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look to take the largest. example is the = and ==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6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no rule matches?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the error handling last in the priority list. </a:t>
            </a:r>
          </a:p>
          <a:p>
            <a:pPr marL="0" indent="0"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none of the other rules matched, throw the last  rule: ‘error’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8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355</Words>
  <Application>Microsoft Office PowerPoint</Application>
  <PresentationFormat>Custom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Corbel</vt:lpstr>
      <vt:lpstr>Times New Roman</vt:lpstr>
      <vt:lpstr>Digital Blue Tunnel 16x9</vt:lpstr>
      <vt:lpstr>Lexical Specification</vt:lpstr>
      <vt:lpstr>Understanding Lexical Analysis</vt:lpstr>
      <vt:lpstr>Understanding Lexical Analysis</vt:lpstr>
      <vt:lpstr>Understanding Lexical Analysis</vt:lpstr>
      <vt:lpstr>Understanding Lexical Analysis: Tokenization</vt:lpstr>
      <vt:lpstr>Understanding Lexical Analysis: Send to parser</vt:lpstr>
      <vt:lpstr>What is Lexical Specification?</vt:lpstr>
      <vt:lpstr>Lexical Specification: Token class In details</vt:lpstr>
      <vt:lpstr>Lexical Specification: Time to start matching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2013-08-09T11:06:22Z</dcterms:created>
  <dcterms:modified xsi:type="dcterms:W3CDTF">2013-08-09T18:39:01Z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