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7"/>
  </p:notesMasterIdLst>
  <p:sldIdLst>
    <p:sldId id="256" r:id="rId2"/>
    <p:sldId id="257" r:id="rId3"/>
    <p:sldId id="258" r:id="rId4"/>
    <p:sldId id="264" r:id="rId5"/>
    <p:sldId id="262" r:id="rId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8"/>
    </p:embeddedFont>
    <p:embeddedFont>
      <p:font typeface="DM Sans" pitchFamily="2" charset="0"/>
      <p:regular r:id="rId9"/>
      <p:bold r:id="rId10"/>
      <p:italic r:id="rId11"/>
      <p:boldItalic r:id="rId12"/>
    </p:embeddedFont>
    <p:embeddedFont>
      <p:font typeface="Raleway" pitchFamily="2" charset="0"/>
      <p:regular r:id="rId13"/>
      <p:bold r:id="rId14"/>
      <p:italic r:id="rId15"/>
      <p:boldItalic r:id="rId16"/>
    </p:embeddedFont>
    <p:embeddedFont>
      <p:font typeface="Raleway Black" pitchFamily="2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599B4F-1827-4D7D-B884-52B121E4114B}">
  <a:tblStyle styleId="{09599B4F-1827-4D7D-B884-52B121E411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24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d1da8adc63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d1da8adc63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0e0058881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0e0058881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13225ec94a_0_2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113225ec94a_0_2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g1123f29fd04_0_2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3" name="Google Shape;1673;g1123f29fd04_0_2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1123f29fd04_0_2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1123f29fd04_0_2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30275" y="799475"/>
            <a:ext cx="58950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110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3400"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98175" y="3793125"/>
            <a:ext cx="4012200" cy="358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1421575" y="2031963"/>
            <a:ext cx="6803700" cy="8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110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3"/>
          </p:nvPr>
        </p:nvSpPr>
        <p:spPr>
          <a:xfrm rot="5400000">
            <a:off x="-676375" y="1436825"/>
            <a:ext cx="2123100" cy="2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4"/>
          </p:nvPr>
        </p:nvSpPr>
        <p:spPr>
          <a:xfrm rot="5400000">
            <a:off x="-559825" y="3621325"/>
            <a:ext cx="1890000" cy="2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-28650" y="272100"/>
            <a:ext cx="9201300" cy="4599300"/>
            <a:chOff x="-28650" y="272100"/>
            <a:chExt cx="9201300" cy="4599300"/>
          </a:xfrm>
        </p:grpSpPr>
        <p:cxnSp>
          <p:nvCxnSpPr>
            <p:cNvPr id="15" name="Google Shape;15;p2"/>
            <p:cNvCxnSpPr/>
            <p:nvPr/>
          </p:nvCxnSpPr>
          <p:spPr>
            <a:xfrm>
              <a:off x="-28650" y="27215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 rot="10800000">
              <a:off x="595475" y="272100"/>
              <a:ext cx="0" cy="4599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10800000">
              <a:off x="8548525" y="272100"/>
              <a:ext cx="0" cy="4599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28650" y="487140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1812412" y="2242350"/>
            <a:ext cx="5519100" cy="6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4019550" y="1012100"/>
            <a:ext cx="1104900" cy="1007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2270200" y="3723300"/>
            <a:ext cx="4533000" cy="387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7803674" y="274350"/>
            <a:ext cx="740253" cy="263814"/>
            <a:chOff x="8146574" y="4473425"/>
            <a:chExt cx="740253" cy="263814"/>
          </a:xfrm>
        </p:grpSpPr>
        <p:sp>
          <p:nvSpPr>
            <p:cNvPr id="24" name="Google Shape;24;p3"/>
            <p:cNvSpPr/>
            <p:nvPr/>
          </p:nvSpPr>
          <p:spPr>
            <a:xfrm>
              <a:off x="8146574" y="4473425"/>
              <a:ext cx="740253" cy="263814"/>
            </a:xfrm>
            <a:custGeom>
              <a:avLst/>
              <a:gdLst/>
              <a:ahLst/>
              <a:cxnLst/>
              <a:rect l="l" t="t" r="r" b="b"/>
              <a:pathLst>
                <a:path w="46007" h="28590" extrusionOk="0">
                  <a:moveTo>
                    <a:pt x="1" y="0"/>
                  </a:moveTo>
                  <a:lnTo>
                    <a:pt x="1" y="28589"/>
                  </a:lnTo>
                  <a:lnTo>
                    <a:pt x="46007" y="28589"/>
                  </a:lnTo>
                  <a:lnTo>
                    <a:pt x="46007" y="0"/>
                  </a:ln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8667243" y="4559040"/>
              <a:ext cx="87521" cy="87487"/>
            </a:xfrm>
            <a:custGeom>
              <a:avLst/>
              <a:gdLst/>
              <a:ahLst/>
              <a:cxnLst/>
              <a:rect l="l" t="t" r="r" b="b"/>
              <a:pathLst>
                <a:path w="1702" h="1701" extrusionOk="0">
                  <a:moveTo>
                    <a:pt x="105" y="1"/>
                  </a:moveTo>
                  <a:lnTo>
                    <a:pt x="36" y="35"/>
                  </a:lnTo>
                  <a:lnTo>
                    <a:pt x="1" y="139"/>
                  </a:lnTo>
                  <a:lnTo>
                    <a:pt x="36" y="209"/>
                  </a:lnTo>
                  <a:lnTo>
                    <a:pt x="660" y="868"/>
                  </a:lnTo>
                  <a:lnTo>
                    <a:pt x="36" y="1493"/>
                  </a:lnTo>
                  <a:lnTo>
                    <a:pt x="1" y="1597"/>
                  </a:lnTo>
                  <a:lnTo>
                    <a:pt x="36" y="1666"/>
                  </a:lnTo>
                  <a:lnTo>
                    <a:pt x="105" y="1701"/>
                  </a:lnTo>
                  <a:lnTo>
                    <a:pt x="209" y="1666"/>
                  </a:lnTo>
                  <a:lnTo>
                    <a:pt x="834" y="1041"/>
                  </a:lnTo>
                  <a:lnTo>
                    <a:pt x="1493" y="1666"/>
                  </a:lnTo>
                  <a:lnTo>
                    <a:pt x="1562" y="1701"/>
                  </a:lnTo>
                  <a:lnTo>
                    <a:pt x="1666" y="1666"/>
                  </a:lnTo>
                  <a:lnTo>
                    <a:pt x="1701" y="1597"/>
                  </a:lnTo>
                  <a:lnTo>
                    <a:pt x="1666" y="1493"/>
                  </a:lnTo>
                  <a:lnTo>
                    <a:pt x="1007" y="868"/>
                  </a:lnTo>
                  <a:lnTo>
                    <a:pt x="1666" y="209"/>
                  </a:lnTo>
                  <a:lnTo>
                    <a:pt x="1701" y="139"/>
                  </a:lnTo>
                  <a:lnTo>
                    <a:pt x="1666" y="35"/>
                  </a:lnTo>
                  <a:lnTo>
                    <a:pt x="1562" y="1"/>
                  </a:lnTo>
                  <a:lnTo>
                    <a:pt x="1493" y="35"/>
                  </a:lnTo>
                  <a:lnTo>
                    <a:pt x="834" y="695"/>
                  </a:lnTo>
                  <a:lnTo>
                    <a:pt x="209" y="35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8465662" y="4553691"/>
              <a:ext cx="99914" cy="99985"/>
            </a:xfrm>
            <a:custGeom>
              <a:avLst/>
              <a:gdLst/>
              <a:ahLst/>
              <a:cxnLst/>
              <a:rect l="l" t="t" r="r" b="b"/>
              <a:pathLst>
                <a:path w="1943" h="1944" extrusionOk="0">
                  <a:moveTo>
                    <a:pt x="1700" y="243"/>
                  </a:moveTo>
                  <a:lnTo>
                    <a:pt x="1700" y="1701"/>
                  </a:lnTo>
                  <a:lnTo>
                    <a:pt x="243" y="1701"/>
                  </a:lnTo>
                  <a:lnTo>
                    <a:pt x="243" y="243"/>
                  </a:lnTo>
                  <a:close/>
                  <a:moveTo>
                    <a:pt x="0" y="1"/>
                  </a:moveTo>
                  <a:lnTo>
                    <a:pt x="0" y="1943"/>
                  </a:lnTo>
                  <a:lnTo>
                    <a:pt x="1943" y="1943"/>
                  </a:lnTo>
                  <a:lnTo>
                    <a:pt x="19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264029" y="4603682"/>
              <a:ext cx="99965" cy="12498"/>
            </a:xfrm>
            <a:custGeom>
              <a:avLst/>
              <a:gdLst/>
              <a:ahLst/>
              <a:cxnLst/>
              <a:rect l="l" t="t" r="r" b="b"/>
              <a:pathLst>
                <a:path w="1944" h="243" extrusionOk="0">
                  <a:moveTo>
                    <a:pt x="104" y="0"/>
                  </a:moveTo>
                  <a:lnTo>
                    <a:pt x="35" y="35"/>
                  </a:lnTo>
                  <a:lnTo>
                    <a:pt x="0" y="139"/>
                  </a:lnTo>
                  <a:lnTo>
                    <a:pt x="35" y="208"/>
                  </a:lnTo>
                  <a:lnTo>
                    <a:pt x="104" y="243"/>
                  </a:lnTo>
                  <a:lnTo>
                    <a:pt x="1839" y="243"/>
                  </a:lnTo>
                  <a:lnTo>
                    <a:pt x="1908" y="208"/>
                  </a:lnTo>
                  <a:lnTo>
                    <a:pt x="1943" y="139"/>
                  </a:lnTo>
                  <a:lnTo>
                    <a:pt x="1908" y="35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subTitle" idx="3"/>
          </p:nvPr>
        </p:nvSpPr>
        <p:spPr>
          <a:xfrm rot="5400000">
            <a:off x="-676375" y="1436825"/>
            <a:ext cx="2123100" cy="2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4"/>
          </p:nvPr>
        </p:nvSpPr>
        <p:spPr>
          <a:xfrm rot="5400000">
            <a:off x="-559825" y="3621325"/>
            <a:ext cx="1890000" cy="2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-28650" y="272100"/>
            <a:ext cx="9201300" cy="4599300"/>
            <a:chOff x="-28650" y="272100"/>
            <a:chExt cx="9201300" cy="4599300"/>
          </a:xfrm>
        </p:grpSpPr>
        <p:cxnSp>
          <p:nvCxnSpPr>
            <p:cNvPr id="31" name="Google Shape;31;p3"/>
            <p:cNvCxnSpPr/>
            <p:nvPr/>
          </p:nvCxnSpPr>
          <p:spPr>
            <a:xfrm>
              <a:off x="-28650" y="27215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 rot="10800000">
              <a:off x="595475" y="272100"/>
              <a:ext cx="0" cy="4599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 rot="10800000">
              <a:off x="8548525" y="272100"/>
              <a:ext cx="0" cy="4599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28650" y="487140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20000" y="117755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0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1400100" y="604850"/>
            <a:ext cx="634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8" name="Google Shape;38;p4"/>
          <p:cNvGrpSpPr/>
          <p:nvPr/>
        </p:nvGrpSpPr>
        <p:grpSpPr>
          <a:xfrm>
            <a:off x="7456806" y="4605318"/>
            <a:ext cx="975187" cy="156026"/>
            <a:chOff x="6804851" y="2564100"/>
            <a:chExt cx="748474" cy="119744"/>
          </a:xfrm>
        </p:grpSpPr>
        <p:sp>
          <p:nvSpPr>
            <p:cNvPr id="39" name="Google Shape;39;p4"/>
            <p:cNvSpPr/>
            <p:nvPr/>
          </p:nvSpPr>
          <p:spPr>
            <a:xfrm>
              <a:off x="6804851" y="2564100"/>
              <a:ext cx="748474" cy="119744"/>
            </a:xfrm>
            <a:custGeom>
              <a:avLst/>
              <a:gdLst/>
              <a:ahLst/>
              <a:cxnLst/>
              <a:rect l="l" t="t" r="r" b="b"/>
              <a:pathLst>
                <a:path w="45590" h="4893" extrusionOk="0">
                  <a:moveTo>
                    <a:pt x="0" y="1"/>
                  </a:moveTo>
                  <a:lnTo>
                    <a:pt x="0" y="4893"/>
                  </a:lnTo>
                  <a:lnTo>
                    <a:pt x="45590" y="4893"/>
                  </a:lnTo>
                  <a:lnTo>
                    <a:pt x="45590" y="1"/>
                  </a:ln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" name="Google Shape;40;p4"/>
            <p:cNvGrpSpPr/>
            <p:nvPr/>
          </p:nvGrpSpPr>
          <p:grpSpPr>
            <a:xfrm>
              <a:off x="6832025" y="2584483"/>
              <a:ext cx="431484" cy="82416"/>
              <a:chOff x="6832025" y="2584483"/>
              <a:chExt cx="431484" cy="82416"/>
            </a:xfrm>
          </p:grpSpPr>
          <p:sp>
            <p:nvSpPr>
              <p:cNvPr id="41" name="Google Shape;41;p4"/>
              <p:cNvSpPr/>
              <p:nvPr/>
            </p:nvSpPr>
            <p:spPr>
              <a:xfrm>
                <a:off x="6832025" y="2584483"/>
                <a:ext cx="36549" cy="82416"/>
              </a:xfrm>
              <a:custGeom>
                <a:avLst/>
                <a:gdLst/>
                <a:ahLst/>
                <a:cxnLst/>
                <a:rect l="l" t="t" r="r" b="b"/>
                <a:pathLst>
                  <a:path w="1493" h="3367" extrusionOk="0">
                    <a:moveTo>
                      <a:pt x="1" y="1"/>
                    </a:moveTo>
                    <a:lnTo>
                      <a:pt x="1" y="3366"/>
                    </a:lnTo>
                    <a:lnTo>
                      <a:pt x="1493" y="3366"/>
                    </a:lnTo>
                    <a:lnTo>
                      <a:pt x="14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6886395" y="2584483"/>
                <a:ext cx="37381" cy="82416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3367" extrusionOk="0">
                    <a:moveTo>
                      <a:pt x="0" y="1"/>
                    </a:moveTo>
                    <a:lnTo>
                      <a:pt x="0" y="3366"/>
                    </a:lnTo>
                    <a:lnTo>
                      <a:pt x="1527" y="3366"/>
                    </a:lnTo>
                    <a:lnTo>
                      <a:pt x="15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>
                <a:off x="6945832" y="2584483"/>
                <a:ext cx="36549" cy="82416"/>
              </a:xfrm>
              <a:custGeom>
                <a:avLst/>
                <a:gdLst/>
                <a:ahLst/>
                <a:cxnLst/>
                <a:rect l="l" t="t" r="r" b="b"/>
                <a:pathLst>
                  <a:path w="1493" h="3367" extrusionOk="0">
                    <a:moveTo>
                      <a:pt x="1" y="1"/>
                    </a:moveTo>
                    <a:lnTo>
                      <a:pt x="1" y="3366"/>
                    </a:lnTo>
                    <a:lnTo>
                      <a:pt x="1493" y="3366"/>
                    </a:lnTo>
                    <a:lnTo>
                      <a:pt x="14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4"/>
              <p:cNvSpPr/>
              <p:nvPr/>
            </p:nvSpPr>
            <p:spPr>
              <a:xfrm>
                <a:off x="7000202" y="2584483"/>
                <a:ext cx="37381" cy="82416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3367" extrusionOk="0">
                    <a:moveTo>
                      <a:pt x="0" y="1"/>
                    </a:moveTo>
                    <a:lnTo>
                      <a:pt x="0" y="3366"/>
                    </a:lnTo>
                    <a:lnTo>
                      <a:pt x="1527" y="3366"/>
                    </a:lnTo>
                    <a:lnTo>
                      <a:pt x="15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7057094" y="2584483"/>
                <a:ext cx="37405" cy="82416"/>
              </a:xfrm>
              <a:custGeom>
                <a:avLst/>
                <a:gdLst/>
                <a:ahLst/>
                <a:cxnLst/>
                <a:rect l="l" t="t" r="r" b="b"/>
                <a:pathLst>
                  <a:path w="1528" h="3367" extrusionOk="0">
                    <a:moveTo>
                      <a:pt x="1" y="1"/>
                    </a:moveTo>
                    <a:lnTo>
                      <a:pt x="1" y="3366"/>
                    </a:lnTo>
                    <a:lnTo>
                      <a:pt x="1527" y="3366"/>
                    </a:lnTo>
                    <a:lnTo>
                      <a:pt x="15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7112321" y="2584483"/>
                <a:ext cx="37381" cy="82416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3367" extrusionOk="0">
                    <a:moveTo>
                      <a:pt x="0" y="1"/>
                    </a:moveTo>
                    <a:lnTo>
                      <a:pt x="0" y="3366"/>
                    </a:lnTo>
                    <a:lnTo>
                      <a:pt x="1527" y="3366"/>
                    </a:lnTo>
                    <a:lnTo>
                      <a:pt x="15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7170926" y="2584483"/>
                <a:ext cx="37381" cy="82416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3367" extrusionOk="0">
                    <a:moveTo>
                      <a:pt x="0" y="1"/>
                    </a:moveTo>
                    <a:lnTo>
                      <a:pt x="0" y="3366"/>
                    </a:lnTo>
                    <a:lnTo>
                      <a:pt x="1527" y="3366"/>
                    </a:lnTo>
                    <a:lnTo>
                      <a:pt x="15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7226128" y="2584483"/>
                <a:ext cx="37381" cy="82416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3367" extrusionOk="0">
                    <a:moveTo>
                      <a:pt x="0" y="1"/>
                    </a:moveTo>
                    <a:lnTo>
                      <a:pt x="0" y="3366"/>
                    </a:lnTo>
                    <a:lnTo>
                      <a:pt x="1527" y="3366"/>
                    </a:lnTo>
                    <a:lnTo>
                      <a:pt x="15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9" name="Google Shape;49;p4"/>
          <p:cNvSpPr txBox="1">
            <a:spLocks noGrp="1"/>
          </p:cNvSpPr>
          <p:nvPr>
            <p:ph type="subTitle" idx="2"/>
          </p:nvPr>
        </p:nvSpPr>
        <p:spPr>
          <a:xfrm rot="5400000">
            <a:off x="-676375" y="1436825"/>
            <a:ext cx="2123100" cy="2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subTitle" idx="3"/>
          </p:nvPr>
        </p:nvSpPr>
        <p:spPr>
          <a:xfrm rot="5400000">
            <a:off x="-559825" y="3621325"/>
            <a:ext cx="1890000" cy="2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grpSp>
        <p:nvGrpSpPr>
          <p:cNvPr id="51" name="Google Shape;51;p4"/>
          <p:cNvGrpSpPr/>
          <p:nvPr/>
        </p:nvGrpSpPr>
        <p:grpSpPr>
          <a:xfrm>
            <a:off x="-28650" y="272100"/>
            <a:ext cx="9201300" cy="4599300"/>
            <a:chOff x="-28650" y="272100"/>
            <a:chExt cx="9201300" cy="4599300"/>
          </a:xfrm>
        </p:grpSpPr>
        <p:cxnSp>
          <p:nvCxnSpPr>
            <p:cNvPr id="52" name="Google Shape;52;p4"/>
            <p:cNvCxnSpPr/>
            <p:nvPr/>
          </p:nvCxnSpPr>
          <p:spPr>
            <a:xfrm>
              <a:off x="-28650" y="27215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 rot="10800000">
              <a:off x="595475" y="272100"/>
              <a:ext cx="0" cy="4599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4"/>
            <p:cNvCxnSpPr/>
            <p:nvPr/>
          </p:nvCxnSpPr>
          <p:spPr>
            <a:xfrm rot="10800000">
              <a:off x="8548525" y="272100"/>
              <a:ext cx="0" cy="4599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4"/>
            <p:cNvCxnSpPr/>
            <p:nvPr/>
          </p:nvCxnSpPr>
          <p:spPr>
            <a:xfrm>
              <a:off x="-28650" y="487140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>
            <a:spLocks noGrp="1"/>
          </p:cNvSpPr>
          <p:nvPr>
            <p:ph type="subTitle" idx="1"/>
          </p:nvPr>
        </p:nvSpPr>
        <p:spPr>
          <a:xfrm>
            <a:off x="1591888" y="2610550"/>
            <a:ext cx="2591100" cy="3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2"/>
          </p:nvPr>
        </p:nvSpPr>
        <p:spPr>
          <a:xfrm>
            <a:off x="4961008" y="2610550"/>
            <a:ext cx="2591100" cy="3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3"/>
          </p:nvPr>
        </p:nvSpPr>
        <p:spPr>
          <a:xfrm>
            <a:off x="1520188" y="2955250"/>
            <a:ext cx="2734500" cy="10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4"/>
          </p:nvPr>
        </p:nvSpPr>
        <p:spPr>
          <a:xfrm>
            <a:off x="4889315" y="2955250"/>
            <a:ext cx="2734500" cy="10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1400100" y="604850"/>
            <a:ext cx="634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8084075" y="422899"/>
            <a:ext cx="347920" cy="344704"/>
          </a:xfrm>
          <a:custGeom>
            <a:avLst/>
            <a:gdLst/>
            <a:ahLst/>
            <a:cxnLst/>
            <a:rect l="l" t="t" r="r" b="b"/>
            <a:pathLst>
              <a:path w="3678" h="3644" fill="none" extrusionOk="0">
                <a:moveTo>
                  <a:pt x="3157" y="0"/>
                </a:moveTo>
                <a:lnTo>
                  <a:pt x="1839" y="1319"/>
                </a:lnTo>
                <a:lnTo>
                  <a:pt x="486" y="0"/>
                </a:lnTo>
                <a:lnTo>
                  <a:pt x="0" y="486"/>
                </a:lnTo>
                <a:lnTo>
                  <a:pt x="1319" y="1805"/>
                </a:lnTo>
                <a:lnTo>
                  <a:pt x="0" y="3158"/>
                </a:lnTo>
                <a:lnTo>
                  <a:pt x="486" y="3643"/>
                </a:lnTo>
                <a:lnTo>
                  <a:pt x="1839" y="2325"/>
                </a:lnTo>
                <a:lnTo>
                  <a:pt x="3157" y="3643"/>
                </a:lnTo>
                <a:lnTo>
                  <a:pt x="3678" y="3158"/>
                </a:lnTo>
                <a:lnTo>
                  <a:pt x="2325" y="1805"/>
                </a:lnTo>
                <a:lnTo>
                  <a:pt x="3678" y="486"/>
                </a:lnTo>
                <a:lnTo>
                  <a:pt x="3157" y="0"/>
                </a:lnTo>
                <a:lnTo>
                  <a:pt x="3157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5"/>
          </p:nvPr>
        </p:nvSpPr>
        <p:spPr>
          <a:xfrm rot="5400000">
            <a:off x="-676375" y="1436825"/>
            <a:ext cx="2123100" cy="2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6"/>
          </p:nvPr>
        </p:nvSpPr>
        <p:spPr>
          <a:xfrm rot="5400000">
            <a:off x="-559825" y="3621325"/>
            <a:ext cx="1890000" cy="2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grpSp>
        <p:nvGrpSpPr>
          <p:cNvPr id="65" name="Google Shape;65;p5"/>
          <p:cNvGrpSpPr/>
          <p:nvPr/>
        </p:nvGrpSpPr>
        <p:grpSpPr>
          <a:xfrm>
            <a:off x="-28650" y="272100"/>
            <a:ext cx="9201300" cy="4599300"/>
            <a:chOff x="-28650" y="272100"/>
            <a:chExt cx="9201300" cy="4599300"/>
          </a:xfrm>
        </p:grpSpPr>
        <p:cxnSp>
          <p:nvCxnSpPr>
            <p:cNvPr id="66" name="Google Shape;66;p5"/>
            <p:cNvCxnSpPr/>
            <p:nvPr/>
          </p:nvCxnSpPr>
          <p:spPr>
            <a:xfrm>
              <a:off x="-28650" y="27215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5"/>
            <p:cNvCxnSpPr/>
            <p:nvPr/>
          </p:nvCxnSpPr>
          <p:spPr>
            <a:xfrm rot="10800000">
              <a:off x="595475" y="272100"/>
              <a:ext cx="0" cy="4599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5"/>
            <p:cNvCxnSpPr/>
            <p:nvPr/>
          </p:nvCxnSpPr>
          <p:spPr>
            <a:xfrm rot="10800000">
              <a:off x="8548525" y="272100"/>
              <a:ext cx="0" cy="4599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-28650" y="487140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0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"/>
          <p:cNvSpPr txBox="1">
            <a:spLocks noGrp="1"/>
          </p:cNvSpPr>
          <p:nvPr>
            <p:ph type="title"/>
          </p:nvPr>
        </p:nvSpPr>
        <p:spPr>
          <a:xfrm>
            <a:off x="1400100" y="604850"/>
            <a:ext cx="634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9"/>
          <p:cNvSpPr txBox="1">
            <a:spLocks noGrp="1"/>
          </p:cNvSpPr>
          <p:nvPr>
            <p:ph type="subTitle" idx="1"/>
          </p:nvPr>
        </p:nvSpPr>
        <p:spPr>
          <a:xfrm rot="5400000">
            <a:off x="-676375" y="1436825"/>
            <a:ext cx="2123100" cy="2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81" name="Google Shape;281;p19"/>
          <p:cNvSpPr txBox="1">
            <a:spLocks noGrp="1"/>
          </p:cNvSpPr>
          <p:nvPr>
            <p:ph type="subTitle" idx="2"/>
          </p:nvPr>
        </p:nvSpPr>
        <p:spPr>
          <a:xfrm rot="5400000">
            <a:off x="-559825" y="3621325"/>
            <a:ext cx="1890000" cy="2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82" name="Google Shape;282;p19"/>
          <p:cNvSpPr txBox="1">
            <a:spLocks noGrp="1"/>
          </p:cNvSpPr>
          <p:nvPr>
            <p:ph type="subTitle" idx="3"/>
          </p:nvPr>
        </p:nvSpPr>
        <p:spPr>
          <a:xfrm>
            <a:off x="820050" y="2155275"/>
            <a:ext cx="4836000" cy="22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83" name="Google Shape;283;p19"/>
          <p:cNvGrpSpPr/>
          <p:nvPr/>
        </p:nvGrpSpPr>
        <p:grpSpPr>
          <a:xfrm>
            <a:off x="-28650" y="272100"/>
            <a:ext cx="9201300" cy="4599300"/>
            <a:chOff x="-28650" y="272100"/>
            <a:chExt cx="9201300" cy="4599300"/>
          </a:xfrm>
        </p:grpSpPr>
        <p:cxnSp>
          <p:nvCxnSpPr>
            <p:cNvPr id="284" name="Google Shape;284;p19"/>
            <p:cNvCxnSpPr/>
            <p:nvPr/>
          </p:nvCxnSpPr>
          <p:spPr>
            <a:xfrm>
              <a:off x="-28650" y="27215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19"/>
            <p:cNvCxnSpPr/>
            <p:nvPr/>
          </p:nvCxnSpPr>
          <p:spPr>
            <a:xfrm rot="10800000">
              <a:off x="595475" y="272100"/>
              <a:ext cx="0" cy="4599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19"/>
            <p:cNvCxnSpPr/>
            <p:nvPr/>
          </p:nvCxnSpPr>
          <p:spPr>
            <a:xfrm rot="10800000">
              <a:off x="8548525" y="272100"/>
              <a:ext cx="0" cy="4599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19"/>
            <p:cNvCxnSpPr/>
            <p:nvPr/>
          </p:nvCxnSpPr>
          <p:spPr>
            <a:xfrm>
              <a:off x="-28650" y="487140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6" name="Google Shape;566;p35"/>
          <p:cNvCxnSpPr/>
          <p:nvPr/>
        </p:nvCxnSpPr>
        <p:spPr>
          <a:xfrm>
            <a:off x="-28650" y="4871400"/>
            <a:ext cx="92013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7" name="Google Shape;567;p35"/>
          <p:cNvGrpSpPr/>
          <p:nvPr/>
        </p:nvGrpSpPr>
        <p:grpSpPr>
          <a:xfrm>
            <a:off x="7743206" y="4046953"/>
            <a:ext cx="616248" cy="615772"/>
            <a:chOff x="8346306" y="4043753"/>
            <a:chExt cx="616248" cy="615772"/>
          </a:xfrm>
        </p:grpSpPr>
        <p:sp>
          <p:nvSpPr>
            <p:cNvPr id="568" name="Google Shape;568;p35"/>
            <p:cNvSpPr/>
            <p:nvPr/>
          </p:nvSpPr>
          <p:spPr>
            <a:xfrm>
              <a:off x="8446318" y="4157816"/>
              <a:ext cx="516235" cy="501709"/>
            </a:xfrm>
            <a:custGeom>
              <a:avLst/>
              <a:gdLst/>
              <a:ahLst/>
              <a:cxnLst/>
              <a:rect l="l" t="t" r="r" b="b"/>
              <a:pathLst>
                <a:path w="23420" h="22761" extrusionOk="0">
                  <a:moveTo>
                    <a:pt x="1" y="1"/>
                  </a:moveTo>
                  <a:lnTo>
                    <a:pt x="1" y="22761"/>
                  </a:lnTo>
                  <a:lnTo>
                    <a:pt x="23420" y="22761"/>
                  </a:lnTo>
                  <a:lnTo>
                    <a:pt x="2342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8478434" y="4253414"/>
              <a:ext cx="452004" cy="373995"/>
            </a:xfrm>
            <a:custGeom>
              <a:avLst/>
              <a:gdLst/>
              <a:ahLst/>
              <a:cxnLst/>
              <a:rect l="l" t="t" r="r" b="b"/>
              <a:pathLst>
                <a:path w="20506" h="16967" extrusionOk="0">
                  <a:moveTo>
                    <a:pt x="1" y="1"/>
                  </a:moveTo>
                  <a:lnTo>
                    <a:pt x="1" y="16967"/>
                  </a:lnTo>
                  <a:lnTo>
                    <a:pt x="20506" y="16967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8820291" y="4205251"/>
              <a:ext cx="20676" cy="3064"/>
            </a:xfrm>
            <a:custGeom>
              <a:avLst/>
              <a:gdLst/>
              <a:ahLst/>
              <a:cxnLst/>
              <a:rect l="l" t="t" r="r" b="b"/>
              <a:pathLst>
                <a:path w="938" h="139" extrusionOk="0">
                  <a:moveTo>
                    <a:pt x="1" y="0"/>
                  </a:moveTo>
                  <a:lnTo>
                    <a:pt x="1" y="139"/>
                  </a:lnTo>
                  <a:lnTo>
                    <a:pt x="937" y="139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8905948" y="4198352"/>
              <a:ext cx="16091" cy="16091"/>
            </a:xfrm>
            <a:custGeom>
              <a:avLst/>
              <a:gdLst/>
              <a:ahLst/>
              <a:cxnLst/>
              <a:rect l="l" t="t" r="r" b="b"/>
              <a:pathLst>
                <a:path w="730" h="730" extrusionOk="0">
                  <a:moveTo>
                    <a:pt x="105" y="1"/>
                  </a:moveTo>
                  <a:lnTo>
                    <a:pt x="0" y="105"/>
                  </a:lnTo>
                  <a:lnTo>
                    <a:pt x="660" y="729"/>
                  </a:lnTo>
                  <a:lnTo>
                    <a:pt x="729" y="660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8905948" y="4198352"/>
              <a:ext cx="16091" cy="16091"/>
            </a:xfrm>
            <a:custGeom>
              <a:avLst/>
              <a:gdLst/>
              <a:ahLst/>
              <a:cxnLst/>
              <a:rect l="l" t="t" r="r" b="b"/>
              <a:pathLst>
                <a:path w="730" h="730" extrusionOk="0">
                  <a:moveTo>
                    <a:pt x="660" y="1"/>
                  </a:moveTo>
                  <a:lnTo>
                    <a:pt x="0" y="660"/>
                  </a:lnTo>
                  <a:lnTo>
                    <a:pt x="105" y="729"/>
                  </a:lnTo>
                  <a:lnTo>
                    <a:pt x="729" y="105"/>
                  </a:lnTo>
                  <a:lnTo>
                    <a:pt x="6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8863120" y="4197602"/>
              <a:ext cx="18383" cy="17612"/>
            </a:xfrm>
            <a:custGeom>
              <a:avLst/>
              <a:gdLst/>
              <a:ahLst/>
              <a:cxnLst/>
              <a:rect l="l" t="t" r="r" b="b"/>
              <a:pathLst>
                <a:path w="834" h="799" extrusionOk="0">
                  <a:moveTo>
                    <a:pt x="694" y="139"/>
                  </a:moveTo>
                  <a:lnTo>
                    <a:pt x="694" y="659"/>
                  </a:lnTo>
                  <a:lnTo>
                    <a:pt x="139" y="659"/>
                  </a:lnTo>
                  <a:lnTo>
                    <a:pt x="139" y="139"/>
                  </a:lnTo>
                  <a:close/>
                  <a:moveTo>
                    <a:pt x="1" y="0"/>
                  </a:moveTo>
                  <a:lnTo>
                    <a:pt x="1" y="798"/>
                  </a:lnTo>
                  <a:lnTo>
                    <a:pt x="833" y="798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4" name="Google Shape;574;p35"/>
            <p:cNvGrpSpPr/>
            <p:nvPr/>
          </p:nvGrpSpPr>
          <p:grpSpPr>
            <a:xfrm>
              <a:off x="8346306" y="4043753"/>
              <a:ext cx="516235" cy="501709"/>
              <a:chOff x="8346306" y="4043753"/>
              <a:chExt cx="516235" cy="501709"/>
            </a:xfrm>
          </p:grpSpPr>
          <p:sp>
            <p:nvSpPr>
              <p:cNvPr id="575" name="Google Shape;575;p35"/>
              <p:cNvSpPr/>
              <p:nvPr/>
            </p:nvSpPr>
            <p:spPr>
              <a:xfrm>
                <a:off x="8346306" y="4043753"/>
                <a:ext cx="516235" cy="501709"/>
              </a:xfrm>
              <a:custGeom>
                <a:avLst/>
                <a:gdLst/>
                <a:ahLst/>
                <a:cxnLst/>
                <a:rect l="l" t="t" r="r" b="b"/>
                <a:pathLst>
                  <a:path w="23420" h="22761" extrusionOk="0">
                    <a:moveTo>
                      <a:pt x="1" y="1"/>
                    </a:moveTo>
                    <a:lnTo>
                      <a:pt x="1" y="22761"/>
                    </a:lnTo>
                    <a:lnTo>
                      <a:pt x="23420" y="22761"/>
                    </a:lnTo>
                    <a:lnTo>
                      <a:pt x="234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5"/>
              <p:cNvSpPr/>
              <p:nvPr/>
            </p:nvSpPr>
            <p:spPr>
              <a:xfrm>
                <a:off x="8378422" y="4139351"/>
                <a:ext cx="452004" cy="373995"/>
              </a:xfrm>
              <a:custGeom>
                <a:avLst/>
                <a:gdLst/>
                <a:ahLst/>
                <a:cxnLst/>
                <a:rect l="l" t="t" r="r" b="b"/>
                <a:pathLst>
                  <a:path w="20506" h="16967" extrusionOk="0">
                    <a:moveTo>
                      <a:pt x="1" y="1"/>
                    </a:moveTo>
                    <a:lnTo>
                      <a:pt x="1" y="16967"/>
                    </a:lnTo>
                    <a:lnTo>
                      <a:pt x="20506" y="16967"/>
                    </a:lnTo>
                    <a:lnTo>
                      <a:pt x="2050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5"/>
              <p:cNvSpPr/>
              <p:nvPr/>
            </p:nvSpPr>
            <p:spPr>
              <a:xfrm>
                <a:off x="8720279" y="4091188"/>
                <a:ext cx="20676" cy="3064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39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937" y="139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5"/>
              <p:cNvSpPr/>
              <p:nvPr/>
            </p:nvSpPr>
            <p:spPr>
              <a:xfrm>
                <a:off x="8805936" y="4084289"/>
                <a:ext cx="16091" cy="16091"/>
              </a:xfrm>
              <a:custGeom>
                <a:avLst/>
                <a:gdLst/>
                <a:ahLst/>
                <a:cxnLst/>
                <a:rect l="l" t="t" r="r" b="b"/>
                <a:pathLst>
                  <a:path w="730" h="730" extrusionOk="0">
                    <a:moveTo>
                      <a:pt x="105" y="1"/>
                    </a:moveTo>
                    <a:lnTo>
                      <a:pt x="0" y="105"/>
                    </a:lnTo>
                    <a:lnTo>
                      <a:pt x="660" y="729"/>
                    </a:lnTo>
                    <a:lnTo>
                      <a:pt x="729" y="660"/>
                    </a:lnTo>
                    <a:lnTo>
                      <a:pt x="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5"/>
              <p:cNvSpPr/>
              <p:nvPr/>
            </p:nvSpPr>
            <p:spPr>
              <a:xfrm>
                <a:off x="8805936" y="4084289"/>
                <a:ext cx="16091" cy="16091"/>
              </a:xfrm>
              <a:custGeom>
                <a:avLst/>
                <a:gdLst/>
                <a:ahLst/>
                <a:cxnLst/>
                <a:rect l="l" t="t" r="r" b="b"/>
                <a:pathLst>
                  <a:path w="730" h="730" extrusionOk="0">
                    <a:moveTo>
                      <a:pt x="660" y="1"/>
                    </a:moveTo>
                    <a:lnTo>
                      <a:pt x="0" y="660"/>
                    </a:lnTo>
                    <a:lnTo>
                      <a:pt x="105" y="729"/>
                    </a:lnTo>
                    <a:lnTo>
                      <a:pt x="729" y="105"/>
                    </a:lnTo>
                    <a:lnTo>
                      <a:pt x="6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5"/>
              <p:cNvSpPr/>
              <p:nvPr/>
            </p:nvSpPr>
            <p:spPr>
              <a:xfrm>
                <a:off x="8763107" y="4083540"/>
                <a:ext cx="18383" cy="17612"/>
              </a:xfrm>
              <a:custGeom>
                <a:avLst/>
                <a:gdLst/>
                <a:ahLst/>
                <a:cxnLst/>
                <a:rect l="l" t="t" r="r" b="b"/>
                <a:pathLst>
                  <a:path w="834" h="799" extrusionOk="0">
                    <a:moveTo>
                      <a:pt x="694" y="139"/>
                    </a:moveTo>
                    <a:lnTo>
                      <a:pt x="694" y="659"/>
                    </a:lnTo>
                    <a:lnTo>
                      <a:pt x="139" y="659"/>
                    </a:lnTo>
                    <a:lnTo>
                      <a:pt x="139" y="139"/>
                    </a:lnTo>
                    <a:close/>
                    <a:moveTo>
                      <a:pt x="1" y="0"/>
                    </a:moveTo>
                    <a:lnTo>
                      <a:pt x="1" y="798"/>
                    </a:lnTo>
                    <a:lnTo>
                      <a:pt x="833" y="798"/>
                    </a:lnTo>
                    <a:lnTo>
                      <a:pt x="8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1" name="Google Shape;581;p35"/>
          <p:cNvGrpSpPr/>
          <p:nvPr/>
        </p:nvGrpSpPr>
        <p:grpSpPr>
          <a:xfrm>
            <a:off x="828750" y="4162788"/>
            <a:ext cx="739738" cy="499927"/>
            <a:chOff x="8009738" y="444900"/>
            <a:chExt cx="739738" cy="499927"/>
          </a:xfrm>
        </p:grpSpPr>
        <p:grpSp>
          <p:nvGrpSpPr>
            <p:cNvPr id="582" name="Google Shape;582;p35"/>
            <p:cNvGrpSpPr/>
            <p:nvPr/>
          </p:nvGrpSpPr>
          <p:grpSpPr>
            <a:xfrm>
              <a:off x="8114513" y="444900"/>
              <a:ext cx="634963" cy="406652"/>
              <a:chOff x="8114513" y="444900"/>
              <a:chExt cx="634963" cy="406652"/>
            </a:xfrm>
          </p:grpSpPr>
          <p:sp>
            <p:nvSpPr>
              <p:cNvPr id="583" name="Google Shape;583;p35"/>
              <p:cNvSpPr/>
              <p:nvPr/>
            </p:nvSpPr>
            <p:spPr>
              <a:xfrm>
                <a:off x="8114513" y="444900"/>
                <a:ext cx="634950" cy="59000"/>
              </a:xfrm>
              <a:custGeom>
                <a:avLst/>
                <a:gdLst/>
                <a:ahLst/>
                <a:cxnLst/>
                <a:rect l="l" t="t" r="r" b="b"/>
                <a:pathLst>
                  <a:path w="25398" h="2360" extrusionOk="0">
                    <a:moveTo>
                      <a:pt x="1" y="0"/>
                    </a:moveTo>
                    <a:lnTo>
                      <a:pt x="1" y="2359"/>
                    </a:lnTo>
                    <a:lnTo>
                      <a:pt x="25398" y="2359"/>
                    </a:lnTo>
                    <a:lnTo>
                      <a:pt x="2539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5"/>
              <p:cNvSpPr/>
              <p:nvPr/>
            </p:nvSpPr>
            <p:spPr>
              <a:xfrm>
                <a:off x="8706063" y="463100"/>
                <a:ext cx="2172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34" fill="none" extrusionOk="0">
                    <a:moveTo>
                      <a:pt x="1" y="1"/>
                    </a:moveTo>
                    <a:lnTo>
                      <a:pt x="868" y="833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5"/>
              <p:cNvSpPr/>
              <p:nvPr/>
            </p:nvSpPr>
            <p:spPr>
              <a:xfrm>
                <a:off x="8706063" y="463100"/>
                <a:ext cx="2172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34" fill="none" extrusionOk="0">
                    <a:moveTo>
                      <a:pt x="868" y="1"/>
                    </a:moveTo>
                    <a:lnTo>
                      <a:pt x="1" y="833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5"/>
              <p:cNvSpPr/>
              <p:nvPr/>
            </p:nvSpPr>
            <p:spPr>
              <a:xfrm>
                <a:off x="8114525" y="503900"/>
                <a:ext cx="634950" cy="347652"/>
              </a:xfrm>
              <a:custGeom>
                <a:avLst/>
                <a:gdLst/>
                <a:ahLst/>
                <a:cxnLst/>
                <a:rect l="l" t="t" r="r" b="b"/>
                <a:pathLst>
                  <a:path w="25398" h="2360" extrusionOk="0">
                    <a:moveTo>
                      <a:pt x="1" y="0"/>
                    </a:moveTo>
                    <a:lnTo>
                      <a:pt x="1" y="2359"/>
                    </a:lnTo>
                    <a:lnTo>
                      <a:pt x="25398" y="2359"/>
                    </a:lnTo>
                    <a:lnTo>
                      <a:pt x="2539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7" name="Google Shape;587;p35"/>
            <p:cNvGrpSpPr/>
            <p:nvPr/>
          </p:nvGrpSpPr>
          <p:grpSpPr>
            <a:xfrm>
              <a:off x="8009738" y="538175"/>
              <a:ext cx="634963" cy="406652"/>
              <a:chOff x="8009738" y="538175"/>
              <a:chExt cx="634963" cy="406652"/>
            </a:xfrm>
          </p:grpSpPr>
          <p:sp>
            <p:nvSpPr>
              <p:cNvPr id="588" name="Google Shape;588;p35"/>
              <p:cNvSpPr/>
              <p:nvPr/>
            </p:nvSpPr>
            <p:spPr>
              <a:xfrm>
                <a:off x="8009738" y="538175"/>
                <a:ext cx="634950" cy="59000"/>
              </a:xfrm>
              <a:custGeom>
                <a:avLst/>
                <a:gdLst/>
                <a:ahLst/>
                <a:cxnLst/>
                <a:rect l="l" t="t" r="r" b="b"/>
                <a:pathLst>
                  <a:path w="25398" h="2360" extrusionOk="0">
                    <a:moveTo>
                      <a:pt x="1" y="0"/>
                    </a:moveTo>
                    <a:lnTo>
                      <a:pt x="1" y="2359"/>
                    </a:lnTo>
                    <a:lnTo>
                      <a:pt x="25398" y="2359"/>
                    </a:lnTo>
                    <a:lnTo>
                      <a:pt x="2539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5"/>
              <p:cNvSpPr/>
              <p:nvPr/>
            </p:nvSpPr>
            <p:spPr>
              <a:xfrm>
                <a:off x="8601288" y="556375"/>
                <a:ext cx="2172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34" fill="none" extrusionOk="0">
                    <a:moveTo>
                      <a:pt x="1" y="1"/>
                    </a:moveTo>
                    <a:lnTo>
                      <a:pt x="868" y="833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5"/>
              <p:cNvSpPr/>
              <p:nvPr/>
            </p:nvSpPr>
            <p:spPr>
              <a:xfrm>
                <a:off x="8601288" y="556375"/>
                <a:ext cx="2172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34" fill="none" extrusionOk="0">
                    <a:moveTo>
                      <a:pt x="868" y="1"/>
                    </a:moveTo>
                    <a:lnTo>
                      <a:pt x="1" y="833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5"/>
              <p:cNvSpPr/>
              <p:nvPr/>
            </p:nvSpPr>
            <p:spPr>
              <a:xfrm>
                <a:off x="8009750" y="597175"/>
                <a:ext cx="634950" cy="347652"/>
              </a:xfrm>
              <a:custGeom>
                <a:avLst/>
                <a:gdLst/>
                <a:ahLst/>
                <a:cxnLst/>
                <a:rect l="l" t="t" r="r" b="b"/>
                <a:pathLst>
                  <a:path w="25398" h="2360" extrusionOk="0">
                    <a:moveTo>
                      <a:pt x="1" y="0"/>
                    </a:moveTo>
                    <a:lnTo>
                      <a:pt x="1" y="2359"/>
                    </a:lnTo>
                    <a:lnTo>
                      <a:pt x="25398" y="2359"/>
                    </a:lnTo>
                    <a:lnTo>
                      <a:pt x="2539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2" name="Google Shape;592;p35"/>
          <p:cNvGrpSpPr/>
          <p:nvPr/>
        </p:nvGrpSpPr>
        <p:grpSpPr>
          <a:xfrm>
            <a:off x="7803674" y="274350"/>
            <a:ext cx="740253" cy="263814"/>
            <a:chOff x="8146574" y="4473425"/>
            <a:chExt cx="740253" cy="263814"/>
          </a:xfrm>
        </p:grpSpPr>
        <p:sp>
          <p:nvSpPr>
            <p:cNvPr id="593" name="Google Shape;593;p35"/>
            <p:cNvSpPr/>
            <p:nvPr/>
          </p:nvSpPr>
          <p:spPr>
            <a:xfrm>
              <a:off x="8146574" y="4473425"/>
              <a:ext cx="740253" cy="263814"/>
            </a:xfrm>
            <a:custGeom>
              <a:avLst/>
              <a:gdLst/>
              <a:ahLst/>
              <a:cxnLst/>
              <a:rect l="l" t="t" r="r" b="b"/>
              <a:pathLst>
                <a:path w="46007" h="28590" extrusionOk="0">
                  <a:moveTo>
                    <a:pt x="1" y="0"/>
                  </a:moveTo>
                  <a:lnTo>
                    <a:pt x="1" y="28589"/>
                  </a:lnTo>
                  <a:lnTo>
                    <a:pt x="46007" y="28589"/>
                  </a:lnTo>
                  <a:lnTo>
                    <a:pt x="46007" y="0"/>
                  </a:ln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8667243" y="4559040"/>
              <a:ext cx="87521" cy="87487"/>
            </a:xfrm>
            <a:custGeom>
              <a:avLst/>
              <a:gdLst/>
              <a:ahLst/>
              <a:cxnLst/>
              <a:rect l="l" t="t" r="r" b="b"/>
              <a:pathLst>
                <a:path w="1702" h="1701" extrusionOk="0">
                  <a:moveTo>
                    <a:pt x="105" y="1"/>
                  </a:moveTo>
                  <a:lnTo>
                    <a:pt x="36" y="35"/>
                  </a:lnTo>
                  <a:lnTo>
                    <a:pt x="1" y="139"/>
                  </a:lnTo>
                  <a:lnTo>
                    <a:pt x="36" y="209"/>
                  </a:lnTo>
                  <a:lnTo>
                    <a:pt x="660" y="868"/>
                  </a:lnTo>
                  <a:lnTo>
                    <a:pt x="36" y="1493"/>
                  </a:lnTo>
                  <a:lnTo>
                    <a:pt x="1" y="1597"/>
                  </a:lnTo>
                  <a:lnTo>
                    <a:pt x="36" y="1666"/>
                  </a:lnTo>
                  <a:lnTo>
                    <a:pt x="105" y="1701"/>
                  </a:lnTo>
                  <a:lnTo>
                    <a:pt x="209" y="1666"/>
                  </a:lnTo>
                  <a:lnTo>
                    <a:pt x="834" y="1041"/>
                  </a:lnTo>
                  <a:lnTo>
                    <a:pt x="1493" y="1666"/>
                  </a:lnTo>
                  <a:lnTo>
                    <a:pt x="1562" y="1701"/>
                  </a:lnTo>
                  <a:lnTo>
                    <a:pt x="1666" y="1666"/>
                  </a:lnTo>
                  <a:lnTo>
                    <a:pt x="1701" y="1597"/>
                  </a:lnTo>
                  <a:lnTo>
                    <a:pt x="1666" y="1493"/>
                  </a:lnTo>
                  <a:lnTo>
                    <a:pt x="1007" y="868"/>
                  </a:lnTo>
                  <a:lnTo>
                    <a:pt x="1666" y="209"/>
                  </a:lnTo>
                  <a:lnTo>
                    <a:pt x="1701" y="139"/>
                  </a:lnTo>
                  <a:lnTo>
                    <a:pt x="1666" y="35"/>
                  </a:lnTo>
                  <a:lnTo>
                    <a:pt x="1562" y="1"/>
                  </a:lnTo>
                  <a:lnTo>
                    <a:pt x="1493" y="35"/>
                  </a:lnTo>
                  <a:lnTo>
                    <a:pt x="834" y="695"/>
                  </a:lnTo>
                  <a:lnTo>
                    <a:pt x="209" y="35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8465662" y="4553691"/>
              <a:ext cx="99914" cy="99985"/>
            </a:xfrm>
            <a:custGeom>
              <a:avLst/>
              <a:gdLst/>
              <a:ahLst/>
              <a:cxnLst/>
              <a:rect l="l" t="t" r="r" b="b"/>
              <a:pathLst>
                <a:path w="1943" h="1944" extrusionOk="0">
                  <a:moveTo>
                    <a:pt x="1700" y="243"/>
                  </a:moveTo>
                  <a:lnTo>
                    <a:pt x="1700" y="1701"/>
                  </a:lnTo>
                  <a:lnTo>
                    <a:pt x="243" y="1701"/>
                  </a:lnTo>
                  <a:lnTo>
                    <a:pt x="243" y="243"/>
                  </a:lnTo>
                  <a:close/>
                  <a:moveTo>
                    <a:pt x="0" y="1"/>
                  </a:moveTo>
                  <a:lnTo>
                    <a:pt x="0" y="1943"/>
                  </a:lnTo>
                  <a:lnTo>
                    <a:pt x="1943" y="1943"/>
                  </a:lnTo>
                  <a:lnTo>
                    <a:pt x="19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8264029" y="4603682"/>
              <a:ext cx="99965" cy="12498"/>
            </a:xfrm>
            <a:custGeom>
              <a:avLst/>
              <a:gdLst/>
              <a:ahLst/>
              <a:cxnLst/>
              <a:rect l="l" t="t" r="r" b="b"/>
              <a:pathLst>
                <a:path w="1944" h="243" extrusionOk="0">
                  <a:moveTo>
                    <a:pt x="104" y="0"/>
                  </a:moveTo>
                  <a:lnTo>
                    <a:pt x="35" y="35"/>
                  </a:lnTo>
                  <a:lnTo>
                    <a:pt x="0" y="139"/>
                  </a:lnTo>
                  <a:lnTo>
                    <a:pt x="35" y="208"/>
                  </a:lnTo>
                  <a:lnTo>
                    <a:pt x="104" y="243"/>
                  </a:lnTo>
                  <a:lnTo>
                    <a:pt x="1839" y="243"/>
                  </a:lnTo>
                  <a:lnTo>
                    <a:pt x="1908" y="208"/>
                  </a:lnTo>
                  <a:lnTo>
                    <a:pt x="1943" y="139"/>
                  </a:lnTo>
                  <a:lnTo>
                    <a:pt x="1908" y="35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" name="Google Shape;597;p35"/>
          <p:cNvSpPr txBox="1">
            <a:spLocks noGrp="1"/>
          </p:cNvSpPr>
          <p:nvPr>
            <p:ph type="subTitle" idx="1"/>
          </p:nvPr>
        </p:nvSpPr>
        <p:spPr>
          <a:xfrm rot="5400000">
            <a:off x="-676375" y="1436825"/>
            <a:ext cx="2123100" cy="2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98" name="Google Shape;598;p35"/>
          <p:cNvSpPr txBox="1">
            <a:spLocks noGrp="1"/>
          </p:cNvSpPr>
          <p:nvPr>
            <p:ph type="subTitle" idx="2"/>
          </p:nvPr>
        </p:nvSpPr>
        <p:spPr>
          <a:xfrm rot="5400000">
            <a:off x="-559825" y="3621325"/>
            <a:ext cx="1890000" cy="2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grpSp>
        <p:nvGrpSpPr>
          <p:cNvPr id="599" name="Google Shape;599;p35"/>
          <p:cNvGrpSpPr/>
          <p:nvPr/>
        </p:nvGrpSpPr>
        <p:grpSpPr>
          <a:xfrm>
            <a:off x="999064" y="-1277365"/>
            <a:ext cx="3457467" cy="2307086"/>
            <a:chOff x="999064" y="-1277365"/>
            <a:chExt cx="3457467" cy="2307086"/>
          </a:xfrm>
        </p:grpSpPr>
        <p:sp>
          <p:nvSpPr>
            <p:cNvPr id="600" name="Google Shape;600;p35"/>
            <p:cNvSpPr/>
            <p:nvPr/>
          </p:nvSpPr>
          <p:spPr>
            <a:xfrm>
              <a:off x="999064" y="-1277365"/>
              <a:ext cx="3457467" cy="2301166"/>
            </a:xfrm>
            <a:custGeom>
              <a:avLst/>
              <a:gdLst/>
              <a:ahLst/>
              <a:cxnLst/>
              <a:rect l="l" t="t" r="r" b="b"/>
              <a:pathLst>
                <a:path w="25697" h="17103" extrusionOk="0">
                  <a:moveTo>
                    <a:pt x="25609" y="89"/>
                  </a:moveTo>
                  <a:lnTo>
                    <a:pt x="25609" y="17015"/>
                  </a:lnTo>
                  <a:lnTo>
                    <a:pt x="88" y="17015"/>
                  </a:lnTo>
                  <a:lnTo>
                    <a:pt x="88" y="89"/>
                  </a:lnTo>
                  <a:close/>
                  <a:moveTo>
                    <a:pt x="0" y="1"/>
                  </a:moveTo>
                  <a:lnTo>
                    <a:pt x="0" y="17103"/>
                  </a:lnTo>
                  <a:lnTo>
                    <a:pt x="25697" y="17103"/>
                  </a:lnTo>
                  <a:lnTo>
                    <a:pt x="25697" y="17059"/>
                  </a:lnTo>
                  <a:lnTo>
                    <a:pt x="256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999064" y="-1271445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extrusionOk="0">
                  <a:moveTo>
                    <a:pt x="0" y="1"/>
                  </a:moveTo>
                  <a:lnTo>
                    <a:pt x="0" y="17103"/>
                  </a:lnTo>
                  <a:lnTo>
                    <a:pt x="88" y="1710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999064" y="-1271445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fill="none" extrusionOk="0">
                  <a:moveTo>
                    <a:pt x="0" y="1"/>
                  </a:moveTo>
                  <a:lnTo>
                    <a:pt x="0" y="17103"/>
                  </a:lnTo>
                  <a:lnTo>
                    <a:pt x="88" y="17103"/>
                  </a:lnTo>
                  <a:lnTo>
                    <a:pt x="88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1378622" y="-1271445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extrusionOk="0">
                  <a:moveTo>
                    <a:pt x="0" y="1"/>
                  </a:moveTo>
                  <a:lnTo>
                    <a:pt x="0" y="17103"/>
                  </a:lnTo>
                  <a:lnTo>
                    <a:pt x="88" y="1710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1378622" y="-1271445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fill="none" extrusionOk="0">
                  <a:moveTo>
                    <a:pt x="0" y="1"/>
                  </a:moveTo>
                  <a:lnTo>
                    <a:pt x="0" y="17103"/>
                  </a:lnTo>
                  <a:lnTo>
                    <a:pt x="88" y="17103"/>
                  </a:lnTo>
                  <a:lnTo>
                    <a:pt x="88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1764101" y="-1271445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extrusionOk="0">
                  <a:moveTo>
                    <a:pt x="0" y="1"/>
                  </a:moveTo>
                  <a:lnTo>
                    <a:pt x="0" y="17103"/>
                  </a:lnTo>
                  <a:lnTo>
                    <a:pt x="88" y="1710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1764101" y="-1271445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fill="none" extrusionOk="0">
                  <a:moveTo>
                    <a:pt x="0" y="1"/>
                  </a:moveTo>
                  <a:lnTo>
                    <a:pt x="0" y="17103"/>
                  </a:lnTo>
                  <a:lnTo>
                    <a:pt x="88" y="17103"/>
                  </a:lnTo>
                  <a:lnTo>
                    <a:pt x="88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2143525" y="-1271445"/>
              <a:ext cx="12109" cy="2301166"/>
            </a:xfrm>
            <a:custGeom>
              <a:avLst/>
              <a:gdLst/>
              <a:ahLst/>
              <a:cxnLst/>
              <a:rect l="l" t="t" r="r" b="b"/>
              <a:pathLst>
                <a:path w="90" h="17103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2143525" y="-1271445"/>
              <a:ext cx="12109" cy="2301166"/>
            </a:xfrm>
            <a:custGeom>
              <a:avLst/>
              <a:gdLst/>
              <a:ahLst/>
              <a:cxnLst/>
              <a:rect l="l" t="t" r="r" b="b"/>
              <a:pathLst>
                <a:path w="90" h="17103" fill="none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2523083" y="-1271445"/>
              <a:ext cx="12109" cy="2301166"/>
            </a:xfrm>
            <a:custGeom>
              <a:avLst/>
              <a:gdLst/>
              <a:ahLst/>
              <a:cxnLst/>
              <a:rect l="l" t="t" r="r" b="b"/>
              <a:pathLst>
                <a:path w="90" h="17103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2523083" y="-1271445"/>
              <a:ext cx="12109" cy="2301166"/>
            </a:xfrm>
            <a:custGeom>
              <a:avLst/>
              <a:gdLst/>
              <a:ahLst/>
              <a:cxnLst/>
              <a:rect l="l" t="t" r="r" b="b"/>
              <a:pathLst>
                <a:path w="90" h="17103" fill="none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2908562" y="-1271445"/>
              <a:ext cx="12109" cy="2301166"/>
            </a:xfrm>
            <a:custGeom>
              <a:avLst/>
              <a:gdLst/>
              <a:ahLst/>
              <a:cxnLst/>
              <a:rect l="l" t="t" r="r" b="b"/>
              <a:pathLst>
                <a:path w="90" h="17103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2908562" y="-1271445"/>
              <a:ext cx="12109" cy="2301166"/>
            </a:xfrm>
            <a:custGeom>
              <a:avLst/>
              <a:gdLst/>
              <a:ahLst/>
              <a:cxnLst/>
              <a:rect l="l" t="t" r="r" b="b"/>
              <a:pathLst>
                <a:path w="90" h="17103" fill="none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3288120" y="-1271445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3288120" y="-1271445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fill="none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3673599" y="-1271445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3673599" y="-1271445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fill="none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4053158" y="-1271445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4053158" y="-1271445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fill="none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1010904" y="-897806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extrusionOk="0">
                  <a:moveTo>
                    <a:pt x="0" y="1"/>
                  </a:moveTo>
                  <a:lnTo>
                    <a:pt x="0" y="89"/>
                  </a:lnTo>
                  <a:lnTo>
                    <a:pt x="25477" y="89"/>
                  </a:lnTo>
                  <a:lnTo>
                    <a:pt x="25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1010904" y="-897806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fill="none" extrusionOk="0">
                  <a:moveTo>
                    <a:pt x="25477" y="1"/>
                  </a:moveTo>
                  <a:lnTo>
                    <a:pt x="0" y="1"/>
                  </a:lnTo>
                  <a:lnTo>
                    <a:pt x="0" y="89"/>
                  </a:lnTo>
                  <a:lnTo>
                    <a:pt x="25477" y="8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1010904" y="-512328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extrusionOk="0">
                  <a:moveTo>
                    <a:pt x="0" y="1"/>
                  </a:moveTo>
                  <a:lnTo>
                    <a:pt x="0" y="89"/>
                  </a:lnTo>
                  <a:lnTo>
                    <a:pt x="25477" y="89"/>
                  </a:lnTo>
                  <a:lnTo>
                    <a:pt x="25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1010904" y="-512328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fill="none" extrusionOk="0">
                  <a:moveTo>
                    <a:pt x="25477" y="1"/>
                  </a:moveTo>
                  <a:lnTo>
                    <a:pt x="0" y="1"/>
                  </a:lnTo>
                  <a:lnTo>
                    <a:pt x="0" y="89"/>
                  </a:lnTo>
                  <a:lnTo>
                    <a:pt x="25477" y="8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1010904" y="-132769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extrusionOk="0">
                  <a:moveTo>
                    <a:pt x="0" y="1"/>
                  </a:moveTo>
                  <a:lnTo>
                    <a:pt x="0" y="89"/>
                  </a:lnTo>
                  <a:lnTo>
                    <a:pt x="25477" y="89"/>
                  </a:lnTo>
                  <a:lnTo>
                    <a:pt x="25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1010904" y="-132769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fill="none" extrusionOk="0">
                  <a:moveTo>
                    <a:pt x="25477" y="1"/>
                  </a:moveTo>
                  <a:lnTo>
                    <a:pt x="0" y="1"/>
                  </a:lnTo>
                  <a:lnTo>
                    <a:pt x="0" y="89"/>
                  </a:lnTo>
                  <a:lnTo>
                    <a:pt x="25477" y="8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1010904" y="632268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extrusionOk="0">
                  <a:moveTo>
                    <a:pt x="0" y="1"/>
                  </a:moveTo>
                  <a:lnTo>
                    <a:pt x="0" y="89"/>
                  </a:lnTo>
                  <a:lnTo>
                    <a:pt x="25477" y="89"/>
                  </a:lnTo>
                  <a:lnTo>
                    <a:pt x="25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1010904" y="632268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fill="none" extrusionOk="0">
                  <a:moveTo>
                    <a:pt x="25477" y="1"/>
                  </a:moveTo>
                  <a:lnTo>
                    <a:pt x="0" y="1"/>
                  </a:lnTo>
                  <a:lnTo>
                    <a:pt x="0" y="89"/>
                  </a:lnTo>
                  <a:lnTo>
                    <a:pt x="25477" y="8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35"/>
          <p:cNvGrpSpPr/>
          <p:nvPr/>
        </p:nvGrpSpPr>
        <p:grpSpPr>
          <a:xfrm>
            <a:off x="-28650" y="272100"/>
            <a:ext cx="9201300" cy="4599300"/>
            <a:chOff x="-28650" y="272100"/>
            <a:chExt cx="9201300" cy="4599300"/>
          </a:xfrm>
        </p:grpSpPr>
        <p:cxnSp>
          <p:nvCxnSpPr>
            <p:cNvPr id="628" name="Google Shape;628;p35"/>
            <p:cNvCxnSpPr/>
            <p:nvPr/>
          </p:nvCxnSpPr>
          <p:spPr>
            <a:xfrm>
              <a:off x="-28650" y="27215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35"/>
            <p:cNvCxnSpPr/>
            <p:nvPr/>
          </p:nvCxnSpPr>
          <p:spPr>
            <a:xfrm rot="10800000">
              <a:off x="595475" y="272100"/>
              <a:ext cx="0" cy="4599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35"/>
            <p:cNvCxnSpPr/>
            <p:nvPr/>
          </p:nvCxnSpPr>
          <p:spPr>
            <a:xfrm rot="10800000">
              <a:off x="8548525" y="272100"/>
              <a:ext cx="0" cy="4599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35"/>
            <p:cNvCxnSpPr/>
            <p:nvPr/>
          </p:nvCxnSpPr>
          <p:spPr>
            <a:xfrm>
              <a:off x="-28650" y="487140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3" name="Google Shape;633;p36"/>
          <p:cNvCxnSpPr/>
          <p:nvPr/>
        </p:nvCxnSpPr>
        <p:spPr>
          <a:xfrm>
            <a:off x="-28650" y="4871400"/>
            <a:ext cx="92013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34" name="Google Shape;634;p36"/>
          <p:cNvGrpSpPr/>
          <p:nvPr/>
        </p:nvGrpSpPr>
        <p:grpSpPr>
          <a:xfrm>
            <a:off x="7485021" y="4115951"/>
            <a:ext cx="884879" cy="593594"/>
            <a:chOff x="7547121" y="4126026"/>
            <a:chExt cx="884879" cy="593594"/>
          </a:xfrm>
        </p:grpSpPr>
        <p:grpSp>
          <p:nvGrpSpPr>
            <p:cNvPr id="635" name="Google Shape;635;p36"/>
            <p:cNvGrpSpPr/>
            <p:nvPr/>
          </p:nvGrpSpPr>
          <p:grpSpPr>
            <a:xfrm>
              <a:off x="7547121" y="4126026"/>
              <a:ext cx="807768" cy="501969"/>
              <a:chOff x="7868946" y="4011726"/>
              <a:chExt cx="807768" cy="501969"/>
            </a:xfrm>
          </p:grpSpPr>
          <p:sp>
            <p:nvSpPr>
              <p:cNvPr id="636" name="Google Shape;636;p36"/>
              <p:cNvSpPr/>
              <p:nvPr/>
            </p:nvSpPr>
            <p:spPr>
              <a:xfrm>
                <a:off x="7868946" y="4011726"/>
                <a:ext cx="807768" cy="501969"/>
              </a:xfrm>
              <a:custGeom>
                <a:avLst/>
                <a:gdLst/>
                <a:ahLst/>
                <a:cxnLst/>
                <a:rect l="l" t="t" r="r" b="b"/>
                <a:pathLst>
                  <a:path w="46007" h="28590" extrusionOk="0">
                    <a:moveTo>
                      <a:pt x="1" y="0"/>
                    </a:moveTo>
                    <a:lnTo>
                      <a:pt x="1" y="28589"/>
                    </a:lnTo>
                    <a:lnTo>
                      <a:pt x="46007" y="28589"/>
                    </a:lnTo>
                    <a:lnTo>
                      <a:pt x="46007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6"/>
              <p:cNvSpPr/>
              <p:nvPr/>
            </p:nvSpPr>
            <p:spPr>
              <a:xfrm>
                <a:off x="8624304" y="4040959"/>
                <a:ext cx="29883" cy="29865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1701" extrusionOk="0">
                    <a:moveTo>
                      <a:pt x="105" y="1"/>
                    </a:moveTo>
                    <a:lnTo>
                      <a:pt x="36" y="35"/>
                    </a:lnTo>
                    <a:lnTo>
                      <a:pt x="1" y="139"/>
                    </a:lnTo>
                    <a:lnTo>
                      <a:pt x="36" y="209"/>
                    </a:lnTo>
                    <a:lnTo>
                      <a:pt x="660" y="868"/>
                    </a:lnTo>
                    <a:lnTo>
                      <a:pt x="36" y="1493"/>
                    </a:lnTo>
                    <a:lnTo>
                      <a:pt x="1" y="1597"/>
                    </a:lnTo>
                    <a:lnTo>
                      <a:pt x="36" y="1666"/>
                    </a:lnTo>
                    <a:lnTo>
                      <a:pt x="105" y="1701"/>
                    </a:lnTo>
                    <a:lnTo>
                      <a:pt x="209" y="1666"/>
                    </a:lnTo>
                    <a:lnTo>
                      <a:pt x="834" y="1041"/>
                    </a:lnTo>
                    <a:lnTo>
                      <a:pt x="1493" y="1666"/>
                    </a:lnTo>
                    <a:lnTo>
                      <a:pt x="1562" y="1701"/>
                    </a:lnTo>
                    <a:lnTo>
                      <a:pt x="1666" y="1666"/>
                    </a:lnTo>
                    <a:lnTo>
                      <a:pt x="1701" y="1597"/>
                    </a:lnTo>
                    <a:lnTo>
                      <a:pt x="1666" y="1493"/>
                    </a:lnTo>
                    <a:lnTo>
                      <a:pt x="1007" y="868"/>
                    </a:lnTo>
                    <a:lnTo>
                      <a:pt x="1666" y="209"/>
                    </a:lnTo>
                    <a:lnTo>
                      <a:pt x="1701" y="139"/>
                    </a:lnTo>
                    <a:lnTo>
                      <a:pt x="1666" y="35"/>
                    </a:lnTo>
                    <a:lnTo>
                      <a:pt x="1562" y="1"/>
                    </a:lnTo>
                    <a:lnTo>
                      <a:pt x="1493" y="35"/>
                    </a:lnTo>
                    <a:lnTo>
                      <a:pt x="834" y="695"/>
                    </a:lnTo>
                    <a:lnTo>
                      <a:pt x="209" y="35"/>
                    </a:lnTo>
                    <a:lnTo>
                      <a:pt x="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6"/>
              <p:cNvSpPr/>
              <p:nvPr/>
            </p:nvSpPr>
            <p:spPr>
              <a:xfrm>
                <a:off x="8562186" y="4039133"/>
                <a:ext cx="34114" cy="34132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1944" extrusionOk="0">
                    <a:moveTo>
                      <a:pt x="1700" y="243"/>
                    </a:moveTo>
                    <a:lnTo>
                      <a:pt x="1700" y="1701"/>
                    </a:lnTo>
                    <a:lnTo>
                      <a:pt x="243" y="1701"/>
                    </a:lnTo>
                    <a:lnTo>
                      <a:pt x="243" y="243"/>
                    </a:lnTo>
                    <a:close/>
                    <a:moveTo>
                      <a:pt x="0" y="1"/>
                    </a:moveTo>
                    <a:lnTo>
                      <a:pt x="0" y="1943"/>
                    </a:lnTo>
                    <a:lnTo>
                      <a:pt x="1943" y="1943"/>
                    </a:lnTo>
                    <a:lnTo>
                      <a:pt x="19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6"/>
              <p:cNvSpPr/>
              <p:nvPr/>
            </p:nvSpPr>
            <p:spPr>
              <a:xfrm>
                <a:off x="8506143" y="4056199"/>
                <a:ext cx="34132" cy="4266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243" extrusionOk="0">
                    <a:moveTo>
                      <a:pt x="104" y="0"/>
                    </a:moveTo>
                    <a:lnTo>
                      <a:pt x="35" y="35"/>
                    </a:lnTo>
                    <a:lnTo>
                      <a:pt x="0" y="139"/>
                    </a:lnTo>
                    <a:lnTo>
                      <a:pt x="35" y="208"/>
                    </a:lnTo>
                    <a:lnTo>
                      <a:pt x="104" y="243"/>
                    </a:lnTo>
                    <a:lnTo>
                      <a:pt x="1839" y="243"/>
                    </a:lnTo>
                    <a:lnTo>
                      <a:pt x="1908" y="208"/>
                    </a:lnTo>
                    <a:lnTo>
                      <a:pt x="1943" y="139"/>
                    </a:lnTo>
                    <a:lnTo>
                      <a:pt x="1908" y="35"/>
                    </a:lnTo>
                    <a:lnTo>
                      <a:pt x="18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36"/>
            <p:cNvGrpSpPr/>
            <p:nvPr/>
          </p:nvGrpSpPr>
          <p:grpSpPr>
            <a:xfrm>
              <a:off x="7623321" y="4217651"/>
              <a:ext cx="808679" cy="501969"/>
              <a:chOff x="6592596" y="2373026"/>
              <a:chExt cx="808679" cy="501969"/>
            </a:xfrm>
          </p:grpSpPr>
          <p:sp>
            <p:nvSpPr>
              <p:cNvPr id="641" name="Google Shape;641;p36"/>
              <p:cNvSpPr/>
              <p:nvPr/>
            </p:nvSpPr>
            <p:spPr>
              <a:xfrm>
                <a:off x="6592596" y="2373026"/>
                <a:ext cx="807768" cy="501969"/>
              </a:xfrm>
              <a:custGeom>
                <a:avLst/>
                <a:gdLst/>
                <a:ahLst/>
                <a:cxnLst/>
                <a:rect l="l" t="t" r="r" b="b"/>
                <a:pathLst>
                  <a:path w="46007" h="28590" extrusionOk="0">
                    <a:moveTo>
                      <a:pt x="1" y="0"/>
                    </a:moveTo>
                    <a:lnTo>
                      <a:pt x="1" y="28589"/>
                    </a:lnTo>
                    <a:lnTo>
                      <a:pt x="46007" y="28589"/>
                    </a:lnTo>
                    <a:lnTo>
                      <a:pt x="4600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6"/>
              <p:cNvSpPr/>
              <p:nvPr/>
            </p:nvSpPr>
            <p:spPr>
              <a:xfrm>
                <a:off x="7347954" y="2402259"/>
                <a:ext cx="29883" cy="29865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1701" extrusionOk="0">
                    <a:moveTo>
                      <a:pt x="105" y="1"/>
                    </a:moveTo>
                    <a:lnTo>
                      <a:pt x="36" y="35"/>
                    </a:lnTo>
                    <a:lnTo>
                      <a:pt x="1" y="139"/>
                    </a:lnTo>
                    <a:lnTo>
                      <a:pt x="36" y="209"/>
                    </a:lnTo>
                    <a:lnTo>
                      <a:pt x="660" y="868"/>
                    </a:lnTo>
                    <a:lnTo>
                      <a:pt x="36" y="1493"/>
                    </a:lnTo>
                    <a:lnTo>
                      <a:pt x="1" y="1597"/>
                    </a:lnTo>
                    <a:lnTo>
                      <a:pt x="36" y="1666"/>
                    </a:lnTo>
                    <a:lnTo>
                      <a:pt x="105" y="1701"/>
                    </a:lnTo>
                    <a:lnTo>
                      <a:pt x="209" y="1666"/>
                    </a:lnTo>
                    <a:lnTo>
                      <a:pt x="834" y="1041"/>
                    </a:lnTo>
                    <a:lnTo>
                      <a:pt x="1493" y="1666"/>
                    </a:lnTo>
                    <a:lnTo>
                      <a:pt x="1562" y="1701"/>
                    </a:lnTo>
                    <a:lnTo>
                      <a:pt x="1666" y="1666"/>
                    </a:lnTo>
                    <a:lnTo>
                      <a:pt x="1701" y="1597"/>
                    </a:lnTo>
                    <a:lnTo>
                      <a:pt x="1666" y="1493"/>
                    </a:lnTo>
                    <a:lnTo>
                      <a:pt x="1007" y="868"/>
                    </a:lnTo>
                    <a:lnTo>
                      <a:pt x="1666" y="209"/>
                    </a:lnTo>
                    <a:lnTo>
                      <a:pt x="1701" y="139"/>
                    </a:lnTo>
                    <a:lnTo>
                      <a:pt x="1666" y="35"/>
                    </a:lnTo>
                    <a:lnTo>
                      <a:pt x="1562" y="1"/>
                    </a:lnTo>
                    <a:lnTo>
                      <a:pt x="1493" y="35"/>
                    </a:lnTo>
                    <a:lnTo>
                      <a:pt x="834" y="695"/>
                    </a:lnTo>
                    <a:lnTo>
                      <a:pt x="209" y="35"/>
                    </a:lnTo>
                    <a:lnTo>
                      <a:pt x="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6"/>
              <p:cNvSpPr/>
              <p:nvPr/>
            </p:nvSpPr>
            <p:spPr>
              <a:xfrm>
                <a:off x="7285836" y="2400433"/>
                <a:ext cx="34114" cy="34132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1944" extrusionOk="0">
                    <a:moveTo>
                      <a:pt x="1700" y="243"/>
                    </a:moveTo>
                    <a:lnTo>
                      <a:pt x="1700" y="1701"/>
                    </a:lnTo>
                    <a:lnTo>
                      <a:pt x="243" y="1701"/>
                    </a:lnTo>
                    <a:lnTo>
                      <a:pt x="243" y="243"/>
                    </a:lnTo>
                    <a:close/>
                    <a:moveTo>
                      <a:pt x="0" y="1"/>
                    </a:moveTo>
                    <a:lnTo>
                      <a:pt x="0" y="1943"/>
                    </a:lnTo>
                    <a:lnTo>
                      <a:pt x="1943" y="1943"/>
                    </a:lnTo>
                    <a:lnTo>
                      <a:pt x="19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6"/>
              <p:cNvSpPr/>
              <p:nvPr/>
            </p:nvSpPr>
            <p:spPr>
              <a:xfrm>
                <a:off x="7229793" y="2417499"/>
                <a:ext cx="34132" cy="4266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243" extrusionOk="0">
                    <a:moveTo>
                      <a:pt x="104" y="0"/>
                    </a:moveTo>
                    <a:lnTo>
                      <a:pt x="35" y="35"/>
                    </a:lnTo>
                    <a:lnTo>
                      <a:pt x="0" y="139"/>
                    </a:lnTo>
                    <a:lnTo>
                      <a:pt x="35" y="208"/>
                    </a:lnTo>
                    <a:lnTo>
                      <a:pt x="104" y="243"/>
                    </a:lnTo>
                    <a:lnTo>
                      <a:pt x="1839" y="243"/>
                    </a:lnTo>
                    <a:lnTo>
                      <a:pt x="1908" y="208"/>
                    </a:lnTo>
                    <a:lnTo>
                      <a:pt x="1943" y="139"/>
                    </a:lnTo>
                    <a:lnTo>
                      <a:pt x="1908" y="35"/>
                    </a:lnTo>
                    <a:lnTo>
                      <a:pt x="18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45" name="Google Shape;645;p36"/>
              <p:cNvCxnSpPr/>
              <p:nvPr/>
            </p:nvCxnSpPr>
            <p:spPr>
              <a:xfrm>
                <a:off x="6594875" y="2465800"/>
                <a:ext cx="806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46" name="Google Shape;646;p36"/>
          <p:cNvGrpSpPr/>
          <p:nvPr/>
        </p:nvGrpSpPr>
        <p:grpSpPr>
          <a:xfrm>
            <a:off x="828747" y="484279"/>
            <a:ext cx="605939" cy="733425"/>
            <a:chOff x="7743897" y="444129"/>
            <a:chExt cx="605939" cy="733425"/>
          </a:xfrm>
        </p:grpSpPr>
        <p:grpSp>
          <p:nvGrpSpPr>
            <p:cNvPr id="647" name="Google Shape;647;p36"/>
            <p:cNvGrpSpPr/>
            <p:nvPr/>
          </p:nvGrpSpPr>
          <p:grpSpPr>
            <a:xfrm>
              <a:off x="7743897" y="600104"/>
              <a:ext cx="444014" cy="577450"/>
              <a:chOff x="7743897" y="600104"/>
              <a:chExt cx="444014" cy="577450"/>
            </a:xfrm>
          </p:grpSpPr>
          <p:sp>
            <p:nvSpPr>
              <p:cNvPr id="648" name="Google Shape;648;p36"/>
              <p:cNvSpPr/>
              <p:nvPr/>
            </p:nvSpPr>
            <p:spPr>
              <a:xfrm>
                <a:off x="7743897" y="600104"/>
                <a:ext cx="444011" cy="577450"/>
              </a:xfrm>
              <a:custGeom>
                <a:avLst/>
                <a:gdLst/>
                <a:ahLst/>
                <a:cxnLst/>
                <a:rect l="l" t="t" r="r" b="b"/>
                <a:pathLst>
                  <a:path w="13393" h="17418" extrusionOk="0">
                    <a:moveTo>
                      <a:pt x="1" y="0"/>
                    </a:moveTo>
                    <a:lnTo>
                      <a:pt x="1" y="17417"/>
                    </a:lnTo>
                    <a:lnTo>
                      <a:pt x="13393" y="17417"/>
                    </a:lnTo>
                    <a:lnTo>
                      <a:pt x="13393" y="4164"/>
                    </a:lnTo>
                    <a:lnTo>
                      <a:pt x="1006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6"/>
              <p:cNvSpPr/>
              <p:nvPr/>
            </p:nvSpPr>
            <p:spPr>
              <a:xfrm>
                <a:off x="8077480" y="600104"/>
                <a:ext cx="110431" cy="138047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4164" extrusionOk="0">
                    <a:moveTo>
                      <a:pt x="0" y="0"/>
                    </a:moveTo>
                    <a:lnTo>
                      <a:pt x="0" y="4164"/>
                    </a:lnTo>
                    <a:lnTo>
                      <a:pt x="3331" y="41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50" name="Google Shape;650;p36"/>
              <p:cNvCxnSpPr/>
              <p:nvPr/>
            </p:nvCxnSpPr>
            <p:spPr>
              <a:xfrm>
                <a:off x="7809313" y="834013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36"/>
              <p:cNvCxnSpPr/>
              <p:nvPr/>
            </p:nvCxnSpPr>
            <p:spPr>
              <a:xfrm>
                <a:off x="7809313" y="888838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36"/>
              <p:cNvCxnSpPr/>
              <p:nvPr/>
            </p:nvCxnSpPr>
            <p:spPr>
              <a:xfrm>
                <a:off x="7809313" y="941088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53" name="Google Shape;653;p36"/>
            <p:cNvGrpSpPr/>
            <p:nvPr/>
          </p:nvGrpSpPr>
          <p:grpSpPr>
            <a:xfrm>
              <a:off x="7824860" y="522117"/>
              <a:ext cx="444014" cy="577450"/>
              <a:chOff x="2255047" y="690567"/>
              <a:chExt cx="444014" cy="577450"/>
            </a:xfrm>
          </p:grpSpPr>
          <p:sp>
            <p:nvSpPr>
              <p:cNvPr id="654" name="Google Shape;654;p36"/>
              <p:cNvSpPr/>
              <p:nvPr/>
            </p:nvSpPr>
            <p:spPr>
              <a:xfrm>
                <a:off x="2255047" y="690567"/>
                <a:ext cx="444011" cy="577450"/>
              </a:xfrm>
              <a:custGeom>
                <a:avLst/>
                <a:gdLst/>
                <a:ahLst/>
                <a:cxnLst/>
                <a:rect l="l" t="t" r="r" b="b"/>
                <a:pathLst>
                  <a:path w="13393" h="17418" extrusionOk="0">
                    <a:moveTo>
                      <a:pt x="1" y="0"/>
                    </a:moveTo>
                    <a:lnTo>
                      <a:pt x="1" y="17417"/>
                    </a:lnTo>
                    <a:lnTo>
                      <a:pt x="13393" y="17417"/>
                    </a:lnTo>
                    <a:lnTo>
                      <a:pt x="13393" y="4164"/>
                    </a:lnTo>
                    <a:lnTo>
                      <a:pt x="1006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6"/>
              <p:cNvSpPr/>
              <p:nvPr/>
            </p:nvSpPr>
            <p:spPr>
              <a:xfrm>
                <a:off x="2588630" y="690567"/>
                <a:ext cx="110431" cy="138047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4164" extrusionOk="0">
                    <a:moveTo>
                      <a:pt x="0" y="0"/>
                    </a:moveTo>
                    <a:lnTo>
                      <a:pt x="0" y="4164"/>
                    </a:lnTo>
                    <a:lnTo>
                      <a:pt x="3331" y="41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56" name="Google Shape;656;p36"/>
              <p:cNvCxnSpPr/>
              <p:nvPr/>
            </p:nvCxnSpPr>
            <p:spPr>
              <a:xfrm>
                <a:off x="2320463" y="924475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36"/>
              <p:cNvCxnSpPr/>
              <p:nvPr/>
            </p:nvCxnSpPr>
            <p:spPr>
              <a:xfrm>
                <a:off x="2320463" y="979300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8" name="Google Shape;658;p36"/>
              <p:cNvCxnSpPr/>
              <p:nvPr/>
            </p:nvCxnSpPr>
            <p:spPr>
              <a:xfrm>
                <a:off x="2320463" y="1031550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59" name="Google Shape;659;p36"/>
            <p:cNvGrpSpPr/>
            <p:nvPr/>
          </p:nvGrpSpPr>
          <p:grpSpPr>
            <a:xfrm>
              <a:off x="7905822" y="444129"/>
              <a:ext cx="444014" cy="577450"/>
              <a:chOff x="2255047" y="690567"/>
              <a:chExt cx="444014" cy="577450"/>
            </a:xfrm>
          </p:grpSpPr>
          <p:sp>
            <p:nvSpPr>
              <p:cNvPr id="660" name="Google Shape;660;p36"/>
              <p:cNvSpPr/>
              <p:nvPr/>
            </p:nvSpPr>
            <p:spPr>
              <a:xfrm>
                <a:off x="2255047" y="690567"/>
                <a:ext cx="444011" cy="577450"/>
              </a:xfrm>
              <a:custGeom>
                <a:avLst/>
                <a:gdLst/>
                <a:ahLst/>
                <a:cxnLst/>
                <a:rect l="l" t="t" r="r" b="b"/>
                <a:pathLst>
                  <a:path w="13393" h="17418" extrusionOk="0">
                    <a:moveTo>
                      <a:pt x="1" y="0"/>
                    </a:moveTo>
                    <a:lnTo>
                      <a:pt x="1" y="17417"/>
                    </a:lnTo>
                    <a:lnTo>
                      <a:pt x="13393" y="17417"/>
                    </a:lnTo>
                    <a:lnTo>
                      <a:pt x="13393" y="4164"/>
                    </a:lnTo>
                    <a:lnTo>
                      <a:pt x="1006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6"/>
              <p:cNvSpPr/>
              <p:nvPr/>
            </p:nvSpPr>
            <p:spPr>
              <a:xfrm>
                <a:off x="2588630" y="690567"/>
                <a:ext cx="110431" cy="138047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4164" extrusionOk="0">
                    <a:moveTo>
                      <a:pt x="0" y="0"/>
                    </a:moveTo>
                    <a:lnTo>
                      <a:pt x="0" y="4164"/>
                    </a:lnTo>
                    <a:lnTo>
                      <a:pt x="3331" y="41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62" name="Google Shape;662;p36"/>
              <p:cNvCxnSpPr/>
              <p:nvPr/>
            </p:nvCxnSpPr>
            <p:spPr>
              <a:xfrm>
                <a:off x="2320463" y="924475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36"/>
              <p:cNvCxnSpPr/>
              <p:nvPr/>
            </p:nvCxnSpPr>
            <p:spPr>
              <a:xfrm>
                <a:off x="2320463" y="979300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36"/>
              <p:cNvCxnSpPr/>
              <p:nvPr/>
            </p:nvCxnSpPr>
            <p:spPr>
              <a:xfrm>
                <a:off x="2320463" y="1031550"/>
                <a:ext cx="31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65" name="Google Shape;665;p36"/>
          <p:cNvGrpSpPr/>
          <p:nvPr/>
        </p:nvGrpSpPr>
        <p:grpSpPr>
          <a:xfrm>
            <a:off x="759625" y="4233775"/>
            <a:ext cx="539125" cy="502575"/>
            <a:chOff x="712000" y="400050"/>
            <a:chExt cx="539125" cy="502575"/>
          </a:xfrm>
        </p:grpSpPr>
        <p:grpSp>
          <p:nvGrpSpPr>
            <p:cNvPr id="666" name="Google Shape;666;p36"/>
            <p:cNvGrpSpPr/>
            <p:nvPr/>
          </p:nvGrpSpPr>
          <p:grpSpPr>
            <a:xfrm>
              <a:off x="712000" y="400050"/>
              <a:ext cx="353400" cy="353400"/>
              <a:chOff x="1457325" y="419100"/>
              <a:chExt cx="353400" cy="353400"/>
            </a:xfrm>
          </p:grpSpPr>
          <p:sp>
            <p:nvSpPr>
              <p:cNvPr id="667" name="Google Shape;667;p36"/>
              <p:cNvSpPr/>
              <p:nvPr/>
            </p:nvSpPr>
            <p:spPr>
              <a:xfrm>
                <a:off x="1457325" y="419100"/>
                <a:ext cx="353400" cy="353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6"/>
              <p:cNvSpPr/>
              <p:nvPr/>
            </p:nvSpPr>
            <p:spPr>
              <a:xfrm>
                <a:off x="1515775" y="478640"/>
                <a:ext cx="236505" cy="234318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3644" fill="none" extrusionOk="0">
                    <a:moveTo>
                      <a:pt x="3157" y="0"/>
                    </a:moveTo>
                    <a:lnTo>
                      <a:pt x="1839" y="1319"/>
                    </a:lnTo>
                    <a:lnTo>
                      <a:pt x="486" y="0"/>
                    </a:lnTo>
                    <a:lnTo>
                      <a:pt x="0" y="486"/>
                    </a:lnTo>
                    <a:lnTo>
                      <a:pt x="1319" y="1805"/>
                    </a:lnTo>
                    <a:lnTo>
                      <a:pt x="0" y="3158"/>
                    </a:lnTo>
                    <a:lnTo>
                      <a:pt x="486" y="3643"/>
                    </a:lnTo>
                    <a:lnTo>
                      <a:pt x="1839" y="2325"/>
                    </a:lnTo>
                    <a:lnTo>
                      <a:pt x="3157" y="3643"/>
                    </a:lnTo>
                    <a:lnTo>
                      <a:pt x="3678" y="3158"/>
                    </a:lnTo>
                    <a:lnTo>
                      <a:pt x="2325" y="1805"/>
                    </a:lnTo>
                    <a:lnTo>
                      <a:pt x="3678" y="486"/>
                    </a:lnTo>
                    <a:lnTo>
                      <a:pt x="3157" y="0"/>
                    </a:lnTo>
                    <a:lnTo>
                      <a:pt x="315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9" name="Google Shape;669;p36"/>
            <p:cNvGrpSpPr/>
            <p:nvPr/>
          </p:nvGrpSpPr>
          <p:grpSpPr>
            <a:xfrm>
              <a:off x="1005725" y="657225"/>
              <a:ext cx="245400" cy="245400"/>
              <a:chOff x="904875" y="1114425"/>
              <a:chExt cx="245400" cy="245400"/>
            </a:xfrm>
          </p:grpSpPr>
          <p:sp>
            <p:nvSpPr>
              <p:cNvPr id="670" name="Google Shape;670;p36"/>
              <p:cNvSpPr/>
              <p:nvPr/>
            </p:nvSpPr>
            <p:spPr>
              <a:xfrm>
                <a:off x="904875" y="1114425"/>
                <a:ext cx="245400" cy="245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6"/>
              <p:cNvSpPr/>
              <p:nvPr/>
            </p:nvSpPr>
            <p:spPr>
              <a:xfrm>
                <a:off x="981600" y="1196400"/>
                <a:ext cx="91950" cy="9110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3644" fill="none" extrusionOk="0">
                    <a:moveTo>
                      <a:pt x="3157" y="0"/>
                    </a:moveTo>
                    <a:lnTo>
                      <a:pt x="1839" y="1319"/>
                    </a:lnTo>
                    <a:lnTo>
                      <a:pt x="486" y="0"/>
                    </a:lnTo>
                    <a:lnTo>
                      <a:pt x="0" y="486"/>
                    </a:lnTo>
                    <a:lnTo>
                      <a:pt x="1319" y="1805"/>
                    </a:lnTo>
                    <a:lnTo>
                      <a:pt x="0" y="3158"/>
                    </a:lnTo>
                    <a:lnTo>
                      <a:pt x="486" y="3643"/>
                    </a:lnTo>
                    <a:lnTo>
                      <a:pt x="1839" y="2325"/>
                    </a:lnTo>
                    <a:lnTo>
                      <a:pt x="3157" y="3643"/>
                    </a:lnTo>
                    <a:lnTo>
                      <a:pt x="3678" y="3158"/>
                    </a:lnTo>
                    <a:lnTo>
                      <a:pt x="2325" y="1805"/>
                    </a:lnTo>
                    <a:lnTo>
                      <a:pt x="3678" y="486"/>
                    </a:lnTo>
                    <a:lnTo>
                      <a:pt x="3157" y="0"/>
                    </a:lnTo>
                    <a:lnTo>
                      <a:pt x="3157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2" name="Google Shape;672;p36"/>
          <p:cNvSpPr/>
          <p:nvPr/>
        </p:nvSpPr>
        <p:spPr>
          <a:xfrm rot="10800000">
            <a:off x="7926438" y="471511"/>
            <a:ext cx="351497" cy="348221"/>
          </a:xfrm>
          <a:custGeom>
            <a:avLst/>
            <a:gdLst/>
            <a:ahLst/>
            <a:cxnLst/>
            <a:rect l="l" t="t" r="r" b="b"/>
            <a:pathLst>
              <a:path w="3678" h="3644" fill="none" extrusionOk="0">
                <a:moveTo>
                  <a:pt x="3157" y="0"/>
                </a:moveTo>
                <a:lnTo>
                  <a:pt x="1839" y="1319"/>
                </a:lnTo>
                <a:lnTo>
                  <a:pt x="486" y="0"/>
                </a:lnTo>
                <a:lnTo>
                  <a:pt x="0" y="486"/>
                </a:lnTo>
                <a:lnTo>
                  <a:pt x="1319" y="1805"/>
                </a:lnTo>
                <a:lnTo>
                  <a:pt x="0" y="3158"/>
                </a:lnTo>
                <a:lnTo>
                  <a:pt x="486" y="3643"/>
                </a:lnTo>
                <a:lnTo>
                  <a:pt x="1839" y="2325"/>
                </a:lnTo>
                <a:lnTo>
                  <a:pt x="3157" y="3643"/>
                </a:lnTo>
                <a:lnTo>
                  <a:pt x="3678" y="3158"/>
                </a:lnTo>
                <a:lnTo>
                  <a:pt x="2325" y="1805"/>
                </a:lnTo>
                <a:lnTo>
                  <a:pt x="3678" y="486"/>
                </a:lnTo>
                <a:lnTo>
                  <a:pt x="3157" y="0"/>
                </a:lnTo>
                <a:lnTo>
                  <a:pt x="3157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6"/>
          <p:cNvSpPr txBox="1">
            <a:spLocks noGrp="1"/>
          </p:cNvSpPr>
          <p:nvPr>
            <p:ph type="subTitle" idx="1"/>
          </p:nvPr>
        </p:nvSpPr>
        <p:spPr>
          <a:xfrm rot="5400000">
            <a:off x="-676375" y="1436825"/>
            <a:ext cx="2123100" cy="2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74" name="Google Shape;674;p36"/>
          <p:cNvSpPr txBox="1">
            <a:spLocks noGrp="1"/>
          </p:cNvSpPr>
          <p:nvPr>
            <p:ph type="subTitle" idx="2"/>
          </p:nvPr>
        </p:nvSpPr>
        <p:spPr>
          <a:xfrm rot="5400000">
            <a:off x="-559825" y="3621325"/>
            <a:ext cx="1890000" cy="2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grpSp>
        <p:nvGrpSpPr>
          <p:cNvPr id="675" name="Google Shape;675;p36"/>
          <p:cNvGrpSpPr/>
          <p:nvPr/>
        </p:nvGrpSpPr>
        <p:grpSpPr>
          <a:xfrm>
            <a:off x="-28650" y="272100"/>
            <a:ext cx="9201300" cy="4599300"/>
            <a:chOff x="-28650" y="272100"/>
            <a:chExt cx="9201300" cy="4599300"/>
          </a:xfrm>
        </p:grpSpPr>
        <p:cxnSp>
          <p:nvCxnSpPr>
            <p:cNvPr id="676" name="Google Shape;676;p36"/>
            <p:cNvCxnSpPr/>
            <p:nvPr/>
          </p:nvCxnSpPr>
          <p:spPr>
            <a:xfrm>
              <a:off x="-28650" y="27215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36"/>
            <p:cNvCxnSpPr/>
            <p:nvPr/>
          </p:nvCxnSpPr>
          <p:spPr>
            <a:xfrm rot="10800000">
              <a:off x="595475" y="272100"/>
              <a:ext cx="0" cy="4599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8" name="Google Shape;678;p36"/>
            <p:cNvCxnSpPr/>
            <p:nvPr/>
          </p:nvCxnSpPr>
          <p:spPr>
            <a:xfrm rot="10800000">
              <a:off x="8548525" y="272100"/>
              <a:ext cx="0" cy="4599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36"/>
            <p:cNvCxnSpPr/>
            <p:nvPr/>
          </p:nvCxnSpPr>
          <p:spPr>
            <a:xfrm>
              <a:off x="-28650" y="487140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37"/>
          <p:cNvGrpSpPr/>
          <p:nvPr/>
        </p:nvGrpSpPr>
        <p:grpSpPr>
          <a:xfrm>
            <a:off x="4872689" y="3723260"/>
            <a:ext cx="3457467" cy="2307086"/>
            <a:chOff x="4872689" y="3723260"/>
            <a:chExt cx="3457467" cy="2307086"/>
          </a:xfrm>
        </p:grpSpPr>
        <p:sp>
          <p:nvSpPr>
            <p:cNvPr id="682" name="Google Shape;682;p37"/>
            <p:cNvSpPr/>
            <p:nvPr/>
          </p:nvSpPr>
          <p:spPr>
            <a:xfrm>
              <a:off x="4872689" y="3723260"/>
              <a:ext cx="3457467" cy="2301166"/>
            </a:xfrm>
            <a:custGeom>
              <a:avLst/>
              <a:gdLst/>
              <a:ahLst/>
              <a:cxnLst/>
              <a:rect l="l" t="t" r="r" b="b"/>
              <a:pathLst>
                <a:path w="25697" h="17103" extrusionOk="0">
                  <a:moveTo>
                    <a:pt x="25609" y="89"/>
                  </a:moveTo>
                  <a:lnTo>
                    <a:pt x="25609" y="17015"/>
                  </a:lnTo>
                  <a:lnTo>
                    <a:pt x="88" y="17015"/>
                  </a:lnTo>
                  <a:lnTo>
                    <a:pt x="88" y="89"/>
                  </a:lnTo>
                  <a:close/>
                  <a:moveTo>
                    <a:pt x="0" y="1"/>
                  </a:moveTo>
                  <a:lnTo>
                    <a:pt x="0" y="17103"/>
                  </a:lnTo>
                  <a:lnTo>
                    <a:pt x="25697" y="17103"/>
                  </a:lnTo>
                  <a:lnTo>
                    <a:pt x="25697" y="17059"/>
                  </a:lnTo>
                  <a:lnTo>
                    <a:pt x="256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4872689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extrusionOk="0">
                  <a:moveTo>
                    <a:pt x="0" y="1"/>
                  </a:moveTo>
                  <a:lnTo>
                    <a:pt x="0" y="17103"/>
                  </a:lnTo>
                  <a:lnTo>
                    <a:pt x="88" y="1710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4872689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fill="none" extrusionOk="0">
                  <a:moveTo>
                    <a:pt x="0" y="1"/>
                  </a:moveTo>
                  <a:lnTo>
                    <a:pt x="0" y="17103"/>
                  </a:lnTo>
                  <a:lnTo>
                    <a:pt x="88" y="17103"/>
                  </a:lnTo>
                  <a:lnTo>
                    <a:pt x="88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5252247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extrusionOk="0">
                  <a:moveTo>
                    <a:pt x="0" y="1"/>
                  </a:moveTo>
                  <a:lnTo>
                    <a:pt x="0" y="17103"/>
                  </a:lnTo>
                  <a:lnTo>
                    <a:pt x="88" y="1710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5252247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fill="none" extrusionOk="0">
                  <a:moveTo>
                    <a:pt x="0" y="1"/>
                  </a:moveTo>
                  <a:lnTo>
                    <a:pt x="0" y="17103"/>
                  </a:lnTo>
                  <a:lnTo>
                    <a:pt x="88" y="17103"/>
                  </a:lnTo>
                  <a:lnTo>
                    <a:pt x="88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5637726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extrusionOk="0">
                  <a:moveTo>
                    <a:pt x="0" y="1"/>
                  </a:moveTo>
                  <a:lnTo>
                    <a:pt x="0" y="17103"/>
                  </a:lnTo>
                  <a:lnTo>
                    <a:pt x="88" y="1710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5637726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fill="none" extrusionOk="0">
                  <a:moveTo>
                    <a:pt x="0" y="1"/>
                  </a:moveTo>
                  <a:lnTo>
                    <a:pt x="0" y="17103"/>
                  </a:lnTo>
                  <a:lnTo>
                    <a:pt x="88" y="17103"/>
                  </a:lnTo>
                  <a:lnTo>
                    <a:pt x="88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6017150" y="3729180"/>
              <a:ext cx="12109" cy="2301166"/>
            </a:xfrm>
            <a:custGeom>
              <a:avLst/>
              <a:gdLst/>
              <a:ahLst/>
              <a:cxnLst/>
              <a:rect l="l" t="t" r="r" b="b"/>
              <a:pathLst>
                <a:path w="90" h="17103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6017150" y="3729180"/>
              <a:ext cx="12109" cy="2301166"/>
            </a:xfrm>
            <a:custGeom>
              <a:avLst/>
              <a:gdLst/>
              <a:ahLst/>
              <a:cxnLst/>
              <a:rect l="l" t="t" r="r" b="b"/>
              <a:pathLst>
                <a:path w="90" h="17103" fill="none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6396708" y="3729180"/>
              <a:ext cx="12109" cy="2301166"/>
            </a:xfrm>
            <a:custGeom>
              <a:avLst/>
              <a:gdLst/>
              <a:ahLst/>
              <a:cxnLst/>
              <a:rect l="l" t="t" r="r" b="b"/>
              <a:pathLst>
                <a:path w="90" h="17103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6396708" y="3729180"/>
              <a:ext cx="12109" cy="2301166"/>
            </a:xfrm>
            <a:custGeom>
              <a:avLst/>
              <a:gdLst/>
              <a:ahLst/>
              <a:cxnLst/>
              <a:rect l="l" t="t" r="r" b="b"/>
              <a:pathLst>
                <a:path w="90" h="17103" fill="none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6782187" y="3729180"/>
              <a:ext cx="12109" cy="2301166"/>
            </a:xfrm>
            <a:custGeom>
              <a:avLst/>
              <a:gdLst/>
              <a:ahLst/>
              <a:cxnLst/>
              <a:rect l="l" t="t" r="r" b="b"/>
              <a:pathLst>
                <a:path w="90" h="17103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6782187" y="3729180"/>
              <a:ext cx="12109" cy="2301166"/>
            </a:xfrm>
            <a:custGeom>
              <a:avLst/>
              <a:gdLst/>
              <a:ahLst/>
              <a:cxnLst/>
              <a:rect l="l" t="t" r="r" b="b"/>
              <a:pathLst>
                <a:path w="90" h="17103" fill="none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7161745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7161745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fill="none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7547224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7547224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fill="none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7926783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7926783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fill="none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4884529" y="4102819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extrusionOk="0">
                  <a:moveTo>
                    <a:pt x="0" y="1"/>
                  </a:moveTo>
                  <a:lnTo>
                    <a:pt x="0" y="89"/>
                  </a:lnTo>
                  <a:lnTo>
                    <a:pt x="25477" y="89"/>
                  </a:lnTo>
                  <a:lnTo>
                    <a:pt x="25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4884529" y="4102819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fill="none" extrusionOk="0">
                  <a:moveTo>
                    <a:pt x="25477" y="1"/>
                  </a:moveTo>
                  <a:lnTo>
                    <a:pt x="0" y="1"/>
                  </a:lnTo>
                  <a:lnTo>
                    <a:pt x="0" y="89"/>
                  </a:lnTo>
                  <a:lnTo>
                    <a:pt x="25477" y="8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4884529" y="4488297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extrusionOk="0">
                  <a:moveTo>
                    <a:pt x="0" y="1"/>
                  </a:moveTo>
                  <a:lnTo>
                    <a:pt x="0" y="89"/>
                  </a:lnTo>
                  <a:lnTo>
                    <a:pt x="25477" y="89"/>
                  </a:lnTo>
                  <a:lnTo>
                    <a:pt x="25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4884529" y="4488297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fill="none" extrusionOk="0">
                  <a:moveTo>
                    <a:pt x="25477" y="1"/>
                  </a:moveTo>
                  <a:lnTo>
                    <a:pt x="0" y="1"/>
                  </a:lnTo>
                  <a:lnTo>
                    <a:pt x="0" y="89"/>
                  </a:lnTo>
                  <a:lnTo>
                    <a:pt x="25477" y="8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4884529" y="5253334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extrusionOk="0">
                  <a:moveTo>
                    <a:pt x="0" y="1"/>
                  </a:moveTo>
                  <a:lnTo>
                    <a:pt x="0" y="89"/>
                  </a:lnTo>
                  <a:lnTo>
                    <a:pt x="25477" y="89"/>
                  </a:lnTo>
                  <a:lnTo>
                    <a:pt x="25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4884529" y="5253334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fill="none" extrusionOk="0">
                  <a:moveTo>
                    <a:pt x="25477" y="1"/>
                  </a:moveTo>
                  <a:lnTo>
                    <a:pt x="0" y="1"/>
                  </a:lnTo>
                  <a:lnTo>
                    <a:pt x="0" y="89"/>
                  </a:lnTo>
                  <a:lnTo>
                    <a:pt x="25477" y="8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4884529" y="5632893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extrusionOk="0">
                  <a:moveTo>
                    <a:pt x="0" y="1"/>
                  </a:moveTo>
                  <a:lnTo>
                    <a:pt x="0" y="89"/>
                  </a:lnTo>
                  <a:lnTo>
                    <a:pt x="25477" y="89"/>
                  </a:lnTo>
                  <a:lnTo>
                    <a:pt x="25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4884529" y="5632893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fill="none" extrusionOk="0">
                  <a:moveTo>
                    <a:pt x="25477" y="1"/>
                  </a:moveTo>
                  <a:lnTo>
                    <a:pt x="0" y="1"/>
                  </a:lnTo>
                  <a:lnTo>
                    <a:pt x="0" y="89"/>
                  </a:lnTo>
                  <a:lnTo>
                    <a:pt x="25477" y="8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9" name="Google Shape;709;p37"/>
            <p:cNvCxnSpPr/>
            <p:nvPr/>
          </p:nvCxnSpPr>
          <p:spPr>
            <a:xfrm>
              <a:off x="8330150" y="3783875"/>
              <a:ext cx="0" cy="1359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0" name="Google Shape;710;p37"/>
          <p:cNvGrpSpPr/>
          <p:nvPr/>
        </p:nvGrpSpPr>
        <p:grpSpPr>
          <a:xfrm>
            <a:off x="7456806" y="4605318"/>
            <a:ext cx="975187" cy="156026"/>
            <a:chOff x="6804851" y="2564100"/>
            <a:chExt cx="748474" cy="119744"/>
          </a:xfrm>
        </p:grpSpPr>
        <p:sp>
          <p:nvSpPr>
            <p:cNvPr id="711" name="Google Shape;711;p37"/>
            <p:cNvSpPr/>
            <p:nvPr/>
          </p:nvSpPr>
          <p:spPr>
            <a:xfrm>
              <a:off x="6804851" y="2564100"/>
              <a:ext cx="748474" cy="119744"/>
            </a:xfrm>
            <a:custGeom>
              <a:avLst/>
              <a:gdLst/>
              <a:ahLst/>
              <a:cxnLst/>
              <a:rect l="l" t="t" r="r" b="b"/>
              <a:pathLst>
                <a:path w="45590" h="4893" extrusionOk="0">
                  <a:moveTo>
                    <a:pt x="0" y="1"/>
                  </a:moveTo>
                  <a:lnTo>
                    <a:pt x="0" y="4893"/>
                  </a:lnTo>
                  <a:lnTo>
                    <a:pt x="45590" y="4893"/>
                  </a:lnTo>
                  <a:lnTo>
                    <a:pt x="45590" y="1"/>
                  </a:ln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2" name="Google Shape;712;p37"/>
            <p:cNvGrpSpPr/>
            <p:nvPr/>
          </p:nvGrpSpPr>
          <p:grpSpPr>
            <a:xfrm>
              <a:off x="6832025" y="2584483"/>
              <a:ext cx="431484" cy="82416"/>
              <a:chOff x="6832025" y="2584483"/>
              <a:chExt cx="431484" cy="82416"/>
            </a:xfrm>
          </p:grpSpPr>
          <p:sp>
            <p:nvSpPr>
              <p:cNvPr id="713" name="Google Shape;713;p37"/>
              <p:cNvSpPr/>
              <p:nvPr/>
            </p:nvSpPr>
            <p:spPr>
              <a:xfrm>
                <a:off x="6832025" y="2584483"/>
                <a:ext cx="36549" cy="82416"/>
              </a:xfrm>
              <a:custGeom>
                <a:avLst/>
                <a:gdLst/>
                <a:ahLst/>
                <a:cxnLst/>
                <a:rect l="l" t="t" r="r" b="b"/>
                <a:pathLst>
                  <a:path w="1493" h="3367" extrusionOk="0">
                    <a:moveTo>
                      <a:pt x="1" y="1"/>
                    </a:moveTo>
                    <a:lnTo>
                      <a:pt x="1" y="3366"/>
                    </a:lnTo>
                    <a:lnTo>
                      <a:pt x="1493" y="3366"/>
                    </a:lnTo>
                    <a:lnTo>
                      <a:pt x="14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7"/>
              <p:cNvSpPr/>
              <p:nvPr/>
            </p:nvSpPr>
            <p:spPr>
              <a:xfrm>
                <a:off x="6886395" y="2584483"/>
                <a:ext cx="37381" cy="82416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3367" extrusionOk="0">
                    <a:moveTo>
                      <a:pt x="0" y="1"/>
                    </a:moveTo>
                    <a:lnTo>
                      <a:pt x="0" y="3366"/>
                    </a:lnTo>
                    <a:lnTo>
                      <a:pt x="1527" y="3366"/>
                    </a:lnTo>
                    <a:lnTo>
                      <a:pt x="15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7"/>
              <p:cNvSpPr/>
              <p:nvPr/>
            </p:nvSpPr>
            <p:spPr>
              <a:xfrm>
                <a:off x="6945832" y="2584483"/>
                <a:ext cx="36549" cy="82416"/>
              </a:xfrm>
              <a:custGeom>
                <a:avLst/>
                <a:gdLst/>
                <a:ahLst/>
                <a:cxnLst/>
                <a:rect l="l" t="t" r="r" b="b"/>
                <a:pathLst>
                  <a:path w="1493" h="3367" extrusionOk="0">
                    <a:moveTo>
                      <a:pt x="1" y="1"/>
                    </a:moveTo>
                    <a:lnTo>
                      <a:pt x="1" y="3366"/>
                    </a:lnTo>
                    <a:lnTo>
                      <a:pt x="1493" y="3366"/>
                    </a:lnTo>
                    <a:lnTo>
                      <a:pt x="14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7"/>
              <p:cNvSpPr/>
              <p:nvPr/>
            </p:nvSpPr>
            <p:spPr>
              <a:xfrm>
                <a:off x="7000202" y="2584483"/>
                <a:ext cx="37381" cy="82416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3367" extrusionOk="0">
                    <a:moveTo>
                      <a:pt x="0" y="1"/>
                    </a:moveTo>
                    <a:lnTo>
                      <a:pt x="0" y="3366"/>
                    </a:lnTo>
                    <a:lnTo>
                      <a:pt x="1527" y="3366"/>
                    </a:lnTo>
                    <a:lnTo>
                      <a:pt x="15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7"/>
              <p:cNvSpPr/>
              <p:nvPr/>
            </p:nvSpPr>
            <p:spPr>
              <a:xfrm>
                <a:off x="7057094" y="2584483"/>
                <a:ext cx="37405" cy="82416"/>
              </a:xfrm>
              <a:custGeom>
                <a:avLst/>
                <a:gdLst/>
                <a:ahLst/>
                <a:cxnLst/>
                <a:rect l="l" t="t" r="r" b="b"/>
                <a:pathLst>
                  <a:path w="1528" h="3367" extrusionOk="0">
                    <a:moveTo>
                      <a:pt x="1" y="1"/>
                    </a:moveTo>
                    <a:lnTo>
                      <a:pt x="1" y="3366"/>
                    </a:lnTo>
                    <a:lnTo>
                      <a:pt x="1527" y="3366"/>
                    </a:lnTo>
                    <a:lnTo>
                      <a:pt x="15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7"/>
              <p:cNvSpPr/>
              <p:nvPr/>
            </p:nvSpPr>
            <p:spPr>
              <a:xfrm>
                <a:off x="7112321" y="2584483"/>
                <a:ext cx="37381" cy="82416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3367" extrusionOk="0">
                    <a:moveTo>
                      <a:pt x="0" y="1"/>
                    </a:moveTo>
                    <a:lnTo>
                      <a:pt x="0" y="3366"/>
                    </a:lnTo>
                    <a:lnTo>
                      <a:pt x="1527" y="3366"/>
                    </a:lnTo>
                    <a:lnTo>
                      <a:pt x="15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7"/>
              <p:cNvSpPr/>
              <p:nvPr/>
            </p:nvSpPr>
            <p:spPr>
              <a:xfrm>
                <a:off x="7170926" y="2584483"/>
                <a:ext cx="37381" cy="82416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3367" extrusionOk="0">
                    <a:moveTo>
                      <a:pt x="0" y="1"/>
                    </a:moveTo>
                    <a:lnTo>
                      <a:pt x="0" y="3366"/>
                    </a:lnTo>
                    <a:lnTo>
                      <a:pt x="1527" y="3366"/>
                    </a:lnTo>
                    <a:lnTo>
                      <a:pt x="15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7"/>
              <p:cNvSpPr/>
              <p:nvPr/>
            </p:nvSpPr>
            <p:spPr>
              <a:xfrm>
                <a:off x="7226128" y="2584483"/>
                <a:ext cx="37381" cy="82416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3367" extrusionOk="0">
                    <a:moveTo>
                      <a:pt x="0" y="1"/>
                    </a:moveTo>
                    <a:lnTo>
                      <a:pt x="0" y="3366"/>
                    </a:lnTo>
                    <a:lnTo>
                      <a:pt x="1527" y="3366"/>
                    </a:lnTo>
                    <a:lnTo>
                      <a:pt x="15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1" name="Google Shape;721;p37"/>
          <p:cNvSpPr txBox="1">
            <a:spLocks noGrp="1"/>
          </p:cNvSpPr>
          <p:nvPr>
            <p:ph type="subTitle" idx="1"/>
          </p:nvPr>
        </p:nvSpPr>
        <p:spPr>
          <a:xfrm rot="5400000">
            <a:off x="-676375" y="1436825"/>
            <a:ext cx="2123100" cy="2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22" name="Google Shape;722;p37"/>
          <p:cNvSpPr txBox="1">
            <a:spLocks noGrp="1"/>
          </p:cNvSpPr>
          <p:nvPr>
            <p:ph type="subTitle" idx="2"/>
          </p:nvPr>
        </p:nvSpPr>
        <p:spPr>
          <a:xfrm rot="5400000">
            <a:off x="-559825" y="3621325"/>
            <a:ext cx="1890000" cy="2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grpSp>
        <p:nvGrpSpPr>
          <p:cNvPr id="723" name="Google Shape;723;p37"/>
          <p:cNvGrpSpPr/>
          <p:nvPr/>
        </p:nvGrpSpPr>
        <p:grpSpPr>
          <a:xfrm rot="10800000">
            <a:off x="1114539" y="-905890"/>
            <a:ext cx="3457467" cy="2307086"/>
            <a:chOff x="4872689" y="3723260"/>
            <a:chExt cx="3457467" cy="2307086"/>
          </a:xfrm>
        </p:grpSpPr>
        <p:sp>
          <p:nvSpPr>
            <p:cNvPr id="724" name="Google Shape;724;p37"/>
            <p:cNvSpPr/>
            <p:nvPr/>
          </p:nvSpPr>
          <p:spPr>
            <a:xfrm>
              <a:off x="4872689" y="3723260"/>
              <a:ext cx="3457467" cy="2301166"/>
            </a:xfrm>
            <a:custGeom>
              <a:avLst/>
              <a:gdLst/>
              <a:ahLst/>
              <a:cxnLst/>
              <a:rect l="l" t="t" r="r" b="b"/>
              <a:pathLst>
                <a:path w="25697" h="17103" extrusionOk="0">
                  <a:moveTo>
                    <a:pt x="25609" y="89"/>
                  </a:moveTo>
                  <a:lnTo>
                    <a:pt x="25609" y="17015"/>
                  </a:lnTo>
                  <a:lnTo>
                    <a:pt x="88" y="17015"/>
                  </a:lnTo>
                  <a:lnTo>
                    <a:pt x="88" y="89"/>
                  </a:lnTo>
                  <a:close/>
                  <a:moveTo>
                    <a:pt x="0" y="1"/>
                  </a:moveTo>
                  <a:lnTo>
                    <a:pt x="0" y="17103"/>
                  </a:lnTo>
                  <a:lnTo>
                    <a:pt x="25697" y="17103"/>
                  </a:lnTo>
                  <a:lnTo>
                    <a:pt x="25697" y="17059"/>
                  </a:lnTo>
                  <a:lnTo>
                    <a:pt x="256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4872689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extrusionOk="0">
                  <a:moveTo>
                    <a:pt x="0" y="1"/>
                  </a:moveTo>
                  <a:lnTo>
                    <a:pt x="0" y="17103"/>
                  </a:lnTo>
                  <a:lnTo>
                    <a:pt x="88" y="1710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4872689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fill="none" extrusionOk="0">
                  <a:moveTo>
                    <a:pt x="0" y="1"/>
                  </a:moveTo>
                  <a:lnTo>
                    <a:pt x="0" y="17103"/>
                  </a:lnTo>
                  <a:lnTo>
                    <a:pt x="88" y="17103"/>
                  </a:lnTo>
                  <a:lnTo>
                    <a:pt x="88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5252247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extrusionOk="0">
                  <a:moveTo>
                    <a:pt x="0" y="1"/>
                  </a:moveTo>
                  <a:lnTo>
                    <a:pt x="0" y="17103"/>
                  </a:lnTo>
                  <a:lnTo>
                    <a:pt x="88" y="1710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5252247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fill="none" extrusionOk="0">
                  <a:moveTo>
                    <a:pt x="0" y="1"/>
                  </a:moveTo>
                  <a:lnTo>
                    <a:pt x="0" y="17103"/>
                  </a:lnTo>
                  <a:lnTo>
                    <a:pt x="88" y="17103"/>
                  </a:lnTo>
                  <a:lnTo>
                    <a:pt x="88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5637726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extrusionOk="0">
                  <a:moveTo>
                    <a:pt x="0" y="1"/>
                  </a:moveTo>
                  <a:lnTo>
                    <a:pt x="0" y="17103"/>
                  </a:lnTo>
                  <a:lnTo>
                    <a:pt x="88" y="1710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5637726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fill="none" extrusionOk="0">
                  <a:moveTo>
                    <a:pt x="0" y="1"/>
                  </a:moveTo>
                  <a:lnTo>
                    <a:pt x="0" y="17103"/>
                  </a:lnTo>
                  <a:lnTo>
                    <a:pt x="88" y="17103"/>
                  </a:lnTo>
                  <a:lnTo>
                    <a:pt x="88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6017150" y="3729180"/>
              <a:ext cx="12109" cy="2301166"/>
            </a:xfrm>
            <a:custGeom>
              <a:avLst/>
              <a:gdLst/>
              <a:ahLst/>
              <a:cxnLst/>
              <a:rect l="l" t="t" r="r" b="b"/>
              <a:pathLst>
                <a:path w="90" h="17103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6017150" y="3729180"/>
              <a:ext cx="12109" cy="2301166"/>
            </a:xfrm>
            <a:custGeom>
              <a:avLst/>
              <a:gdLst/>
              <a:ahLst/>
              <a:cxnLst/>
              <a:rect l="l" t="t" r="r" b="b"/>
              <a:pathLst>
                <a:path w="90" h="17103" fill="none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6396708" y="3729180"/>
              <a:ext cx="12109" cy="2301166"/>
            </a:xfrm>
            <a:custGeom>
              <a:avLst/>
              <a:gdLst/>
              <a:ahLst/>
              <a:cxnLst/>
              <a:rect l="l" t="t" r="r" b="b"/>
              <a:pathLst>
                <a:path w="90" h="17103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6396708" y="3729180"/>
              <a:ext cx="12109" cy="2301166"/>
            </a:xfrm>
            <a:custGeom>
              <a:avLst/>
              <a:gdLst/>
              <a:ahLst/>
              <a:cxnLst/>
              <a:rect l="l" t="t" r="r" b="b"/>
              <a:pathLst>
                <a:path w="90" h="17103" fill="none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6782187" y="3729180"/>
              <a:ext cx="12109" cy="2301166"/>
            </a:xfrm>
            <a:custGeom>
              <a:avLst/>
              <a:gdLst/>
              <a:ahLst/>
              <a:cxnLst/>
              <a:rect l="l" t="t" r="r" b="b"/>
              <a:pathLst>
                <a:path w="90" h="17103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6782187" y="3729180"/>
              <a:ext cx="12109" cy="2301166"/>
            </a:xfrm>
            <a:custGeom>
              <a:avLst/>
              <a:gdLst/>
              <a:ahLst/>
              <a:cxnLst/>
              <a:rect l="l" t="t" r="r" b="b"/>
              <a:pathLst>
                <a:path w="90" h="17103" fill="none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7161745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7161745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fill="none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7547224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7547224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fill="none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7926783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7926783" y="3729180"/>
              <a:ext cx="11975" cy="2301166"/>
            </a:xfrm>
            <a:custGeom>
              <a:avLst/>
              <a:gdLst/>
              <a:ahLst/>
              <a:cxnLst/>
              <a:rect l="l" t="t" r="r" b="b"/>
              <a:pathLst>
                <a:path w="89" h="17103" fill="none" extrusionOk="0">
                  <a:moveTo>
                    <a:pt x="1" y="1"/>
                  </a:moveTo>
                  <a:lnTo>
                    <a:pt x="1" y="17103"/>
                  </a:lnTo>
                  <a:lnTo>
                    <a:pt x="89" y="17103"/>
                  </a:lnTo>
                  <a:lnTo>
                    <a:pt x="8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4884529" y="4102819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extrusionOk="0">
                  <a:moveTo>
                    <a:pt x="0" y="1"/>
                  </a:moveTo>
                  <a:lnTo>
                    <a:pt x="0" y="89"/>
                  </a:lnTo>
                  <a:lnTo>
                    <a:pt x="25477" y="89"/>
                  </a:lnTo>
                  <a:lnTo>
                    <a:pt x="25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4884529" y="4102819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fill="none" extrusionOk="0">
                  <a:moveTo>
                    <a:pt x="25477" y="1"/>
                  </a:moveTo>
                  <a:lnTo>
                    <a:pt x="0" y="1"/>
                  </a:lnTo>
                  <a:lnTo>
                    <a:pt x="0" y="89"/>
                  </a:lnTo>
                  <a:lnTo>
                    <a:pt x="25477" y="8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4884529" y="4488297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extrusionOk="0">
                  <a:moveTo>
                    <a:pt x="0" y="1"/>
                  </a:moveTo>
                  <a:lnTo>
                    <a:pt x="0" y="89"/>
                  </a:lnTo>
                  <a:lnTo>
                    <a:pt x="25477" y="89"/>
                  </a:lnTo>
                  <a:lnTo>
                    <a:pt x="25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4884529" y="4488297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fill="none" extrusionOk="0">
                  <a:moveTo>
                    <a:pt x="25477" y="1"/>
                  </a:moveTo>
                  <a:lnTo>
                    <a:pt x="0" y="1"/>
                  </a:lnTo>
                  <a:lnTo>
                    <a:pt x="0" y="89"/>
                  </a:lnTo>
                  <a:lnTo>
                    <a:pt x="25477" y="8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4884529" y="5253334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extrusionOk="0">
                  <a:moveTo>
                    <a:pt x="0" y="1"/>
                  </a:moveTo>
                  <a:lnTo>
                    <a:pt x="0" y="89"/>
                  </a:lnTo>
                  <a:lnTo>
                    <a:pt x="25477" y="89"/>
                  </a:lnTo>
                  <a:lnTo>
                    <a:pt x="25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4884529" y="5253334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fill="none" extrusionOk="0">
                  <a:moveTo>
                    <a:pt x="25477" y="1"/>
                  </a:moveTo>
                  <a:lnTo>
                    <a:pt x="0" y="1"/>
                  </a:lnTo>
                  <a:lnTo>
                    <a:pt x="0" y="89"/>
                  </a:lnTo>
                  <a:lnTo>
                    <a:pt x="25477" y="8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4884529" y="5632893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extrusionOk="0">
                  <a:moveTo>
                    <a:pt x="0" y="1"/>
                  </a:moveTo>
                  <a:lnTo>
                    <a:pt x="0" y="89"/>
                  </a:lnTo>
                  <a:lnTo>
                    <a:pt x="25477" y="89"/>
                  </a:lnTo>
                  <a:lnTo>
                    <a:pt x="25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4884529" y="5632893"/>
              <a:ext cx="3427867" cy="11975"/>
            </a:xfrm>
            <a:custGeom>
              <a:avLst/>
              <a:gdLst/>
              <a:ahLst/>
              <a:cxnLst/>
              <a:rect l="l" t="t" r="r" b="b"/>
              <a:pathLst>
                <a:path w="25477" h="89" fill="none" extrusionOk="0">
                  <a:moveTo>
                    <a:pt x="25477" y="1"/>
                  </a:moveTo>
                  <a:lnTo>
                    <a:pt x="0" y="1"/>
                  </a:lnTo>
                  <a:lnTo>
                    <a:pt x="0" y="89"/>
                  </a:lnTo>
                  <a:lnTo>
                    <a:pt x="25477" y="8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51" name="Google Shape;751;p37"/>
            <p:cNvCxnSpPr/>
            <p:nvPr/>
          </p:nvCxnSpPr>
          <p:spPr>
            <a:xfrm>
              <a:off x="8330150" y="3783875"/>
              <a:ext cx="0" cy="1359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2" name="Google Shape;752;p37"/>
          <p:cNvGrpSpPr/>
          <p:nvPr/>
        </p:nvGrpSpPr>
        <p:grpSpPr>
          <a:xfrm>
            <a:off x="782974" y="476215"/>
            <a:ext cx="802450" cy="784311"/>
            <a:chOff x="712005" y="384639"/>
            <a:chExt cx="569922" cy="557039"/>
          </a:xfrm>
        </p:grpSpPr>
        <p:grpSp>
          <p:nvGrpSpPr>
            <p:cNvPr id="753" name="Google Shape;753;p37"/>
            <p:cNvGrpSpPr/>
            <p:nvPr/>
          </p:nvGrpSpPr>
          <p:grpSpPr>
            <a:xfrm>
              <a:off x="712005" y="384639"/>
              <a:ext cx="497703" cy="483698"/>
              <a:chOff x="794331" y="401591"/>
              <a:chExt cx="516235" cy="501709"/>
            </a:xfrm>
          </p:grpSpPr>
          <p:sp>
            <p:nvSpPr>
              <p:cNvPr id="754" name="Google Shape;754;p37"/>
              <p:cNvSpPr/>
              <p:nvPr/>
            </p:nvSpPr>
            <p:spPr>
              <a:xfrm>
                <a:off x="794331" y="401591"/>
                <a:ext cx="516235" cy="501709"/>
              </a:xfrm>
              <a:custGeom>
                <a:avLst/>
                <a:gdLst/>
                <a:ahLst/>
                <a:cxnLst/>
                <a:rect l="l" t="t" r="r" b="b"/>
                <a:pathLst>
                  <a:path w="23420" h="22761" extrusionOk="0">
                    <a:moveTo>
                      <a:pt x="1" y="1"/>
                    </a:moveTo>
                    <a:lnTo>
                      <a:pt x="1" y="22761"/>
                    </a:lnTo>
                    <a:lnTo>
                      <a:pt x="23420" y="22761"/>
                    </a:lnTo>
                    <a:lnTo>
                      <a:pt x="234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7"/>
              <p:cNvSpPr/>
              <p:nvPr/>
            </p:nvSpPr>
            <p:spPr>
              <a:xfrm>
                <a:off x="826447" y="497189"/>
                <a:ext cx="452004" cy="373995"/>
              </a:xfrm>
              <a:custGeom>
                <a:avLst/>
                <a:gdLst/>
                <a:ahLst/>
                <a:cxnLst/>
                <a:rect l="l" t="t" r="r" b="b"/>
                <a:pathLst>
                  <a:path w="20506" h="16967" extrusionOk="0">
                    <a:moveTo>
                      <a:pt x="1" y="1"/>
                    </a:moveTo>
                    <a:lnTo>
                      <a:pt x="1" y="16967"/>
                    </a:lnTo>
                    <a:lnTo>
                      <a:pt x="20506" y="16967"/>
                    </a:lnTo>
                    <a:lnTo>
                      <a:pt x="2050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7"/>
              <p:cNvSpPr/>
              <p:nvPr/>
            </p:nvSpPr>
            <p:spPr>
              <a:xfrm>
                <a:off x="1168304" y="449026"/>
                <a:ext cx="20676" cy="3064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39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937" y="139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7"/>
              <p:cNvSpPr/>
              <p:nvPr/>
            </p:nvSpPr>
            <p:spPr>
              <a:xfrm>
                <a:off x="1253961" y="442127"/>
                <a:ext cx="16091" cy="16091"/>
              </a:xfrm>
              <a:custGeom>
                <a:avLst/>
                <a:gdLst/>
                <a:ahLst/>
                <a:cxnLst/>
                <a:rect l="l" t="t" r="r" b="b"/>
                <a:pathLst>
                  <a:path w="730" h="730" extrusionOk="0">
                    <a:moveTo>
                      <a:pt x="660" y="1"/>
                    </a:moveTo>
                    <a:lnTo>
                      <a:pt x="0" y="660"/>
                    </a:lnTo>
                    <a:lnTo>
                      <a:pt x="105" y="729"/>
                    </a:lnTo>
                    <a:lnTo>
                      <a:pt x="729" y="105"/>
                    </a:lnTo>
                    <a:lnTo>
                      <a:pt x="6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7"/>
              <p:cNvSpPr/>
              <p:nvPr/>
            </p:nvSpPr>
            <p:spPr>
              <a:xfrm>
                <a:off x="1211132" y="441377"/>
                <a:ext cx="18383" cy="17612"/>
              </a:xfrm>
              <a:custGeom>
                <a:avLst/>
                <a:gdLst/>
                <a:ahLst/>
                <a:cxnLst/>
                <a:rect l="l" t="t" r="r" b="b"/>
                <a:pathLst>
                  <a:path w="834" h="799" extrusionOk="0">
                    <a:moveTo>
                      <a:pt x="694" y="139"/>
                    </a:moveTo>
                    <a:lnTo>
                      <a:pt x="694" y="659"/>
                    </a:lnTo>
                    <a:lnTo>
                      <a:pt x="139" y="659"/>
                    </a:lnTo>
                    <a:lnTo>
                      <a:pt x="139" y="139"/>
                    </a:lnTo>
                    <a:close/>
                    <a:moveTo>
                      <a:pt x="1" y="0"/>
                    </a:moveTo>
                    <a:lnTo>
                      <a:pt x="1" y="798"/>
                    </a:lnTo>
                    <a:lnTo>
                      <a:pt x="833" y="798"/>
                    </a:lnTo>
                    <a:lnTo>
                      <a:pt x="8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9" name="Google Shape;759;p37"/>
            <p:cNvGrpSpPr/>
            <p:nvPr/>
          </p:nvGrpSpPr>
          <p:grpSpPr>
            <a:xfrm>
              <a:off x="1057682" y="538173"/>
              <a:ext cx="224245" cy="403505"/>
              <a:chOff x="8063823" y="2506947"/>
              <a:chExt cx="198009" cy="356296"/>
            </a:xfrm>
          </p:grpSpPr>
          <p:sp>
            <p:nvSpPr>
              <p:cNvPr id="760" name="Google Shape;760;p37"/>
              <p:cNvSpPr/>
              <p:nvPr/>
            </p:nvSpPr>
            <p:spPr>
              <a:xfrm>
                <a:off x="8063823" y="2506947"/>
                <a:ext cx="198009" cy="39628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903" extrusionOk="0">
                    <a:moveTo>
                      <a:pt x="1" y="0"/>
                    </a:moveTo>
                    <a:lnTo>
                      <a:pt x="1" y="902"/>
                    </a:lnTo>
                    <a:lnTo>
                      <a:pt x="4511" y="902"/>
                    </a:lnTo>
                    <a:lnTo>
                      <a:pt x="4511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7"/>
              <p:cNvSpPr/>
              <p:nvPr/>
            </p:nvSpPr>
            <p:spPr>
              <a:xfrm>
                <a:off x="8063823" y="2823615"/>
                <a:ext cx="198009" cy="39628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903" extrusionOk="0">
                    <a:moveTo>
                      <a:pt x="1" y="1"/>
                    </a:moveTo>
                    <a:lnTo>
                      <a:pt x="1" y="903"/>
                    </a:lnTo>
                    <a:lnTo>
                      <a:pt x="4511" y="903"/>
                    </a:lnTo>
                    <a:lnTo>
                      <a:pt x="4511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7"/>
              <p:cNvSpPr/>
              <p:nvPr/>
            </p:nvSpPr>
            <p:spPr>
              <a:xfrm>
                <a:off x="8082122" y="2546531"/>
                <a:ext cx="159917" cy="275642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6281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214" y="2915"/>
                    </a:lnTo>
                    <a:lnTo>
                      <a:pt x="1214" y="3366"/>
                    </a:lnTo>
                    <a:lnTo>
                      <a:pt x="0" y="4511"/>
                    </a:lnTo>
                    <a:lnTo>
                      <a:pt x="0" y="6280"/>
                    </a:lnTo>
                    <a:lnTo>
                      <a:pt x="3643" y="6280"/>
                    </a:lnTo>
                    <a:lnTo>
                      <a:pt x="3643" y="4511"/>
                    </a:lnTo>
                    <a:lnTo>
                      <a:pt x="2463" y="3366"/>
                    </a:lnTo>
                    <a:lnTo>
                      <a:pt x="2463" y="2915"/>
                    </a:lnTo>
                    <a:lnTo>
                      <a:pt x="3643" y="1735"/>
                    </a:lnTo>
                    <a:lnTo>
                      <a:pt x="364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7"/>
              <p:cNvSpPr/>
              <p:nvPr/>
            </p:nvSpPr>
            <p:spPr>
              <a:xfrm>
                <a:off x="8086686" y="2756648"/>
                <a:ext cx="152281" cy="6552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1493" extrusionOk="0">
                    <a:moveTo>
                      <a:pt x="1527" y="0"/>
                    </a:moveTo>
                    <a:lnTo>
                      <a:pt x="0" y="1492"/>
                    </a:lnTo>
                    <a:lnTo>
                      <a:pt x="3470" y="1492"/>
                    </a:lnTo>
                    <a:lnTo>
                      <a:pt x="19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7"/>
              <p:cNvSpPr/>
              <p:nvPr/>
            </p:nvSpPr>
            <p:spPr>
              <a:xfrm>
                <a:off x="8086686" y="2756648"/>
                <a:ext cx="152281" cy="6552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1493" fill="none" extrusionOk="0">
                    <a:moveTo>
                      <a:pt x="1527" y="0"/>
                    </a:moveTo>
                    <a:lnTo>
                      <a:pt x="0" y="1492"/>
                    </a:lnTo>
                    <a:lnTo>
                      <a:pt x="3470" y="1492"/>
                    </a:lnTo>
                    <a:lnTo>
                      <a:pt x="194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7"/>
              <p:cNvSpPr/>
              <p:nvPr/>
            </p:nvSpPr>
            <p:spPr>
              <a:xfrm>
                <a:off x="8153654" y="2726192"/>
                <a:ext cx="18344" cy="1983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417" y="451"/>
                    </a:lnTo>
                    <a:lnTo>
                      <a:pt x="4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7"/>
              <p:cNvSpPr/>
              <p:nvPr/>
            </p:nvSpPr>
            <p:spPr>
              <a:xfrm>
                <a:off x="8153654" y="2698765"/>
                <a:ext cx="18344" cy="1983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417" y="452"/>
                    </a:lnTo>
                    <a:lnTo>
                      <a:pt x="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7"/>
              <p:cNvSpPr/>
              <p:nvPr/>
            </p:nvSpPr>
            <p:spPr>
              <a:xfrm>
                <a:off x="8124734" y="2628726"/>
                <a:ext cx="74648" cy="27472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626" extrusionOk="0">
                    <a:moveTo>
                      <a:pt x="1" y="1"/>
                    </a:moveTo>
                    <a:lnTo>
                      <a:pt x="660" y="625"/>
                    </a:lnTo>
                    <a:lnTo>
                      <a:pt x="1076" y="625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8" name="Google Shape;768;p37"/>
          <p:cNvGrpSpPr/>
          <p:nvPr/>
        </p:nvGrpSpPr>
        <p:grpSpPr>
          <a:xfrm>
            <a:off x="-28650" y="272100"/>
            <a:ext cx="9201300" cy="4599300"/>
            <a:chOff x="-28650" y="272100"/>
            <a:chExt cx="9201300" cy="4599300"/>
          </a:xfrm>
        </p:grpSpPr>
        <p:cxnSp>
          <p:nvCxnSpPr>
            <p:cNvPr id="769" name="Google Shape;769;p37"/>
            <p:cNvCxnSpPr/>
            <p:nvPr/>
          </p:nvCxnSpPr>
          <p:spPr>
            <a:xfrm>
              <a:off x="-28650" y="27215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0" name="Google Shape;770;p37"/>
            <p:cNvCxnSpPr/>
            <p:nvPr/>
          </p:nvCxnSpPr>
          <p:spPr>
            <a:xfrm rot="10800000">
              <a:off x="595475" y="272100"/>
              <a:ext cx="0" cy="4599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1" name="Google Shape;771;p37"/>
            <p:cNvCxnSpPr/>
            <p:nvPr/>
          </p:nvCxnSpPr>
          <p:spPr>
            <a:xfrm rot="10800000">
              <a:off x="8548525" y="272100"/>
              <a:ext cx="0" cy="4599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2" name="Google Shape;772;p37"/>
            <p:cNvCxnSpPr/>
            <p:nvPr/>
          </p:nvCxnSpPr>
          <p:spPr>
            <a:xfrm>
              <a:off x="-28650" y="4871400"/>
              <a:ext cx="9201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●"/>
              <a:defRPr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65" r:id="rId6"/>
    <p:sldLayoutId id="2147483681" r:id="rId7"/>
    <p:sldLayoutId id="2147483682" r:id="rId8"/>
    <p:sldLayoutId id="214748368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41"/>
          <p:cNvGrpSpPr/>
          <p:nvPr/>
        </p:nvGrpSpPr>
        <p:grpSpPr>
          <a:xfrm rot="10800000">
            <a:off x="4140148" y="3854170"/>
            <a:ext cx="4041877" cy="382134"/>
            <a:chOff x="4171261" y="4165423"/>
            <a:chExt cx="4138299" cy="382134"/>
          </a:xfrm>
        </p:grpSpPr>
        <p:sp>
          <p:nvSpPr>
            <p:cNvPr id="784" name="Google Shape;784;p41"/>
            <p:cNvSpPr/>
            <p:nvPr/>
          </p:nvSpPr>
          <p:spPr>
            <a:xfrm>
              <a:off x="4171261" y="4165423"/>
              <a:ext cx="4104000" cy="3384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4205560" y="4209156"/>
              <a:ext cx="4104000" cy="338400"/>
            </a:xfrm>
            <a:prstGeom prst="rect">
              <a:avLst/>
            </a:prstGeom>
            <a:solidFill>
              <a:srgbClr val="B5B1A7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6" name="Google Shape;786;p41"/>
          <p:cNvSpPr txBox="1">
            <a:spLocks noGrp="1"/>
          </p:cNvSpPr>
          <p:nvPr>
            <p:ph type="ctrTitle"/>
          </p:nvPr>
        </p:nvSpPr>
        <p:spPr>
          <a:xfrm>
            <a:off x="2330275" y="799475"/>
            <a:ext cx="58950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1100"/>
              </a:spcBef>
              <a:spcAft>
                <a:spcPts val="200"/>
              </a:spcAft>
              <a:buNone/>
            </a:pPr>
            <a:r>
              <a:rPr lang="en" dirty="0"/>
              <a:t>114</a:t>
            </a:r>
            <a:endParaRPr dirty="0"/>
          </a:p>
        </p:txBody>
      </p:sp>
      <p:sp>
        <p:nvSpPr>
          <p:cNvPr id="787" name="Google Shape;787;p41"/>
          <p:cNvSpPr txBox="1">
            <a:spLocks noGrp="1"/>
          </p:cNvSpPr>
          <p:nvPr>
            <p:ph type="subTitle" idx="1"/>
          </p:nvPr>
        </p:nvSpPr>
        <p:spPr>
          <a:xfrm>
            <a:off x="4098175" y="3793125"/>
            <a:ext cx="4012200" cy="3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ADILIAKA</a:t>
            </a:r>
            <a:endParaRPr dirty="0"/>
          </a:p>
        </p:txBody>
      </p:sp>
      <p:sp>
        <p:nvSpPr>
          <p:cNvPr id="788" name="Google Shape;788;p41"/>
          <p:cNvSpPr txBox="1">
            <a:spLocks noGrp="1"/>
          </p:cNvSpPr>
          <p:nvPr>
            <p:ph type="ctrTitle" idx="2"/>
          </p:nvPr>
        </p:nvSpPr>
        <p:spPr>
          <a:xfrm>
            <a:off x="1421575" y="2031963"/>
            <a:ext cx="6803700" cy="8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11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SMENTOK</a:t>
            </a:r>
            <a:endParaRPr dirty="0"/>
          </a:p>
        </p:txBody>
      </p:sp>
      <p:sp>
        <p:nvSpPr>
          <p:cNvPr id="789" name="Google Shape;789;p41"/>
          <p:cNvSpPr/>
          <p:nvPr/>
        </p:nvSpPr>
        <p:spPr>
          <a:xfrm>
            <a:off x="2697197" y="2880975"/>
            <a:ext cx="5413172" cy="56777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aleway;900"/>
              </a:rPr>
              <a:t>SISTEM MANEJEMEN STOK</a:t>
            </a:r>
            <a:endParaRPr b="0" i="0" dirty="0"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aleway;900"/>
            </a:endParaRPr>
          </a:p>
        </p:txBody>
      </p:sp>
      <p:grpSp>
        <p:nvGrpSpPr>
          <p:cNvPr id="790" name="Google Shape;790;p41"/>
          <p:cNvGrpSpPr/>
          <p:nvPr/>
        </p:nvGrpSpPr>
        <p:grpSpPr>
          <a:xfrm>
            <a:off x="932703" y="3781417"/>
            <a:ext cx="817910" cy="745383"/>
            <a:chOff x="932703" y="3781417"/>
            <a:chExt cx="817910" cy="745383"/>
          </a:xfrm>
        </p:grpSpPr>
        <p:sp>
          <p:nvSpPr>
            <p:cNvPr id="791" name="Google Shape;791;p41"/>
            <p:cNvSpPr/>
            <p:nvPr/>
          </p:nvSpPr>
          <p:spPr>
            <a:xfrm>
              <a:off x="933450" y="4122400"/>
              <a:ext cx="373200" cy="40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2" name="Google Shape;792;p41"/>
            <p:cNvGrpSpPr/>
            <p:nvPr/>
          </p:nvGrpSpPr>
          <p:grpSpPr>
            <a:xfrm>
              <a:off x="1306597" y="3781417"/>
              <a:ext cx="444016" cy="577456"/>
              <a:chOff x="1016988" y="2859950"/>
              <a:chExt cx="503476" cy="654786"/>
            </a:xfrm>
          </p:grpSpPr>
          <p:sp>
            <p:nvSpPr>
              <p:cNvPr id="793" name="Google Shape;793;p41"/>
              <p:cNvSpPr/>
              <p:nvPr/>
            </p:nvSpPr>
            <p:spPr>
              <a:xfrm>
                <a:off x="1016988" y="2859950"/>
                <a:ext cx="503476" cy="654786"/>
              </a:xfrm>
              <a:custGeom>
                <a:avLst/>
                <a:gdLst/>
                <a:ahLst/>
                <a:cxnLst/>
                <a:rect l="l" t="t" r="r" b="b"/>
                <a:pathLst>
                  <a:path w="13393" h="17418" extrusionOk="0">
                    <a:moveTo>
                      <a:pt x="1" y="0"/>
                    </a:moveTo>
                    <a:lnTo>
                      <a:pt x="1" y="17417"/>
                    </a:lnTo>
                    <a:lnTo>
                      <a:pt x="13393" y="17417"/>
                    </a:lnTo>
                    <a:lnTo>
                      <a:pt x="13393" y="4164"/>
                    </a:lnTo>
                    <a:lnTo>
                      <a:pt x="1006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1"/>
              <p:cNvSpPr/>
              <p:nvPr/>
            </p:nvSpPr>
            <p:spPr>
              <a:xfrm>
                <a:off x="1395242" y="2859950"/>
                <a:ext cx="125221" cy="156535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4164" extrusionOk="0">
                    <a:moveTo>
                      <a:pt x="0" y="0"/>
                    </a:moveTo>
                    <a:lnTo>
                      <a:pt x="0" y="4164"/>
                    </a:lnTo>
                    <a:lnTo>
                      <a:pt x="3331" y="416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5" name="Google Shape;795;p41"/>
            <p:cNvSpPr/>
            <p:nvPr/>
          </p:nvSpPr>
          <p:spPr>
            <a:xfrm>
              <a:off x="932703" y="4185159"/>
              <a:ext cx="726899" cy="339330"/>
            </a:xfrm>
            <a:custGeom>
              <a:avLst/>
              <a:gdLst/>
              <a:ahLst/>
              <a:cxnLst/>
              <a:rect l="l" t="t" r="r" b="b"/>
              <a:pathLst>
                <a:path w="18806" h="8779" extrusionOk="0">
                  <a:moveTo>
                    <a:pt x="2499" y="0"/>
                  </a:moveTo>
                  <a:lnTo>
                    <a:pt x="1" y="8778"/>
                  </a:lnTo>
                  <a:lnTo>
                    <a:pt x="16273" y="8778"/>
                  </a:lnTo>
                  <a:lnTo>
                    <a:pt x="18805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96" name="Google Shape;796;p41"/>
            <p:cNvCxnSpPr/>
            <p:nvPr/>
          </p:nvCxnSpPr>
          <p:spPr>
            <a:xfrm>
              <a:off x="1372013" y="4015325"/>
              <a:ext cx="313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41"/>
            <p:cNvCxnSpPr/>
            <p:nvPr/>
          </p:nvCxnSpPr>
          <p:spPr>
            <a:xfrm>
              <a:off x="1372013" y="4070150"/>
              <a:ext cx="313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41"/>
            <p:cNvCxnSpPr/>
            <p:nvPr/>
          </p:nvCxnSpPr>
          <p:spPr>
            <a:xfrm>
              <a:off x="1372013" y="4122400"/>
              <a:ext cx="313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99" name="Google Shape;799;p41"/>
            <p:cNvGrpSpPr/>
            <p:nvPr/>
          </p:nvGrpSpPr>
          <p:grpSpPr>
            <a:xfrm>
              <a:off x="1218731" y="3831462"/>
              <a:ext cx="154828" cy="154841"/>
              <a:chOff x="2459513" y="3929147"/>
              <a:chExt cx="129900" cy="129900"/>
            </a:xfrm>
          </p:grpSpPr>
          <p:sp>
            <p:nvSpPr>
              <p:cNvPr id="800" name="Google Shape;800;p41"/>
              <p:cNvSpPr/>
              <p:nvPr/>
            </p:nvSpPr>
            <p:spPr>
              <a:xfrm>
                <a:off x="2459513" y="3929147"/>
                <a:ext cx="129900" cy="129900"/>
              </a:xfrm>
              <a:prstGeom prst="ellipse">
                <a:avLst/>
              </a:prstGeom>
              <a:solidFill>
                <a:srgbClr val="023D6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1"/>
              <p:cNvSpPr/>
              <p:nvPr/>
            </p:nvSpPr>
            <p:spPr>
              <a:xfrm>
                <a:off x="2480472" y="3950104"/>
                <a:ext cx="87900" cy="87900"/>
              </a:xfrm>
              <a:prstGeom prst="mathPlus">
                <a:avLst>
                  <a:gd name="adj1" fmla="val 0"/>
                </a:avLst>
              </a:prstGeom>
              <a:solidFill>
                <a:srgbClr val="B5B1A7"/>
              </a:solidFill>
              <a:ln w="9525" cap="flat" cmpd="sng">
                <a:solidFill>
                  <a:srgbClr val="B5B1A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2" name="Google Shape;802;p41"/>
          <p:cNvGrpSpPr/>
          <p:nvPr/>
        </p:nvGrpSpPr>
        <p:grpSpPr>
          <a:xfrm>
            <a:off x="881421" y="586095"/>
            <a:ext cx="919147" cy="621946"/>
            <a:chOff x="881421" y="586095"/>
            <a:chExt cx="919147" cy="621946"/>
          </a:xfrm>
        </p:grpSpPr>
        <p:grpSp>
          <p:nvGrpSpPr>
            <p:cNvPr id="803" name="Google Shape;803;p41"/>
            <p:cNvGrpSpPr/>
            <p:nvPr/>
          </p:nvGrpSpPr>
          <p:grpSpPr>
            <a:xfrm>
              <a:off x="881421" y="586095"/>
              <a:ext cx="919147" cy="621946"/>
              <a:chOff x="1023977" y="757514"/>
              <a:chExt cx="1105010" cy="747711"/>
            </a:xfrm>
          </p:grpSpPr>
          <p:grpSp>
            <p:nvGrpSpPr>
              <p:cNvPr id="804" name="Google Shape;804;p41"/>
              <p:cNvGrpSpPr/>
              <p:nvPr/>
            </p:nvGrpSpPr>
            <p:grpSpPr>
              <a:xfrm>
                <a:off x="1023977" y="871814"/>
                <a:ext cx="1019285" cy="633411"/>
                <a:chOff x="893025" y="871800"/>
                <a:chExt cx="1150175" cy="714750"/>
              </a:xfrm>
            </p:grpSpPr>
            <p:sp>
              <p:nvSpPr>
                <p:cNvPr id="805" name="Google Shape;805;p41"/>
                <p:cNvSpPr/>
                <p:nvPr/>
              </p:nvSpPr>
              <p:spPr>
                <a:xfrm>
                  <a:off x="893025" y="871800"/>
                  <a:ext cx="1150175" cy="71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07" h="28590" extrusionOk="0">
                      <a:moveTo>
                        <a:pt x="1" y="0"/>
                      </a:moveTo>
                      <a:lnTo>
                        <a:pt x="1" y="28589"/>
                      </a:lnTo>
                      <a:lnTo>
                        <a:pt x="46007" y="28589"/>
                      </a:lnTo>
                      <a:lnTo>
                        <a:pt x="4600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" name="Google Shape;806;p41"/>
                <p:cNvSpPr/>
                <p:nvPr/>
              </p:nvSpPr>
              <p:spPr>
                <a:xfrm>
                  <a:off x="893025" y="871800"/>
                  <a:ext cx="1150175" cy="128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07" h="28590" extrusionOk="0">
                      <a:moveTo>
                        <a:pt x="1" y="0"/>
                      </a:moveTo>
                      <a:lnTo>
                        <a:pt x="1" y="28589"/>
                      </a:lnTo>
                      <a:lnTo>
                        <a:pt x="46007" y="28589"/>
                      </a:lnTo>
                      <a:lnTo>
                        <a:pt x="4600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" name="Google Shape;807;p41"/>
                <p:cNvSpPr/>
                <p:nvPr/>
              </p:nvSpPr>
              <p:spPr>
                <a:xfrm>
                  <a:off x="1968575" y="913425"/>
                  <a:ext cx="42550" cy="4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2" h="1701" extrusionOk="0">
                      <a:moveTo>
                        <a:pt x="105" y="1"/>
                      </a:moveTo>
                      <a:lnTo>
                        <a:pt x="36" y="35"/>
                      </a:lnTo>
                      <a:lnTo>
                        <a:pt x="1" y="139"/>
                      </a:lnTo>
                      <a:lnTo>
                        <a:pt x="36" y="209"/>
                      </a:lnTo>
                      <a:lnTo>
                        <a:pt x="660" y="868"/>
                      </a:lnTo>
                      <a:lnTo>
                        <a:pt x="36" y="1493"/>
                      </a:lnTo>
                      <a:lnTo>
                        <a:pt x="1" y="1597"/>
                      </a:lnTo>
                      <a:lnTo>
                        <a:pt x="36" y="1666"/>
                      </a:lnTo>
                      <a:lnTo>
                        <a:pt x="105" y="1701"/>
                      </a:lnTo>
                      <a:lnTo>
                        <a:pt x="209" y="1666"/>
                      </a:lnTo>
                      <a:lnTo>
                        <a:pt x="834" y="1041"/>
                      </a:lnTo>
                      <a:lnTo>
                        <a:pt x="1493" y="1666"/>
                      </a:lnTo>
                      <a:lnTo>
                        <a:pt x="1562" y="1701"/>
                      </a:lnTo>
                      <a:lnTo>
                        <a:pt x="1666" y="1666"/>
                      </a:lnTo>
                      <a:lnTo>
                        <a:pt x="1701" y="1597"/>
                      </a:lnTo>
                      <a:lnTo>
                        <a:pt x="1666" y="1493"/>
                      </a:lnTo>
                      <a:lnTo>
                        <a:pt x="1007" y="868"/>
                      </a:lnTo>
                      <a:lnTo>
                        <a:pt x="1666" y="209"/>
                      </a:lnTo>
                      <a:lnTo>
                        <a:pt x="1701" y="139"/>
                      </a:lnTo>
                      <a:lnTo>
                        <a:pt x="1666" y="35"/>
                      </a:lnTo>
                      <a:lnTo>
                        <a:pt x="1562" y="1"/>
                      </a:lnTo>
                      <a:lnTo>
                        <a:pt x="1493" y="35"/>
                      </a:lnTo>
                      <a:lnTo>
                        <a:pt x="834" y="695"/>
                      </a:lnTo>
                      <a:lnTo>
                        <a:pt x="209" y="35"/>
                      </a:lnTo>
                      <a:lnTo>
                        <a:pt x="10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41"/>
                <p:cNvSpPr/>
                <p:nvPr/>
              </p:nvSpPr>
              <p:spPr>
                <a:xfrm>
                  <a:off x="1880125" y="910825"/>
                  <a:ext cx="48575" cy="4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3" h="1944" extrusionOk="0">
                      <a:moveTo>
                        <a:pt x="1700" y="243"/>
                      </a:moveTo>
                      <a:lnTo>
                        <a:pt x="1700" y="1701"/>
                      </a:lnTo>
                      <a:lnTo>
                        <a:pt x="243" y="1701"/>
                      </a:lnTo>
                      <a:lnTo>
                        <a:pt x="243" y="243"/>
                      </a:lnTo>
                      <a:close/>
                      <a:moveTo>
                        <a:pt x="0" y="1"/>
                      </a:moveTo>
                      <a:lnTo>
                        <a:pt x="0" y="1943"/>
                      </a:lnTo>
                      <a:lnTo>
                        <a:pt x="1943" y="1943"/>
                      </a:lnTo>
                      <a:lnTo>
                        <a:pt x="194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41"/>
                <p:cNvSpPr/>
                <p:nvPr/>
              </p:nvSpPr>
              <p:spPr>
                <a:xfrm>
                  <a:off x="1800325" y="935125"/>
                  <a:ext cx="48600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4" h="243" extrusionOk="0">
                      <a:moveTo>
                        <a:pt x="104" y="0"/>
                      </a:moveTo>
                      <a:lnTo>
                        <a:pt x="35" y="35"/>
                      </a:lnTo>
                      <a:lnTo>
                        <a:pt x="0" y="139"/>
                      </a:lnTo>
                      <a:lnTo>
                        <a:pt x="35" y="208"/>
                      </a:lnTo>
                      <a:lnTo>
                        <a:pt x="104" y="243"/>
                      </a:lnTo>
                      <a:lnTo>
                        <a:pt x="1839" y="243"/>
                      </a:lnTo>
                      <a:lnTo>
                        <a:pt x="1908" y="208"/>
                      </a:lnTo>
                      <a:lnTo>
                        <a:pt x="1943" y="139"/>
                      </a:lnTo>
                      <a:lnTo>
                        <a:pt x="1908" y="35"/>
                      </a:lnTo>
                      <a:lnTo>
                        <a:pt x="183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0" name="Google Shape;810;p41"/>
              <p:cNvGrpSpPr/>
              <p:nvPr/>
            </p:nvGrpSpPr>
            <p:grpSpPr>
              <a:xfrm>
                <a:off x="1066840" y="814664"/>
                <a:ext cx="1019285" cy="633411"/>
                <a:chOff x="893025" y="871800"/>
                <a:chExt cx="1150175" cy="714750"/>
              </a:xfrm>
            </p:grpSpPr>
            <p:sp>
              <p:nvSpPr>
                <p:cNvPr id="811" name="Google Shape;811;p41"/>
                <p:cNvSpPr/>
                <p:nvPr/>
              </p:nvSpPr>
              <p:spPr>
                <a:xfrm>
                  <a:off x="893025" y="871800"/>
                  <a:ext cx="1150175" cy="71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07" h="28590" extrusionOk="0">
                      <a:moveTo>
                        <a:pt x="1" y="0"/>
                      </a:moveTo>
                      <a:lnTo>
                        <a:pt x="1" y="28589"/>
                      </a:lnTo>
                      <a:lnTo>
                        <a:pt x="46007" y="28589"/>
                      </a:lnTo>
                      <a:lnTo>
                        <a:pt x="4600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41"/>
                <p:cNvSpPr/>
                <p:nvPr/>
              </p:nvSpPr>
              <p:spPr>
                <a:xfrm>
                  <a:off x="893025" y="871800"/>
                  <a:ext cx="1150175" cy="128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07" h="28590" extrusionOk="0">
                      <a:moveTo>
                        <a:pt x="1" y="0"/>
                      </a:moveTo>
                      <a:lnTo>
                        <a:pt x="1" y="28589"/>
                      </a:lnTo>
                      <a:lnTo>
                        <a:pt x="46007" y="28589"/>
                      </a:lnTo>
                      <a:lnTo>
                        <a:pt x="4600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41"/>
                <p:cNvSpPr/>
                <p:nvPr/>
              </p:nvSpPr>
              <p:spPr>
                <a:xfrm>
                  <a:off x="1968575" y="913425"/>
                  <a:ext cx="42550" cy="4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2" h="1701" extrusionOk="0">
                      <a:moveTo>
                        <a:pt x="105" y="1"/>
                      </a:moveTo>
                      <a:lnTo>
                        <a:pt x="36" y="35"/>
                      </a:lnTo>
                      <a:lnTo>
                        <a:pt x="1" y="139"/>
                      </a:lnTo>
                      <a:lnTo>
                        <a:pt x="36" y="209"/>
                      </a:lnTo>
                      <a:lnTo>
                        <a:pt x="660" y="868"/>
                      </a:lnTo>
                      <a:lnTo>
                        <a:pt x="36" y="1493"/>
                      </a:lnTo>
                      <a:lnTo>
                        <a:pt x="1" y="1597"/>
                      </a:lnTo>
                      <a:lnTo>
                        <a:pt x="36" y="1666"/>
                      </a:lnTo>
                      <a:lnTo>
                        <a:pt x="105" y="1701"/>
                      </a:lnTo>
                      <a:lnTo>
                        <a:pt x="209" y="1666"/>
                      </a:lnTo>
                      <a:lnTo>
                        <a:pt x="834" y="1041"/>
                      </a:lnTo>
                      <a:lnTo>
                        <a:pt x="1493" y="1666"/>
                      </a:lnTo>
                      <a:lnTo>
                        <a:pt x="1562" y="1701"/>
                      </a:lnTo>
                      <a:lnTo>
                        <a:pt x="1666" y="1666"/>
                      </a:lnTo>
                      <a:lnTo>
                        <a:pt x="1701" y="1597"/>
                      </a:lnTo>
                      <a:lnTo>
                        <a:pt x="1666" y="1493"/>
                      </a:lnTo>
                      <a:lnTo>
                        <a:pt x="1007" y="868"/>
                      </a:lnTo>
                      <a:lnTo>
                        <a:pt x="1666" y="209"/>
                      </a:lnTo>
                      <a:lnTo>
                        <a:pt x="1701" y="139"/>
                      </a:lnTo>
                      <a:lnTo>
                        <a:pt x="1666" y="35"/>
                      </a:lnTo>
                      <a:lnTo>
                        <a:pt x="1562" y="1"/>
                      </a:lnTo>
                      <a:lnTo>
                        <a:pt x="1493" y="35"/>
                      </a:lnTo>
                      <a:lnTo>
                        <a:pt x="834" y="695"/>
                      </a:lnTo>
                      <a:lnTo>
                        <a:pt x="209" y="35"/>
                      </a:lnTo>
                      <a:lnTo>
                        <a:pt x="10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41"/>
                <p:cNvSpPr/>
                <p:nvPr/>
              </p:nvSpPr>
              <p:spPr>
                <a:xfrm>
                  <a:off x="1880125" y="910825"/>
                  <a:ext cx="48575" cy="4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3" h="1944" extrusionOk="0">
                      <a:moveTo>
                        <a:pt x="1700" y="243"/>
                      </a:moveTo>
                      <a:lnTo>
                        <a:pt x="1700" y="1701"/>
                      </a:lnTo>
                      <a:lnTo>
                        <a:pt x="243" y="1701"/>
                      </a:lnTo>
                      <a:lnTo>
                        <a:pt x="243" y="243"/>
                      </a:lnTo>
                      <a:close/>
                      <a:moveTo>
                        <a:pt x="0" y="1"/>
                      </a:moveTo>
                      <a:lnTo>
                        <a:pt x="0" y="1943"/>
                      </a:lnTo>
                      <a:lnTo>
                        <a:pt x="1943" y="1943"/>
                      </a:lnTo>
                      <a:lnTo>
                        <a:pt x="194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41"/>
                <p:cNvSpPr/>
                <p:nvPr/>
              </p:nvSpPr>
              <p:spPr>
                <a:xfrm>
                  <a:off x="1800325" y="935125"/>
                  <a:ext cx="48600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4" h="243" extrusionOk="0">
                      <a:moveTo>
                        <a:pt x="104" y="0"/>
                      </a:moveTo>
                      <a:lnTo>
                        <a:pt x="35" y="35"/>
                      </a:lnTo>
                      <a:lnTo>
                        <a:pt x="0" y="139"/>
                      </a:lnTo>
                      <a:lnTo>
                        <a:pt x="35" y="208"/>
                      </a:lnTo>
                      <a:lnTo>
                        <a:pt x="104" y="243"/>
                      </a:lnTo>
                      <a:lnTo>
                        <a:pt x="1839" y="243"/>
                      </a:lnTo>
                      <a:lnTo>
                        <a:pt x="1908" y="208"/>
                      </a:lnTo>
                      <a:lnTo>
                        <a:pt x="1943" y="139"/>
                      </a:lnTo>
                      <a:lnTo>
                        <a:pt x="1908" y="35"/>
                      </a:lnTo>
                      <a:lnTo>
                        <a:pt x="183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6" name="Google Shape;816;p41"/>
              <p:cNvGrpSpPr/>
              <p:nvPr/>
            </p:nvGrpSpPr>
            <p:grpSpPr>
              <a:xfrm>
                <a:off x="1109702" y="757514"/>
                <a:ext cx="1019285" cy="633411"/>
                <a:chOff x="893025" y="871800"/>
                <a:chExt cx="1150175" cy="714750"/>
              </a:xfrm>
            </p:grpSpPr>
            <p:sp>
              <p:nvSpPr>
                <p:cNvPr id="817" name="Google Shape;817;p41"/>
                <p:cNvSpPr/>
                <p:nvPr/>
              </p:nvSpPr>
              <p:spPr>
                <a:xfrm>
                  <a:off x="893025" y="871800"/>
                  <a:ext cx="1150175" cy="71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07" h="28590" extrusionOk="0">
                      <a:moveTo>
                        <a:pt x="1" y="0"/>
                      </a:moveTo>
                      <a:lnTo>
                        <a:pt x="1" y="28589"/>
                      </a:lnTo>
                      <a:lnTo>
                        <a:pt x="46007" y="28589"/>
                      </a:lnTo>
                      <a:lnTo>
                        <a:pt x="4600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41"/>
                <p:cNvSpPr/>
                <p:nvPr/>
              </p:nvSpPr>
              <p:spPr>
                <a:xfrm>
                  <a:off x="893025" y="871800"/>
                  <a:ext cx="1150175" cy="128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07" h="28590" extrusionOk="0">
                      <a:moveTo>
                        <a:pt x="1" y="0"/>
                      </a:moveTo>
                      <a:lnTo>
                        <a:pt x="1" y="28589"/>
                      </a:lnTo>
                      <a:lnTo>
                        <a:pt x="46007" y="28589"/>
                      </a:lnTo>
                      <a:lnTo>
                        <a:pt x="4600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41"/>
                <p:cNvSpPr/>
                <p:nvPr/>
              </p:nvSpPr>
              <p:spPr>
                <a:xfrm>
                  <a:off x="1968575" y="913425"/>
                  <a:ext cx="42550" cy="4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2" h="1701" extrusionOk="0">
                      <a:moveTo>
                        <a:pt x="105" y="1"/>
                      </a:moveTo>
                      <a:lnTo>
                        <a:pt x="36" y="35"/>
                      </a:lnTo>
                      <a:lnTo>
                        <a:pt x="1" y="139"/>
                      </a:lnTo>
                      <a:lnTo>
                        <a:pt x="36" y="209"/>
                      </a:lnTo>
                      <a:lnTo>
                        <a:pt x="660" y="868"/>
                      </a:lnTo>
                      <a:lnTo>
                        <a:pt x="36" y="1493"/>
                      </a:lnTo>
                      <a:lnTo>
                        <a:pt x="1" y="1597"/>
                      </a:lnTo>
                      <a:lnTo>
                        <a:pt x="36" y="1666"/>
                      </a:lnTo>
                      <a:lnTo>
                        <a:pt x="105" y="1701"/>
                      </a:lnTo>
                      <a:lnTo>
                        <a:pt x="209" y="1666"/>
                      </a:lnTo>
                      <a:lnTo>
                        <a:pt x="834" y="1041"/>
                      </a:lnTo>
                      <a:lnTo>
                        <a:pt x="1493" y="1666"/>
                      </a:lnTo>
                      <a:lnTo>
                        <a:pt x="1562" y="1701"/>
                      </a:lnTo>
                      <a:lnTo>
                        <a:pt x="1666" y="1666"/>
                      </a:lnTo>
                      <a:lnTo>
                        <a:pt x="1701" y="1597"/>
                      </a:lnTo>
                      <a:lnTo>
                        <a:pt x="1666" y="1493"/>
                      </a:lnTo>
                      <a:lnTo>
                        <a:pt x="1007" y="868"/>
                      </a:lnTo>
                      <a:lnTo>
                        <a:pt x="1666" y="209"/>
                      </a:lnTo>
                      <a:lnTo>
                        <a:pt x="1701" y="139"/>
                      </a:lnTo>
                      <a:lnTo>
                        <a:pt x="1666" y="35"/>
                      </a:lnTo>
                      <a:lnTo>
                        <a:pt x="1562" y="1"/>
                      </a:lnTo>
                      <a:lnTo>
                        <a:pt x="1493" y="35"/>
                      </a:lnTo>
                      <a:lnTo>
                        <a:pt x="834" y="695"/>
                      </a:lnTo>
                      <a:lnTo>
                        <a:pt x="209" y="35"/>
                      </a:lnTo>
                      <a:lnTo>
                        <a:pt x="10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;p41"/>
                <p:cNvSpPr/>
                <p:nvPr/>
              </p:nvSpPr>
              <p:spPr>
                <a:xfrm>
                  <a:off x="1880125" y="910825"/>
                  <a:ext cx="48575" cy="4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3" h="1944" extrusionOk="0">
                      <a:moveTo>
                        <a:pt x="1700" y="243"/>
                      </a:moveTo>
                      <a:lnTo>
                        <a:pt x="1700" y="1701"/>
                      </a:lnTo>
                      <a:lnTo>
                        <a:pt x="243" y="1701"/>
                      </a:lnTo>
                      <a:lnTo>
                        <a:pt x="243" y="243"/>
                      </a:lnTo>
                      <a:close/>
                      <a:moveTo>
                        <a:pt x="0" y="1"/>
                      </a:moveTo>
                      <a:lnTo>
                        <a:pt x="0" y="1943"/>
                      </a:lnTo>
                      <a:lnTo>
                        <a:pt x="1943" y="1943"/>
                      </a:lnTo>
                      <a:lnTo>
                        <a:pt x="194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41"/>
                <p:cNvSpPr/>
                <p:nvPr/>
              </p:nvSpPr>
              <p:spPr>
                <a:xfrm>
                  <a:off x="1800325" y="935125"/>
                  <a:ext cx="48600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4" h="243" extrusionOk="0">
                      <a:moveTo>
                        <a:pt x="104" y="0"/>
                      </a:moveTo>
                      <a:lnTo>
                        <a:pt x="35" y="35"/>
                      </a:lnTo>
                      <a:lnTo>
                        <a:pt x="0" y="139"/>
                      </a:lnTo>
                      <a:lnTo>
                        <a:pt x="35" y="208"/>
                      </a:lnTo>
                      <a:lnTo>
                        <a:pt x="104" y="243"/>
                      </a:lnTo>
                      <a:lnTo>
                        <a:pt x="1839" y="243"/>
                      </a:lnTo>
                      <a:lnTo>
                        <a:pt x="1908" y="208"/>
                      </a:lnTo>
                      <a:lnTo>
                        <a:pt x="1943" y="139"/>
                      </a:lnTo>
                      <a:lnTo>
                        <a:pt x="1908" y="35"/>
                      </a:lnTo>
                      <a:lnTo>
                        <a:pt x="183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22" name="Google Shape;822;p41"/>
            <p:cNvGrpSpPr/>
            <p:nvPr/>
          </p:nvGrpSpPr>
          <p:grpSpPr>
            <a:xfrm>
              <a:off x="1057300" y="830088"/>
              <a:ext cx="639514" cy="133970"/>
              <a:chOff x="1052525" y="1621350"/>
              <a:chExt cx="639514" cy="133970"/>
            </a:xfrm>
          </p:grpSpPr>
          <p:sp>
            <p:nvSpPr>
              <p:cNvPr id="823" name="Google Shape;823;p41"/>
              <p:cNvSpPr/>
              <p:nvPr/>
            </p:nvSpPr>
            <p:spPr>
              <a:xfrm>
                <a:off x="1052525" y="1621350"/>
                <a:ext cx="639514" cy="133970"/>
              </a:xfrm>
              <a:custGeom>
                <a:avLst/>
                <a:gdLst/>
                <a:ahLst/>
                <a:cxnLst/>
                <a:rect l="l" t="t" r="r" b="b"/>
                <a:pathLst>
                  <a:path w="45590" h="4893" extrusionOk="0">
                    <a:moveTo>
                      <a:pt x="0" y="1"/>
                    </a:moveTo>
                    <a:lnTo>
                      <a:pt x="0" y="4893"/>
                    </a:lnTo>
                    <a:lnTo>
                      <a:pt x="45590" y="4893"/>
                    </a:lnTo>
                    <a:lnTo>
                      <a:pt x="4559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1"/>
              <p:cNvSpPr/>
              <p:nvPr/>
            </p:nvSpPr>
            <p:spPr>
              <a:xfrm>
                <a:off x="1090409" y="1644119"/>
                <a:ext cx="44226" cy="92188"/>
              </a:xfrm>
              <a:custGeom>
                <a:avLst/>
                <a:gdLst/>
                <a:ahLst/>
                <a:cxnLst/>
                <a:rect l="l" t="t" r="r" b="b"/>
                <a:pathLst>
                  <a:path w="1493" h="3367" extrusionOk="0">
                    <a:moveTo>
                      <a:pt x="1" y="1"/>
                    </a:moveTo>
                    <a:lnTo>
                      <a:pt x="1" y="3366"/>
                    </a:lnTo>
                    <a:lnTo>
                      <a:pt x="1493" y="3366"/>
                    </a:lnTo>
                    <a:lnTo>
                      <a:pt x="1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41"/>
              <p:cNvSpPr/>
              <p:nvPr/>
            </p:nvSpPr>
            <p:spPr>
              <a:xfrm>
                <a:off x="1156200" y="1644119"/>
                <a:ext cx="45234" cy="92188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3367" extrusionOk="0">
                    <a:moveTo>
                      <a:pt x="0" y="1"/>
                    </a:moveTo>
                    <a:lnTo>
                      <a:pt x="0" y="3366"/>
                    </a:lnTo>
                    <a:lnTo>
                      <a:pt x="1527" y="3366"/>
                    </a:lnTo>
                    <a:lnTo>
                      <a:pt x="15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41"/>
              <p:cNvSpPr/>
              <p:nvPr/>
            </p:nvSpPr>
            <p:spPr>
              <a:xfrm>
                <a:off x="1228124" y="1644119"/>
                <a:ext cx="44226" cy="92188"/>
              </a:xfrm>
              <a:custGeom>
                <a:avLst/>
                <a:gdLst/>
                <a:ahLst/>
                <a:cxnLst/>
                <a:rect l="l" t="t" r="r" b="b"/>
                <a:pathLst>
                  <a:path w="1493" h="3367" extrusionOk="0">
                    <a:moveTo>
                      <a:pt x="1" y="1"/>
                    </a:moveTo>
                    <a:lnTo>
                      <a:pt x="1" y="3366"/>
                    </a:lnTo>
                    <a:lnTo>
                      <a:pt x="1493" y="3366"/>
                    </a:lnTo>
                    <a:lnTo>
                      <a:pt x="1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41"/>
              <p:cNvSpPr/>
              <p:nvPr/>
            </p:nvSpPr>
            <p:spPr>
              <a:xfrm>
                <a:off x="1293915" y="1644119"/>
                <a:ext cx="45234" cy="92188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3367" extrusionOk="0">
                    <a:moveTo>
                      <a:pt x="0" y="1"/>
                    </a:moveTo>
                    <a:lnTo>
                      <a:pt x="0" y="3366"/>
                    </a:lnTo>
                    <a:lnTo>
                      <a:pt x="1527" y="3366"/>
                    </a:lnTo>
                    <a:lnTo>
                      <a:pt x="15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41"/>
              <p:cNvSpPr/>
              <p:nvPr/>
            </p:nvSpPr>
            <p:spPr>
              <a:xfrm>
                <a:off x="1362758" y="1644119"/>
                <a:ext cx="45263" cy="92188"/>
              </a:xfrm>
              <a:custGeom>
                <a:avLst/>
                <a:gdLst/>
                <a:ahLst/>
                <a:cxnLst/>
                <a:rect l="l" t="t" r="r" b="b"/>
                <a:pathLst>
                  <a:path w="1528" h="3367" extrusionOk="0">
                    <a:moveTo>
                      <a:pt x="1" y="1"/>
                    </a:moveTo>
                    <a:lnTo>
                      <a:pt x="1" y="3366"/>
                    </a:lnTo>
                    <a:lnTo>
                      <a:pt x="1527" y="3366"/>
                    </a:lnTo>
                    <a:lnTo>
                      <a:pt x="15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42"/>
          <p:cNvSpPr txBox="1">
            <a:spLocks noGrp="1"/>
          </p:cNvSpPr>
          <p:nvPr>
            <p:ph type="title"/>
          </p:nvPr>
        </p:nvSpPr>
        <p:spPr>
          <a:xfrm>
            <a:off x="1400100" y="225000"/>
            <a:ext cx="634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SKEMA ELEKTRONIK</a:t>
            </a:r>
            <a:endParaRPr dirty="0"/>
          </a:p>
        </p:txBody>
      </p:sp>
      <p:grpSp>
        <p:nvGrpSpPr>
          <p:cNvPr id="837" name="Google Shape;837;p42"/>
          <p:cNvGrpSpPr/>
          <p:nvPr/>
        </p:nvGrpSpPr>
        <p:grpSpPr>
          <a:xfrm>
            <a:off x="712005" y="384639"/>
            <a:ext cx="569922" cy="557039"/>
            <a:chOff x="712005" y="384639"/>
            <a:chExt cx="569922" cy="557039"/>
          </a:xfrm>
        </p:grpSpPr>
        <p:grpSp>
          <p:nvGrpSpPr>
            <p:cNvPr id="838" name="Google Shape;838;p42"/>
            <p:cNvGrpSpPr/>
            <p:nvPr/>
          </p:nvGrpSpPr>
          <p:grpSpPr>
            <a:xfrm>
              <a:off x="712005" y="384639"/>
              <a:ext cx="497703" cy="483698"/>
              <a:chOff x="794331" y="401591"/>
              <a:chExt cx="516235" cy="501709"/>
            </a:xfrm>
          </p:grpSpPr>
          <p:sp>
            <p:nvSpPr>
              <p:cNvPr id="839" name="Google Shape;839;p42"/>
              <p:cNvSpPr/>
              <p:nvPr/>
            </p:nvSpPr>
            <p:spPr>
              <a:xfrm>
                <a:off x="794331" y="401591"/>
                <a:ext cx="516235" cy="501709"/>
              </a:xfrm>
              <a:custGeom>
                <a:avLst/>
                <a:gdLst/>
                <a:ahLst/>
                <a:cxnLst/>
                <a:rect l="l" t="t" r="r" b="b"/>
                <a:pathLst>
                  <a:path w="23420" h="22761" extrusionOk="0">
                    <a:moveTo>
                      <a:pt x="1" y="1"/>
                    </a:moveTo>
                    <a:lnTo>
                      <a:pt x="1" y="22761"/>
                    </a:lnTo>
                    <a:lnTo>
                      <a:pt x="23420" y="22761"/>
                    </a:lnTo>
                    <a:lnTo>
                      <a:pt x="234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2"/>
              <p:cNvSpPr/>
              <p:nvPr/>
            </p:nvSpPr>
            <p:spPr>
              <a:xfrm>
                <a:off x="826447" y="497189"/>
                <a:ext cx="452004" cy="373995"/>
              </a:xfrm>
              <a:custGeom>
                <a:avLst/>
                <a:gdLst/>
                <a:ahLst/>
                <a:cxnLst/>
                <a:rect l="l" t="t" r="r" b="b"/>
                <a:pathLst>
                  <a:path w="20506" h="16967" extrusionOk="0">
                    <a:moveTo>
                      <a:pt x="1" y="1"/>
                    </a:moveTo>
                    <a:lnTo>
                      <a:pt x="1" y="16967"/>
                    </a:lnTo>
                    <a:lnTo>
                      <a:pt x="20506" y="16967"/>
                    </a:lnTo>
                    <a:lnTo>
                      <a:pt x="2050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2"/>
              <p:cNvSpPr/>
              <p:nvPr/>
            </p:nvSpPr>
            <p:spPr>
              <a:xfrm>
                <a:off x="1168304" y="449026"/>
                <a:ext cx="20676" cy="3064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39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937" y="139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42"/>
              <p:cNvSpPr/>
              <p:nvPr/>
            </p:nvSpPr>
            <p:spPr>
              <a:xfrm>
                <a:off x="1253961" y="442127"/>
                <a:ext cx="16091" cy="16091"/>
              </a:xfrm>
              <a:custGeom>
                <a:avLst/>
                <a:gdLst/>
                <a:ahLst/>
                <a:cxnLst/>
                <a:rect l="l" t="t" r="r" b="b"/>
                <a:pathLst>
                  <a:path w="730" h="730" extrusionOk="0">
                    <a:moveTo>
                      <a:pt x="660" y="1"/>
                    </a:moveTo>
                    <a:lnTo>
                      <a:pt x="0" y="660"/>
                    </a:lnTo>
                    <a:lnTo>
                      <a:pt x="105" y="729"/>
                    </a:lnTo>
                    <a:lnTo>
                      <a:pt x="729" y="105"/>
                    </a:lnTo>
                    <a:lnTo>
                      <a:pt x="6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42"/>
              <p:cNvSpPr/>
              <p:nvPr/>
            </p:nvSpPr>
            <p:spPr>
              <a:xfrm>
                <a:off x="1211132" y="441377"/>
                <a:ext cx="18383" cy="17612"/>
              </a:xfrm>
              <a:custGeom>
                <a:avLst/>
                <a:gdLst/>
                <a:ahLst/>
                <a:cxnLst/>
                <a:rect l="l" t="t" r="r" b="b"/>
                <a:pathLst>
                  <a:path w="834" h="799" extrusionOk="0">
                    <a:moveTo>
                      <a:pt x="694" y="139"/>
                    </a:moveTo>
                    <a:lnTo>
                      <a:pt x="694" y="659"/>
                    </a:lnTo>
                    <a:lnTo>
                      <a:pt x="139" y="659"/>
                    </a:lnTo>
                    <a:lnTo>
                      <a:pt x="139" y="139"/>
                    </a:lnTo>
                    <a:close/>
                    <a:moveTo>
                      <a:pt x="1" y="0"/>
                    </a:moveTo>
                    <a:lnTo>
                      <a:pt x="1" y="798"/>
                    </a:lnTo>
                    <a:lnTo>
                      <a:pt x="833" y="798"/>
                    </a:lnTo>
                    <a:lnTo>
                      <a:pt x="8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4" name="Google Shape;844;p42"/>
            <p:cNvGrpSpPr/>
            <p:nvPr/>
          </p:nvGrpSpPr>
          <p:grpSpPr>
            <a:xfrm>
              <a:off x="1057682" y="538173"/>
              <a:ext cx="224245" cy="403505"/>
              <a:chOff x="8063823" y="2506947"/>
              <a:chExt cx="198009" cy="356296"/>
            </a:xfrm>
          </p:grpSpPr>
          <p:sp>
            <p:nvSpPr>
              <p:cNvPr id="845" name="Google Shape;845;p42"/>
              <p:cNvSpPr/>
              <p:nvPr/>
            </p:nvSpPr>
            <p:spPr>
              <a:xfrm>
                <a:off x="8063823" y="2506947"/>
                <a:ext cx="198009" cy="39628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903" extrusionOk="0">
                    <a:moveTo>
                      <a:pt x="1" y="0"/>
                    </a:moveTo>
                    <a:lnTo>
                      <a:pt x="1" y="902"/>
                    </a:lnTo>
                    <a:lnTo>
                      <a:pt x="4511" y="902"/>
                    </a:lnTo>
                    <a:lnTo>
                      <a:pt x="4511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42"/>
              <p:cNvSpPr/>
              <p:nvPr/>
            </p:nvSpPr>
            <p:spPr>
              <a:xfrm>
                <a:off x="8063823" y="2823615"/>
                <a:ext cx="198009" cy="39628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903" extrusionOk="0">
                    <a:moveTo>
                      <a:pt x="1" y="1"/>
                    </a:moveTo>
                    <a:lnTo>
                      <a:pt x="1" y="903"/>
                    </a:lnTo>
                    <a:lnTo>
                      <a:pt x="4511" y="903"/>
                    </a:lnTo>
                    <a:lnTo>
                      <a:pt x="4511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42"/>
              <p:cNvSpPr/>
              <p:nvPr/>
            </p:nvSpPr>
            <p:spPr>
              <a:xfrm>
                <a:off x="8082122" y="2546531"/>
                <a:ext cx="159917" cy="275642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6281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214" y="2915"/>
                    </a:lnTo>
                    <a:lnTo>
                      <a:pt x="1214" y="3366"/>
                    </a:lnTo>
                    <a:lnTo>
                      <a:pt x="0" y="4511"/>
                    </a:lnTo>
                    <a:lnTo>
                      <a:pt x="0" y="6280"/>
                    </a:lnTo>
                    <a:lnTo>
                      <a:pt x="3643" y="6280"/>
                    </a:lnTo>
                    <a:lnTo>
                      <a:pt x="3643" y="4511"/>
                    </a:lnTo>
                    <a:lnTo>
                      <a:pt x="2463" y="3366"/>
                    </a:lnTo>
                    <a:lnTo>
                      <a:pt x="2463" y="2915"/>
                    </a:lnTo>
                    <a:lnTo>
                      <a:pt x="3643" y="1735"/>
                    </a:lnTo>
                    <a:lnTo>
                      <a:pt x="364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2"/>
              <p:cNvSpPr/>
              <p:nvPr/>
            </p:nvSpPr>
            <p:spPr>
              <a:xfrm>
                <a:off x="8086686" y="2756648"/>
                <a:ext cx="152281" cy="6552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1493" extrusionOk="0">
                    <a:moveTo>
                      <a:pt x="1527" y="0"/>
                    </a:moveTo>
                    <a:lnTo>
                      <a:pt x="0" y="1492"/>
                    </a:lnTo>
                    <a:lnTo>
                      <a:pt x="3470" y="1492"/>
                    </a:lnTo>
                    <a:lnTo>
                      <a:pt x="19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42"/>
              <p:cNvSpPr/>
              <p:nvPr/>
            </p:nvSpPr>
            <p:spPr>
              <a:xfrm>
                <a:off x="8086686" y="2756648"/>
                <a:ext cx="152281" cy="6552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1493" fill="none" extrusionOk="0">
                    <a:moveTo>
                      <a:pt x="1527" y="0"/>
                    </a:moveTo>
                    <a:lnTo>
                      <a:pt x="0" y="1492"/>
                    </a:lnTo>
                    <a:lnTo>
                      <a:pt x="3470" y="1492"/>
                    </a:lnTo>
                    <a:lnTo>
                      <a:pt x="194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42"/>
              <p:cNvSpPr/>
              <p:nvPr/>
            </p:nvSpPr>
            <p:spPr>
              <a:xfrm>
                <a:off x="8153654" y="2726192"/>
                <a:ext cx="18344" cy="1983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417" y="451"/>
                    </a:lnTo>
                    <a:lnTo>
                      <a:pt x="4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42"/>
              <p:cNvSpPr/>
              <p:nvPr/>
            </p:nvSpPr>
            <p:spPr>
              <a:xfrm>
                <a:off x="8153654" y="2698765"/>
                <a:ext cx="18344" cy="1983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417" y="452"/>
                    </a:lnTo>
                    <a:lnTo>
                      <a:pt x="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42"/>
              <p:cNvSpPr/>
              <p:nvPr/>
            </p:nvSpPr>
            <p:spPr>
              <a:xfrm>
                <a:off x="8124734" y="2628726"/>
                <a:ext cx="74648" cy="27472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626" extrusionOk="0">
                    <a:moveTo>
                      <a:pt x="1" y="1"/>
                    </a:moveTo>
                    <a:lnTo>
                      <a:pt x="660" y="625"/>
                    </a:lnTo>
                    <a:lnTo>
                      <a:pt x="1076" y="625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52E9A2F-3603-0E7C-8B4E-5D4212966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515" y="676088"/>
            <a:ext cx="6036147" cy="38518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43"/>
          <p:cNvSpPr txBox="1">
            <a:spLocks noGrp="1"/>
          </p:cNvSpPr>
          <p:nvPr>
            <p:ph type="title"/>
          </p:nvPr>
        </p:nvSpPr>
        <p:spPr>
          <a:xfrm>
            <a:off x="1400100" y="185549"/>
            <a:ext cx="634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DESAIN PERANGKAT KERAS</a:t>
            </a:r>
            <a:endParaRPr dirty="0"/>
          </a:p>
        </p:txBody>
      </p:sp>
      <p:grpSp>
        <p:nvGrpSpPr>
          <p:cNvPr id="861" name="Google Shape;861;p43"/>
          <p:cNvGrpSpPr/>
          <p:nvPr/>
        </p:nvGrpSpPr>
        <p:grpSpPr>
          <a:xfrm>
            <a:off x="6242780" y="1274528"/>
            <a:ext cx="1660716" cy="3211701"/>
            <a:chOff x="1107905" y="1270591"/>
            <a:chExt cx="1660716" cy="3211701"/>
          </a:xfrm>
        </p:grpSpPr>
        <p:sp>
          <p:nvSpPr>
            <p:cNvPr id="862" name="Google Shape;862;p43"/>
            <p:cNvSpPr/>
            <p:nvPr/>
          </p:nvSpPr>
          <p:spPr>
            <a:xfrm>
              <a:off x="1158951" y="1334369"/>
              <a:ext cx="15337" cy="3101984"/>
            </a:xfrm>
            <a:custGeom>
              <a:avLst/>
              <a:gdLst/>
              <a:ahLst/>
              <a:cxnLst/>
              <a:rect l="l" t="t" r="r" b="b"/>
              <a:pathLst>
                <a:path w="265" h="53598" extrusionOk="0">
                  <a:moveTo>
                    <a:pt x="0" y="0"/>
                  </a:moveTo>
                  <a:lnTo>
                    <a:pt x="0" y="5113"/>
                  </a:lnTo>
                  <a:lnTo>
                    <a:pt x="265" y="5113"/>
                  </a:lnTo>
                  <a:lnTo>
                    <a:pt x="265" y="0"/>
                  </a:lnTo>
                  <a:close/>
                  <a:moveTo>
                    <a:pt x="0" y="5378"/>
                  </a:moveTo>
                  <a:lnTo>
                    <a:pt x="0" y="10447"/>
                  </a:lnTo>
                  <a:lnTo>
                    <a:pt x="265" y="10447"/>
                  </a:lnTo>
                  <a:lnTo>
                    <a:pt x="265" y="5378"/>
                  </a:lnTo>
                  <a:close/>
                  <a:moveTo>
                    <a:pt x="0" y="10755"/>
                  </a:moveTo>
                  <a:lnTo>
                    <a:pt x="0" y="15824"/>
                  </a:lnTo>
                  <a:lnTo>
                    <a:pt x="265" y="15824"/>
                  </a:lnTo>
                  <a:lnTo>
                    <a:pt x="265" y="10755"/>
                  </a:lnTo>
                  <a:close/>
                  <a:moveTo>
                    <a:pt x="0" y="16089"/>
                  </a:moveTo>
                  <a:lnTo>
                    <a:pt x="0" y="21201"/>
                  </a:lnTo>
                  <a:lnTo>
                    <a:pt x="265" y="21201"/>
                  </a:lnTo>
                  <a:lnTo>
                    <a:pt x="265" y="16089"/>
                  </a:lnTo>
                  <a:close/>
                  <a:moveTo>
                    <a:pt x="0" y="21466"/>
                  </a:moveTo>
                  <a:lnTo>
                    <a:pt x="0" y="26579"/>
                  </a:lnTo>
                  <a:lnTo>
                    <a:pt x="265" y="26579"/>
                  </a:lnTo>
                  <a:lnTo>
                    <a:pt x="265" y="21466"/>
                  </a:lnTo>
                  <a:close/>
                  <a:moveTo>
                    <a:pt x="0" y="26843"/>
                  </a:moveTo>
                  <a:lnTo>
                    <a:pt x="0" y="31956"/>
                  </a:lnTo>
                  <a:lnTo>
                    <a:pt x="265" y="31956"/>
                  </a:lnTo>
                  <a:lnTo>
                    <a:pt x="265" y="26843"/>
                  </a:lnTo>
                  <a:close/>
                  <a:moveTo>
                    <a:pt x="0" y="32221"/>
                  </a:moveTo>
                  <a:lnTo>
                    <a:pt x="0" y="37334"/>
                  </a:lnTo>
                  <a:lnTo>
                    <a:pt x="265" y="37334"/>
                  </a:lnTo>
                  <a:lnTo>
                    <a:pt x="265" y="32221"/>
                  </a:lnTo>
                  <a:close/>
                  <a:moveTo>
                    <a:pt x="0" y="37598"/>
                  </a:moveTo>
                  <a:lnTo>
                    <a:pt x="0" y="42711"/>
                  </a:lnTo>
                  <a:lnTo>
                    <a:pt x="265" y="42711"/>
                  </a:lnTo>
                  <a:lnTo>
                    <a:pt x="265" y="37598"/>
                  </a:lnTo>
                  <a:close/>
                  <a:moveTo>
                    <a:pt x="0" y="42975"/>
                  </a:moveTo>
                  <a:lnTo>
                    <a:pt x="0" y="48088"/>
                  </a:lnTo>
                  <a:lnTo>
                    <a:pt x="265" y="48088"/>
                  </a:lnTo>
                  <a:lnTo>
                    <a:pt x="265" y="42975"/>
                  </a:lnTo>
                  <a:close/>
                  <a:moveTo>
                    <a:pt x="0" y="48353"/>
                  </a:moveTo>
                  <a:lnTo>
                    <a:pt x="0" y="53598"/>
                  </a:lnTo>
                  <a:lnTo>
                    <a:pt x="44" y="53598"/>
                  </a:lnTo>
                  <a:lnTo>
                    <a:pt x="44" y="53333"/>
                  </a:lnTo>
                  <a:lnTo>
                    <a:pt x="265" y="53333"/>
                  </a:lnTo>
                  <a:lnTo>
                    <a:pt x="265" y="483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470143" y="1334369"/>
              <a:ext cx="15395" cy="3086705"/>
            </a:xfrm>
            <a:custGeom>
              <a:avLst/>
              <a:gdLst/>
              <a:ahLst/>
              <a:cxnLst/>
              <a:rect l="l" t="t" r="r" b="b"/>
              <a:pathLst>
                <a:path w="266" h="53334" extrusionOk="0">
                  <a:moveTo>
                    <a:pt x="1" y="0"/>
                  </a:moveTo>
                  <a:lnTo>
                    <a:pt x="1" y="5113"/>
                  </a:lnTo>
                  <a:lnTo>
                    <a:pt x="265" y="5113"/>
                  </a:lnTo>
                  <a:lnTo>
                    <a:pt x="265" y="0"/>
                  </a:lnTo>
                  <a:close/>
                  <a:moveTo>
                    <a:pt x="1" y="5378"/>
                  </a:moveTo>
                  <a:lnTo>
                    <a:pt x="1" y="10447"/>
                  </a:lnTo>
                  <a:lnTo>
                    <a:pt x="265" y="10447"/>
                  </a:lnTo>
                  <a:lnTo>
                    <a:pt x="265" y="5378"/>
                  </a:lnTo>
                  <a:close/>
                  <a:moveTo>
                    <a:pt x="1" y="10755"/>
                  </a:moveTo>
                  <a:lnTo>
                    <a:pt x="1" y="15824"/>
                  </a:lnTo>
                  <a:lnTo>
                    <a:pt x="265" y="15824"/>
                  </a:lnTo>
                  <a:lnTo>
                    <a:pt x="265" y="10755"/>
                  </a:lnTo>
                  <a:close/>
                  <a:moveTo>
                    <a:pt x="1" y="16089"/>
                  </a:moveTo>
                  <a:lnTo>
                    <a:pt x="1" y="21201"/>
                  </a:lnTo>
                  <a:lnTo>
                    <a:pt x="265" y="21201"/>
                  </a:lnTo>
                  <a:lnTo>
                    <a:pt x="265" y="16089"/>
                  </a:lnTo>
                  <a:close/>
                  <a:moveTo>
                    <a:pt x="1" y="21466"/>
                  </a:moveTo>
                  <a:lnTo>
                    <a:pt x="1" y="26579"/>
                  </a:lnTo>
                  <a:lnTo>
                    <a:pt x="265" y="26579"/>
                  </a:lnTo>
                  <a:lnTo>
                    <a:pt x="265" y="21466"/>
                  </a:lnTo>
                  <a:close/>
                  <a:moveTo>
                    <a:pt x="1" y="26843"/>
                  </a:moveTo>
                  <a:lnTo>
                    <a:pt x="1" y="31956"/>
                  </a:lnTo>
                  <a:lnTo>
                    <a:pt x="265" y="31956"/>
                  </a:lnTo>
                  <a:lnTo>
                    <a:pt x="265" y="26843"/>
                  </a:lnTo>
                  <a:close/>
                  <a:moveTo>
                    <a:pt x="1" y="32221"/>
                  </a:moveTo>
                  <a:lnTo>
                    <a:pt x="1" y="37334"/>
                  </a:lnTo>
                  <a:lnTo>
                    <a:pt x="265" y="37334"/>
                  </a:lnTo>
                  <a:lnTo>
                    <a:pt x="265" y="32221"/>
                  </a:lnTo>
                  <a:close/>
                  <a:moveTo>
                    <a:pt x="1" y="37598"/>
                  </a:moveTo>
                  <a:lnTo>
                    <a:pt x="1" y="42711"/>
                  </a:lnTo>
                  <a:lnTo>
                    <a:pt x="265" y="42711"/>
                  </a:lnTo>
                  <a:lnTo>
                    <a:pt x="265" y="37598"/>
                  </a:lnTo>
                  <a:close/>
                  <a:moveTo>
                    <a:pt x="1" y="42975"/>
                  </a:moveTo>
                  <a:lnTo>
                    <a:pt x="1" y="48088"/>
                  </a:lnTo>
                  <a:lnTo>
                    <a:pt x="265" y="48088"/>
                  </a:lnTo>
                  <a:lnTo>
                    <a:pt x="265" y="42975"/>
                  </a:lnTo>
                  <a:close/>
                  <a:moveTo>
                    <a:pt x="1" y="48353"/>
                  </a:moveTo>
                  <a:lnTo>
                    <a:pt x="1" y="53333"/>
                  </a:lnTo>
                  <a:lnTo>
                    <a:pt x="265" y="53333"/>
                  </a:lnTo>
                  <a:lnTo>
                    <a:pt x="265" y="483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470143" y="4132728"/>
              <a:ext cx="15395" cy="288333"/>
            </a:xfrm>
            <a:custGeom>
              <a:avLst/>
              <a:gdLst/>
              <a:ahLst/>
              <a:cxnLst/>
              <a:rect l="l" t="t" r="r" b="b"/>
              <a:pathLst>
                <a:path w="266" h="4982" fill="none" extrusionOk="0">
                  <a:moveTo>
                    <a:pt x="265" y="1"/>
                  </a:moveTo>
                  <a:lnTo>
                    <a:pt x="1" y="1"/>
                  </a:lnTo>
                  <a:lnTo>
                    <a:pt x="1" y="4981"/>
                  </a:lnTo>
                  <a:lnTo>
                    <a:pt x="265" y="4981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470143" y="3821535"/>
              <a:ext cx="15395" cy="295973"/>
            </a:xfrm>
            <a:custGeom>
              <a:avLst/>
              <a:gdLst/>
              <a:ahLst/>
              <a:cxnLst/>
              <a:rect l="l" t="t" r="r" b="b"/>
              <a:pathLst>
                <a:path w="266" h="5114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5113"/>
                  </a:lnTo>
                  <a:lnTo>
                    <a:pt x="265" y="5113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470143" y="3510285"/>
              <a:ext cx="15395" cy="295973"/>
            </a:xfrm>
            <a:custGeom>
              <a:avLst/>
              <a:gdLst/>
              <a:ahLst/>
              <a:cxnLst/>
              <a:rect l="l" t="t" r="r" b="b"/>
              <a:pathLst>
                <a:path w="266" h="5114" fill="none" extrusionOk="0">
                  <a:moveTo>
                    <a:pt x="265" y="1"/>
                  </a:moveTo>
                  <a:lnTo>
                    <a:pt x="1" y="1"/>
                  </a:lnTo>
                  <a:lnTo>
                    <a:pt x="1" y="5114"/>
                  </a:lnTo>
                  <a:lnTo>
                    <a:pt x="265" y="5114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470143" y="3199093"/>
              <a:ext cx="15395" cy="295973"/>
            </a:xfrm>
            <a:custGeom>
              <a:avLst/>
              <a:gdLst/>
              <a:ahLst/>
              <a:cxnLst/>
              <a:rect l="l" t="t" r="r" b="b"/>
              <a:pathLst>
                <a:path w="266" h="5114" fill="none" extrusionOk="0">
                  <a:moveTo>
                    <a:pt x="265" y="1"/>
                  </a:moveTo>
                  <a:lnTo>
                    <a:pt x="1" y="1"/>
                  </a:lnTo>
                  <a:lnTo>
                    <a:pt x="1" y="5114"/>
                  </a:lnTo>
                  <a:lnTo>
                    <a:pt x="265" y="5114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470143" y="2887900"/>
              <a:ext cx="15395" cy="295973"/>
            </a:xfrm>
            <a:custGeom>
              <a:avLst/>
              <a:gdLst/>
              <a:ahLst/>
              <a:cxnLst/>
              <a:rect l="l" t="t" r="r" b="b"/>
              <a:pathLst>
                <a:path w="266" h="5114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5113"/>
                  </a:lnTo>
                  <a:lnTo>
                    <a:pt x="265" y="5113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470143" y="2576650"/>
              <a:ext cx="15395" cy="295973"/>
            </a:xfrm>
            <a:custGeom>
              <a:avLst/>
              <a:gdLst/>
              <a:ahLst/>
              <a:cxnLst/>
              <a:rect l="l" t="t" r="r" b="b"/>
              <a:pathLst>
                <a:path w="266" h="5114" fill="none" extrusionOk="0">
                  <a:moveTo>
                    <a:pt x="265" y="1"/>
                  </a:moveTo>
                  <a:lnTo>
                    <a:pt x="1" y="1"/>
                  </a:lnTo>
                  <a:lnTo>
                    <a:pt x="1" y="5114"/>
                  </a:lnTo>
                  <a:lnTo>
                    <a:pt x="265" y="5114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470143" y="2265458"/>
              <a:ext cx="15395" cy="295973"/>
            </a:xfrm>
            <a:custGeom>
              <a:avLst/>
              <a:gdLst/>
              <a:ahLst/>
              <a:cxnLst/>
              <a:rect l="l" t="t" r="r" b="b"/>
              <a:pathLst>
                <a:path w="266" h="5114" fill="none" extrusionOk="0">
                  <a:moveTo>
                    <a:pt x="265" y="1"/>
                  </a:moveTo>
                  <a:lnTo>
                    <a:pt x="1" y="1"/>
                  </a:lnTo>
                  <a:lnTo>
                    <a:pt x="1" y="5113"/>
                  </a:lnTo>
                  <a:lnTo>
                    <a:pt x="265" y="5113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470143" y="1956812"/>
              <a:ext cx="15395" cy="293426"/>
            </a:xfrm>
            <a:custGeom>
              <a:avLst/>
              <a:gdLst/>
              <a:ahLst/>
              <a:cxnLst/>
              <a:rect l="l" t="t" r="r" b="b"/>
              <a:pathLst>
                <a:path w="266" h="5070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5069"/>
                  </a:lnTo>
                  <a:lnTo>
                    <a:pt x="265" y="5069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1470143" y="1645561"/>
              <a:ext cx="15395" cy="293426"/>
            </a:xfrm>
            <a:custGeom>
              <a:avLst/>
              <a:gdLst/>
              <a:ahLst/>
              <a:cxnLst/>
              <a:rect l="l" t="t" r="r" b="b"/>
              <a:pathLst>
                <a:path w="266" h="5070" fill="none" extrusionOk="0">
                  <a:moveTo>
                    <a:pt x="265" y="1"/>
                  </a:moveTo>
                  <a:lnTo>
                    <a:pt x="1" y="1"/>
                  </a:lnTo>
                  <a:lnTo>
                    <a:pt x="1" y="5070"/>
                  </a:lnTo>
                  <a:lnTo>
                    <a:pt x="265" y="5070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1470143" y="1334369"/>
              <a:ext cx="15395" cy="295973"/>
            </a:xfrm>
            <a:custGeom>
              <a:avLst/>
              <a:gdLst/>
              <a:ahLst/>
              <a:cxnLst/>
              <a:rect l="l" t="t" r="r" b="b"/>
              <a:pathLst>
                <a:path w="266" h="5114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5113"/>
                  </a:lnTo>
                  <a:lnTo>
                    <a:pt x="265" y="5113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1781393" y="1334369"/>
              <a:ext cx="15337" cy="3086705"/>
            </a:xfrm>
            <a:custGeom>
              <a:avLst/>
              <a:gdLst/>
              <a:ahLst/>
              <a:cxnLst/>
              <a:rect l="l" t="t" r="r" b="b"/>
              <a:pathLst>
                <a:path w="265" h="53334" extrusionOk="0">
                  <a:moveTo>
                    <a:pt x="0" y="0"/>
                  </a:moveTo>
                  <a:lnTo>
                    <a:pt x="0" y="5113"/>
                  </a:lnTo>
                  <a:lnTo>
                    <a:pt x="265" y="5113"/>
                  </a:lnTo>
                  <a:lnTo>
                    <a:pt x="265" y="0"/>
                  </a:lnTo>
                  <a:close/>
                  <a:moveTo>
                    <a:pt x="0" y="5378"/>
                  </a:moveTo>
                  <a:lnTo>
                    <a:pt x="0" y="10447"/>
                  </a:lnTo>
                  <a:lnTo>
                    <a:pt x="265" y="10447"/>
                  </a:lnTo>
                  <a:lnTo>
                    <a:pt x="265" y="5378"/>
                  </a:lnTo>
                  <a:close/>
                  <a:moveTo>
                    <a:pt x="0" y="10755"/>
                  </a:moveTo>
                  <a:lnTo>
                    <a:pt x="0" y="15824"/>
                  </a:lnTo>
                  <a:lnTo>
                    <a:pt x="265" y="15824"/>
                  </a:lnTo>
                  <a:lnTo>
                    <a:pt x="265" y="10755"/>
                  </a:lnTo>
                  <a:close/>
                  <a:moveTo>
                    <a:pt x="0" y="16089"/>
                  </a:moveTo>
                  <a:lnTo>
                    <a:pt x="0" y="21201"/>
                  </a:lnTo>
                  <a:lnTo>
                    <a:pt x="265" y="21201"/>
                  </a:lnTo>
                  <a:lnTo>
                    <a:pt x="265" y="16089"/>
                  </a:lnTo>
                  <a:close/>
                  <a:moveTo>
                    <a:pt x="0" y="21466"/>
                  </a:moveTo>
                  <a:lnTo>
                    <a:pt x="0" y="26579"/>
                  </a:lnTo>
                  <a:lnTo>
                    <a:pt x="265" y="26579"/>
                  </a:lnTo>
                  <a:lnTo>
                    <a:pt x="265" y="21466"/>
                  </a:lnTo>
                  <a:close/>
                  <a:moveTo>
                    <a:pt x="0" y="26843"/>
                  </a:moveTo>
                  <a:lnTo>
                    <a:pt x="0" y="31956"/>
                  </a:lnTo>
                  <a:lnTo>
                    <a:pt x="265" y="31956"/>
                  </a:lnTo>
                  <a:lnTo>
                    <a:pt x="265" y="26843"/>
                  </a:lnTo>
                  <a:close/>
                  <a:moveTo>
                    <a:pt x="0" y="32221"/>
                  </a:moveTo>
                  <a:lnTo>
                    <a:pt x="0" y="37334"/>
                  </a:lnTo>
                  <a:lnTo>
                    <a:pt x="265" y="37334"/>
                  </a:lnTo>
                  <a:lnTo>
                    <a:pt x="265" y="32221"/>
                  </a:lnTo>
                  <a:close/>
                  <a:moveTo>
                    <a:pt x="0" y="37598"/>
                  </a:moveTo>
                  <a:lnTo>
                    <a:pt x="0" y="42711"/>
                  </a:lnTo>
                  <a:lnTo>
                    <a:pt x="265" y="42711"/>
                  </a:lnTo>
                  <a:lnTo>
                    <a:pt x="265" y="37598"/>
                  </a:lnTo>
                  <a:close/>
                  <a:moveTo>
                    <a:pt x="0" y="42975"/>
                  </a:moveTo>
                  <a:lnTo>
                    <a:pt x="0" y="48088"/>
                  </a:lnTo>
                  <a:lnTo>
                    <a:pt x="265" y="48088"/>
                  </a:lnTo>
                  <a:lnTo>
                    <a:pt x="265" y="42975"/>
                  </a:lnTo>
                  <a:close/>
                  <a:moveTo>
                    <a:pt x="0" y="48353"/>
                  </a:moveTo>
                  <a:lnTo>
                    <a:pt x="0" y="53333"/>
                  </a:lnTo>
                  <a:lnTo>
                    <a:pt x="265" y="53333"/>
                  </a:lnTo>
                  <a:lnTo>
                    <a:pt x="265" y="483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1781393" y="4132728"/>
              <a:ext cx="15337" cy="288333"/>
            </a:xfrm>
            <a:custGeom>
              <a:avLst/>
              <a:gdLst/>
              <a:ahLst/>
              <a:cxnLst/>
              <a:rect l="l" t="t" r="r" b="b"/>
              <a:pathLst>
                <a:path w="265" h="4982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4981"/>
                  </a:lnTo>
                  <a:lnTo>
                    <a:pt x="265" y="4981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1781393" y="3821535"/>
              <a:ext cx="15337" cy="295973"/>
            </a:xfrm>
            <a:custGeom>
              <a:avLst/>
              <a:gdLst/>
              <a:ahLst/>
              <a:cxnLst/>
              <a:rect l="l" t="t" r="r" b="b"/>
              <a:pathLst>
                <a:path w="265" h="5114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5113"/>
                  </a:lnTo>
                  <a:lnTo>
                    <a:pt x="265" y="5113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1781393" y="3510285"/>
              <a:ext cx="15337" cy="295973"/>
            </a:xfrm>
            <a:custGeom>
              <a:avLst/>
              <a:gdLst/>
              <a:ahLst/>
              <a:cxnLst/>
              <a:rect l="l" t="t" r="r" b="b"/>
              <a:pathLst>
                <a:path w="265" h="5114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5114"/>
                  </a:lnTo>
                  <a:lnTo>
                    <a:pt x="265" y="5114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3"/>
            <p:cNvSpPr/>
            <p:nvPr/>
          </p:nvSpPr>
          <p:spPr>
            <a:xfrm>
              <a:off x="1781393" y="3199093"/>
              <a:ext cx="15337" cy="295973"/>
            </a:xfrm>
            <a:custGeom>
              <a:avLst/>
              <a:gdLst/>
              <a:ahLst/>
              <a:cxnLst/>
              <a:rect l="l" t="t" r="r" b="b"/>
              <a:pathLst>
                <a:path w="265" h="5114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5114"/>
                  </a:lnTo>
                  <a:lnTo>
                    <a:pt x="265" y="5114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1781393" y="2887900"/>
              <a:ext cx="15337" cy="295973"/>
            </a:xfrm>
            <a:custGeom>
              <a:avLst/>
              <a:gdLst/>
              <a:ahLst/>
              <a:cxnLst/>
              <a:rect l="l" t="t" r="r" b="b"/>
              <a:pathLst>
                <a:path w="265" h="5114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5113"/>
                  </a:lnTo>
                  <a:lnTo>
                    <a:pt x="265" y="5113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1781393" y="2576650"/>
              <a:ext cx="15337" cy="295973"/>
            </a:xfrm>
            <a:custGeom>
              <a:avLst/>
              <a:gdLst/>
              <a:ahLst/>
              <a:cxnLst/>
              <a:rect l="l" t="t" r="r" b="b"/>
              <a:pathLst>
                <a:path w="265" h="5114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5114"/>
                  </a:lnTo>
                  <a:lnTo>
                    <a:pt x="265" y="5114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1781393" y="2265458"/>
              <a:ext cx="15337" cy="295973"/>
            </a:xfrm>
            <a:custGeom>
              <a:avLst/>
              <a:gdLst/>
              <a:ahLst/>
              <a:cxnLst/>
              <a:rect l="l" t="t" r="r" b="b"/>
              <a:pathLst>
                <a:path w="265" h="5114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5113"/>
                  </a:lnTo>
                  <a:lnTo>
                    <a:pt x="265" y="5113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1781393" y="1956812"/>
              <a:ext cx="15337" cy="293426"/>
            </a:xfrm>
            <a:custGeom>
              <a:avLst/>
              <a:gdLst/>
              <a:ahLst/>
              <a:cxnLst/>
              <a:rect l="l" t="t" r="r" b="b"/>
              <a:pathLst>
                <a:path w="265" h="5070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5069"/>
                  </a:lnTo>
                  <a:lnTo>
                    <a:pt x="265" y="5069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1781393" y="1645561"/>
              <a:ext cx="15337" cy="293426"/>
            </a:xfrm>
            <a:custGeom>
              <a:avLst/>
              <a:gdLst/>
              <a:ahLst/>
              <a:cxnLst/>
              <a:rect l="l" t="t" r="r" b="b"/>
              <a:pathLst>
                <a:path w="265" h="5070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5070"/>
                  </a:lnTo>
                  <a:lnTo>
                    <a:pt x="265" y="5070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1781393" y="1334369"/>
              <a:ext cx="15337" cy="295973"/>
            </a:xfrm>
            <a:custGeom>
              <a:avLst/>
              <a:gdLst/>
              <a:ahLst/>
              <a:cxnLst/>
              <a:rect l="l" t="t" r="r" b="b"/>
              <a:pathLst>
                <a:path w="265" h="5114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5113"/>
                  </a:lnTo>
                  <a:lnTo>
                    <a:pt x="265" y="5113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3"/>
            <p:cNvSpPr/>
            <p:nvPr/>
          </p:nvSpPr>
          <p:spPr>
            <a:xfrm>
              <a:off x="2092586" y="1334369"/>
              <a:ext cx="15337" cy="3086705"/>
            </a:xfrm>
            <a:custGeom>
              <a:avLst/>
              <a:gdLst/>
              <a:ahLst/>
              <a:cxnLst/>
              <a:rect l="l" t="t" r="r" b="b"/>
              <a:pathLst>
                <a:path w="265" h="53334" extrusionOk="0">
                  <a:moveTo>
                    <a:pt x="0" y="0"/>
                  </a:moveTo>
                  <a:lnTo>
                    <a:pt x="0" y="5113"/>
                  </a:lnTo>
                  <a:lnTo>
                    <a:pt x="265" y="5113"/>
                  </a:lnTo>
                  <a:lnTo>
                    <a:pt x="265" y="0"/>
                  </a:lnTo>
                  <a:close/>
                  <a:moveTo>
                    <a:pt x="0" y="5378"/>
                  </a:moveTo>
                  <a:lnTo>
                    <a:pt x="0" y="10447"/>
                  </a:lnTo>
                  <a:lnTo>
                    <a:pt x="265" y="10447"/>
                  </a:lnTo>
                  <a:lnTo>
                    <a:pt x="265" y="5378"/>
                  </a:lnTo>
                  <a:close/>
                  <a:moveTo>
                    <a:pt x="0" y="10755"/>
                  </a:moveTo>
                  <a:lnTo>
                    <a:pt x="0" y="15824"/>
                  </a:lnTo>
                  <a:lnTo>
                    <a:pt x="265" y="15824"/>
                  </a:lnTo>
                  <a:lnTo>
                    <a:pt x="265" y="10755"/>
                  </a:lnTo>
                  <a:close/>
                  <a:moveTo>
                    <a:pt x="0" y="16089"/>
                  </a:moveTo>
                  <a:lnTo>
                    <a:pt x="0" y="21201"/>
                  </a:lnTo>
                  <a:lnTo>
                    <a:pt x="265" y="21201"/>
                  </a:lnTo>
                  <a:lnTo>
                    <a:pt x="265" y="16089"/>
                  </a:lnTo>
                  <a:close/>
                  <a:moveTo>
                    <a:pt x="0" y="21466"/>
                  </a:moveTo>
                  <a:lnTo>
                    <a:pt x="0" y="26579"/>
                  </a:lnTo>
                  <a:lnTo>
                    <a:pt x="265" y="26579"/>
                  </a:lnTo>
                  <a:lnTo>
                    <a:pt x="265" y="21466"/>
                  </a:lnTo>
                  <a:close/>
                  <a:moveTo>
                    <a:pt x="0" y="26843"/>
                  </a:moveTo>
                  <a:lnTo>
                    <a:pt x="0" y="31956"/>
                  </a:lnTo>
                  <a:lnTo>
                    <a:pt x="265" y="31956"/>
                  </a:lnTo>
                  <a:lnTo>
                    <a:pt x="265" y="26843"/>
                  </a:lnTo>
                  <a:close/>
                  <a:moveTo>
                    <a:pt x="0" y="32221"/>
                  </a:moveTo>
                  <a:lnTo>
                    <a:pt x="0" y="37334"/>
                  </a:lnTo>
                  <a:lnTo>
                    <a:pt x="265" y="37334"/>
                  </a:lnTo>
                  <a:lnTo>
                    <a:pt x="265" y="32221"/>
                  </a:lnTo>
                  <a:close/>
                  <a:moveTo>
                    <a:pt x="0" y="37598"/>
                  </a:moveTo>
                  <a:lnTo>
                    <a:pt x="0" y="42711"/>
                  </a:lnTo>
                  <a:lnTo>
                    <a:pt x="265" y="42711"/>
                  </a:lnTo>
                  <a:lnTo>
                    <a:pt x="265" y="37598"/>
                  </a:lnTo>
                  <a:close/>
                  <a:moveTo>
                    <a:pt x="0" y="42975"/>
                  </a:moveTo>
                  <a:lnTo>
                    <a:pt x="0" y="48088"/>
                  </a:lnTo>
                  <a:lnTo>
                    <a:pt x="265" y="48088"/>
                  </a:lnTo>
                  <a:lnTo>
                    <a:pt x="265" y="42975"/>
                  </a:lnTo>
                  <a:close/>
                  <a:moveTo>
                    <a:pt x="0" y="48353"/>
                  </a:moveTo>
                  <a:lnTo>
                    <a:pt x="0" y="53333"/>
                  </a:lnTo>
                  <a:lnTo>
                    <a:pt x="265" y="53333"/>
                  </a:lnTo>
                  <a:lnTo>
                    <a:pt x="265" y="483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2092586" y="4132728"/>
              <a:ext cx="15337" cy="288333"/>
            </a:xfrm>
            <a:custGeom>
              <a:avLst/>
              <a:gdLst/>
              <a:ahLst/>
              <a:cxnLst/>
              <a:rect l="l" t="t" r="r" b="b"/>
              <a:pathLst>
                <a:path w="265" h="4982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4981"/>
                  </a:lnTo>
                  <a:lnTo>
                    <a:pt x="265" y="4981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2092586" y="3821535"/>
              <a:ext cx="15337" cy="295973"/>
            </a:xfrm>
            <a:custGeom>
              <a:avLst/>
              <a:gdLst/>
              <a:ahLst/>
              <a:cxnLst/>
              <a:rect l="l" t="t" r="r" b="b"/>
              <a:pathLst>
                <a:path w="265" h="5114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5113"/>
                  </a:lnTo>
                  <a:lnTo>
                    <a:pt x="265" y="5113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3"/>
            <p:cNvSpPr/>
            <p:nvPr/>
          </p:nvSpPr>
          <p:spPr>
            <a:xfrm>
              <a:off x="2092586" y="3510285"/>
              <a:ext cx="15337" cy="295973"/>
            </a:xfrm>
            <a:custGeom>
              <a:avLst/>
              <a:gdLst/>
              <a:ahLst/>
              <a:cxnLst/>
              <a:rect l="l" t="t" r="r" b="b"/>
              <a:pathLst>
                <a:path w="265" h="5114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5114"/>
                  </a:lnTo>
                  <a:lnTo>
                    <a:pt x="265" y="5114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3"/>
            <p:cNvSpPr/>
            <p:nvPr/>
          </p:nvSpPr>
          <p:spPr>
            <a:xfrm>
              <a:off x="2092586" y="3199093"/>
              <a:ext cx="15337" cy="295973"/>
            </a:xfrm>
            <a:custGeom>
              <a:avLst/>
              <a:gdLst/>
              <a:ahLst/>
              <a:cxnLst/>
              <a:rect l="l" t="t" r="r" b="b"/>
              <a:pathLst>
                <a:path w="265" h="5114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5114"/>
                  </a:lnTo>
                  <a:lnTo>
                    <a:pt x="265" y="5114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2092586" y="2887900"/>
              <a:ext cx="15337" cy="295973"/>
            </a:xfrm>
            <a:custGeom>
              <a:avLst/>
              <a:gdLst/>
              <a:ahLst/>
              <a:cxnLst/>
              <a:rect l="l" t="t" r="r" b="b"/>
              <a:pathLst>
                <a:path w="265" h="5114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5113"/>
                  </a:lnTo>
                  <a:lnTo>
                    <a:pt x="265" y="5113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2092586" y="2576650"/>
              <a:ext cx="15337" cy="295973"/>
            </a:xfrm>
            <a:custGeom>
              <a:avLst/>
              <a:gdLst/>
              <a:ahLst/>
              <a:cxnLst/>
              <a:rect l="l" t="t" r="r" b="b"/>
              <a:pathLst>
                <a:path w="265" h="5114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5114"/>
                  </a:lnTo>
                  <a:lnTo>
                    <a:pt x="265" y="5114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3"/>
            <p:cNvSpPr/>
            <p:nvPr/>
          </p:nvSpPr>
          <p:spPr>
            <a:xfrm>
              <a:off x="2092586" y="2265458"/>
              <a:ext cx="15337" cy="295973"/>
            </a:xfrm>
            <a:custGeom>
              <a:avLst/>
              <a:gdLst/>
              <a:ahLst/>
              <a:cxnLst/>
              <a:rect l="l" t="t" r="r" b="b"/>
              <a:pathLst>
                <a:path w="265" h="5114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5113"/>
                  </a:lnTo>
                  <a:lnTo>
                    <a:pt x="265" y="5113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2092586" y="1956812"/>
              <a:ext cx="15337" cy="293426"/>
            </a:xfrm>
            <a:custGeom>
              <a:avLst/>
              <a:gdLst/>
              <a:ahLst/>
              <a:cxnLst/>
              <a:rect l="l" t="t" r="r" b="b"/>
              <a:pathLst>
                <a:path w="265" h="5070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5069"/>
                  </a:lnTo>
                  <a:lnTo>
                    <a:pt x="265" y="5069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2092586" y="1645561"/>
              <a:ext cx="15337" cy="293426"/>
            </a:xfrm>
            <a:custGeom>
              <a:avLst/>
              <a:gdLst/>
              <a:ahLst/>
              <a:cxnLst/>
              <a:rect l="l" t="t" r="r" b="b"/>
              <a:pathLst>
                <a:path w="265" h="5070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5070"/>
                  </a:lnTo>
                  <a:lnTo>
                    <a:pt x="265" y="5070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2092586" y="1334369"/>
              <a:ext cx="15337" cy="295973"/>
            </a:xfrm>
            <a:custGeom>
              <a:avLst/>
              <a:gdLst/>
              <a:ahLst/>
              <a:cxnLst/>
              <a:rect l="l" t="t" r="r" b="b"/>
              <a:pathLst>
                <a:path w="265" h="5114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5113"/>
                  </a:lnTo>
                  <a:lnTo>
                    <a:pt x="265" y="5113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2403778" y="1334369"/>
              <a:ext cx="15395" cy="3086705"/>
            </a:xfrm>
            <a:custGeom>
              <a:avLst/>
              <a:gdLst/>
              <a:ahLst/>
              <a:cxnLst/>
              <a:rect l="l" t="t" r="r" b="b"/>
              <a:pathLst>
                <a:path w="266" h="53334" extrusionOk="0">
                  <a:moveTo>
                    <a:pt x="1" y="0"/>
                  </a:moveTo>
                  <a:lnTo>
                    <a:pt x="1" y="5113"/>
                  </a:lnTo>
                  <a:lnTo>
                    <a:pt x="265" y="5113"/>
                  </a:lnTo>
                  <a:lnTo>
                    <a:pt x="265" y="0"/>
                  </a:lnTo>
                  <a:close/>
                  <a:moveTo>
                    <a:pt x="1" y="5378"/>
                  </a:moveTo>
                  <a:lnTo>
                    <a:pt x="1" y="10447"/>
                  </a:lnTo>
                  <a:lnTo>
                    <a:pt x="265" y="10447"/>
                  </a:lnTo>
                  <a:lnTo>
                    <a:pt x="265" y="5378"/>
                  </a:lnTo>
                  <a:close/>
                  <a:moveTo>
                    <a:pt x="1" y="10755"/>
                  </a:moveTo>
                  <a:lnTo>
                    <a:pt x="1" y="15824"/>
                  </a:lnTo>
                  <a:lnTo>
                    <a:pt x="265" y="15824"/>
                  </a:lnTo>
                  <a:lnTo>
                    <a:pt x="265" y="10755"/>
                  </a:lnTo>
                  <a:close/>
                  <a:moveTo>
                    <a:pt x="1" y="16089"/>
                  </a:moveTo>
                  <a:lnTo>
                    <a:pt x="1" y="21201"/>
                  </a:lnTo>
                  <a:lnTo>
                    <a:pt x="265" y="21201"/>
                  </a:lnTo>
                  <a:lnTo>
                    <a:pt x="265" y="16089"/>
                  </a:lnTo>
                  <a:close/>
                  <a:moveTo>
                    <a:pt x="1" y="21466"/>
                  </a:moveTo>
                  <a:lnTo>
                    <a:pt x="1" y="26579"/>
                  </a:lnTo>
                  <a:lnTo>
                    <a:pt x="265" y="26579"/>
                  </a:lnTo>
                  <a:lnTo>
                    <a:pt x="265" y="21466"/>
                  </a:lnTo>
                  <a:close/>
                  <a:moveTo>
                    <a:pt x="1" y="26843"/>
                  </a:moveTo>
                  <a:lnTo>
                    <a:pt x="1" y="31956"/>
                  </a:lnTo>
                  <a:lnTo>
                    <a:pt x="265" y="31956"/>
                  </a:lnTo>
                  <a:lnTo>
                    <a:pt x="265" y="26843"/>
                  </a:lnTo>
                  <a:close/>
                  <a:moveTo>
                    <a:pt x="1" y="32221"/>
                  </a:moveTo>
                  <a:lnTo>
                    <a:pt x="1" y="37334"/>
                  </a:lnTo>
                  <a:lnTo>
                    <a:pt x="265" y="37334"/>
                  </a:lnTo>
                  <a:lnTo>
                    <a:pt x="265" y="32221"/>
                  </a:lnTo>
                  <a:close/>
                  <a:moveTo>
                    <a:pt x="1" y="37598"/>
                  </a:moveTo>
                  <a:lnTo>
                    <a:pt x="1" y="42711"/>
                  </a:lnTo>
                  <a:lnTo>
                    <a:pt x="265" y="42711"/>
                  </a:lnTo>
                  <a:lnTo>
                    <a:pt x="265" y="37598"/>
                  </a:lnTo>
                  <a:close/>
                  <a:moveTo>
                    <a:pt x="1" y="42975"/>
                  </a:moveTo>
                  <a:lnTo>
                    <a:pt x="1" y="48088"/>
                  </a:lnTo>
                  <a:lnTo>
                    <a:pt x="265" y="48088"/>
                  </a:lnTo>
                  <a:lnTo>
                    <a:pt x="265" y="42975"/>
                  </a:lnTo>
                  <a:close/>
                  <a:moveTo>
                    <a:pt x="1" y="48353"/>
                  </a:moveTo>
                  <a:lnTo>
                    <a:pt x="1" y="53333"/>
                  </a:lnTo>
                  <a:lnTo>
                    <a:pt x="265" y="53333"/>
                  </a:lnTo>
                  <a:lnTo>
                    <a:pt x="265" y="483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2403778" y="4132728"/>
              <a:ext cx="15395" cy="288333"/>
            </a:xfrm>
            <a:custGeom>
              <a:avLst/>
              <a:gdLst/>
              <a:ahLst/>
              <a:cxnLst/>
              <a:rect l="l" t="t" r="r" b="b"/>
              <a:pathLst>
                <a:path w="266" h="4982" fill="none" extrusionOk="0">
                  <a:moveTo>
                    <a:pt x="265" y="1"/>
                  </a:moveTo>
                  <a:lnTo>
                    <a:pt x="1" y="1"/>
                  </a:lnTo>
                  <a:lnTo>
                    <a:pt x="1" y="4981"/>
                  </a:lnTo>
                  <a:lnTo>
                    <a:pt x="265" y="4981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2403778" y="3821535"/>
              <a:ext cx="15395" cy="295973"/>
            </a:xfrm>
            <a:custGeom>
              <a:avLst/>
              <a:gdLst/>
              <a:ahLst/>
              <a:cxnLst/>
              <a:rect l="l" t="t" r="r" b="b"/>
              <a:pathLst>
                <a:path w="266" h="5114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5113"/>
                  </a:lnTo>
                  <a:lnTo>
                    <a:pt x="265" y="5113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2403778" y="3510285"/>
              <a:ext cx="15395" cy="295973"/>
            </a:xfrm>
            <a:custGeom>
              <a:avLst/>
              <a:gdLst/>
              <a:ahLst/>
              <a:cxnLst/>
              <a:rect l="l" t="t" r="r" b="b"/>
              <a:pathLst>
                <a:path w="266" h="5114" fill="none" extrusionOk="0">
                  <a:moveTo>
                    <a:pt x="265" y="1"/>
                  </a:moveTo>
                  <a:lnTo>
                    <a:pt x="1" y="1"/>
                  </a:lnTo>
                  <a:lnTo>
                    <a:pt x="1" y="5114"/>
                  </a:lnTo>
                  <a:lnTo>
                    <a:pt x="265" y="5114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2403778" y="3199093"/>
              <a:ext cx="15395" cy="295973"/>
            </a:xfrm>
            <a:custGeom>
              <a:avLst/>
              <a:gdLst/>
              <a:ahLst/>
              <a:cxnLst/>
              <a:rect l="l" t="t" r="r" b="b"/>
              <a:pathLst>
                <a:path w="266" h="5114" fill="none" extrusionOk="0">
                  <a:moveTo>
                    <a:pt x="265" y="1"/>
                  </a:moveTo>
                  <a:lnTo>
                    <a:pt x="1" y="1"/>
                  </a:lnTo>
                  <a:lnTo>
                    <a:pt x="1" y="5114"/>
                  </a:lnTo>
                  <a:lnTo>
                    <a:pt x="265" y="5114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2403778" y="2887900"/>
              <a:ext cx="15395" cy="295973"/>
            </a:xfrm>
            <a:custGeom>
              <a:avLst/>
              <a:gdLst/>
              <a:ahLst/>
              <a:cxnLst/>
              <a:rect l="l" t="t" r="r" b="b"/>
              <a:pathLst>
                <a:path w="266" h="5114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5113"/>
                  </a:lnTo>
                  <a:lnTo>
                    <a:pt x="265" y="5113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2403778" y="2576650"/>
              <a:ext cx="15395" cy="295973"/>
            </a:xfrm>
            <a:custGeom>
              <a:avLst/>
              <a:gdLst/>
              <a:ahLst/>
              <a:cxnLst/>
              <a:rect l="l" t="t" r="r" b="b"/>
              <a:pathLst>
                <a:path w="266" h="5114" fill="none" extrusionOk="0">
                  <a:moveTo>
                    <a:pt x="265" y="1"/>
                  </a:moveTo>
                  <a:lnTo>
                    <a:pt x="1" y="1"/>
                  </a:lnTo>
                  <a:lnTo>
                    <a:pt x="1" y="5114"/>
                  </a:lnTo>
                  <a:lnTo>
                    <a:pt x="265" y="5114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2403778" y="2265458"/>
              <a:ext cx="15395" cy="295973"/>
            </a:xfrm>
            <a:custGeom>
              <a:avLst/>
              <a:gdLst/>
              <a:ahLst/>
              <a:cxnLst/>
              <a:rect l="l" t="t" r="r" b="b"/>
              <a:pathLst>
                <a:path w="266" h="5114" fill="none" extrusionOk="0">
                  <a:moveTo>
                    <a:pt x="265" y="1"/>
                  </a:moveTo>
                  <a:lnTo>
                    <a:pt x="1" y="1"/>
                  </a:lnTo>
                  <a:lnTo>
                    <a:pt x="1" y="5113"/>
                  </a:lnTo>
                  <a:lnTo>
                    <a:pt x="265" y="5113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2403778" y="1956812"/>
              <a:ext cx="15395" cy="293426"/>
            </a:xfrm>
            <a:custGeom>
              <a:avLst/>
              <a:gdLst/>
              <a:ahLst/>
              <a:cxnLst/>
              <a:rect l="l" t="t" r="r" b="b"/>
              <a:pathLst>
                <a:path w="266" h="5070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5069"/>
                  </a:lnTo>
                  <a:lnTo>
                    <a:pt x="265" y="5069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2403778" y="1645561"/>
              <a:ext cx="15395" cy="293426"/>
            </a:xfrm>
            <a:custGeom>
              <a:avLst/>
              <a:gdLst/>
              <a:ahLst/>
              <a:cxnLst/>
              <a:rect l="l" t="t" r="r" b="b"/>
              <a:pathLst>
                <a:path w="266" h="5070" fill="none" extrusionOk="0">
                  <a:moveTo>
                    <a:pt x="265" y="1"/>
                  </a:moveTo>
                  <a:lnTo>
                    <a:pt x="1" y="1"/>
                  </a:lnTo>
                  <a:lnTo>
                    <a:pt x="1" y="5070"/>
                  </a:lnTo>
                  <a:lnTo>
                    <a:pt x="265" y="5070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3"/>
            <p:cNvSpPr/>
            <p:nvPr/>
          </p:nvSpPr>
          <p:spPr>
            <a:xfrm>
              <a:off x="2403778" y="1334369"/>
              <a:ext cx="15395" cy="295973"/>
            </a:xfrm>
            <a:custGeom>
              <a:avLst/>
              <a:gdLst/>
              <a:ahLst/>
              <a:cxnLst/>
              <a:rect l="l" t="t" r="r" b="b"/>
              <a:pathLst>
                <a:path w="266" h="5114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5113"/>
                  </a:lnTo>
                  <a:lnTo>
                    <a:pt x="265" y="5113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3"/>
            <p:cNvSpPr/>
            <p:nvPr/>
          </p:nvSpPr>
          <p:spPr>
            <a:xfrm>
              <a:off x="1158951" y="1319090"/>
              <a:ext cx="1563782" cy="15337"/>
            </a:xfrm>
            <a:custGeom>
              <a:avLst/>
              <a:gdLst/>
              <a:ahLst/>
              <a:cxnLst/>
              <a:rect l="l" t="t" r="r" b="b"/>
              <a:pathLst>
                <a:path w="27020" h="265" extrusionOk="0">
                  <a:moveTo>
                    <a:pt x="0" y="0"/>
                  </a:moveTo>
                  <a:lnTo>
                    <a:pt x="0" y="220"/>
                  </a:lnTo>
                  <a:lnTo>
                    <a:pt x="265" y="220"/>
                  </a:lnTo>
                  <a:lnTo>
                    <a:pt x="265" y="264"/>
                  </a:lnTo>
                  <a:lnTo>
                    <a:pt x="5378" y="264"/>
                  </a:lnTo>
                  <a:lnTo>
                    <a:pt x="5378" y="220"/>
                  </a:lnTo>
                  <a:lnTo>
                    <a:pt x="5642" y="220"/>
                  </a:lnTo>
                  <a:lnTo>
                    <a:pt x="5642" y="264"/>
                  </a:lnTo>
                  <a:lnTo>
                    <a:pt x="10755" y="264"/>
                  </a:lnTo>
                  <a:lnTo>
                    <a:pt x="10755" y="220"/>
                  </a:lnTo>
                  <a:lnTo>
                    <a:pt x="11020" y="220"/>
                  </a:lnTo>
                  <a:lnTo>
                    <a:pt x="11020" y="264"/>
                  </a:lnTo>
                  <a:lnTo>
                    <a:pt x="16132" y="264"/>
                  </a:lnTo>
                  <a:lnTo>
                    <a:pt x="16132" y="220"/>
                  </a:lnTo>
                  <a:lnTo>
                    <a:pt x="16397" y="220"/>
                  </a:lnTo>
                  <a:lnTo>
                    <a:pt x="16397" y="264"/>
                  </a:lnTo>
                  <a:lnTo>
                    <a:pt x="21510" y="264"/>
                  </a:lnTo>
                  <a:lnTo>
                    <a:pt x="21510" y="220"/>
                  </a:lnTo>
                  <a:lnTo>
                    <a:pt x="21774" y="220"/>
                  </a:lnTo>
                  <a:lnTo>
                    <a:pt x="21774" y="264"/>
                  </a:lnTo>
                  <a:lnTo>
                    <a:pt x="27019" y="264"/>
                  </a:lnTo>
                  <a:lnTo>
                    <a:pt x="270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3"/>
            <p:cNvSpPr/>
            <p:nvPr/>
          </p:nvSpPr>
          <p:spPr>
            <a:xfrm>
              <a:off x="1158951" y="1319090"/>
              <a:ext cx="1563782" cy="15337"/>
            </a:xfrm>
            <a:custGeom>
              <a:avLst/>
              <a:gdLst/>
              <a:ahLst/>
              <a:cxnLst/>
              <a:rect l="l" t="t" r="r" b="b"/>
              <a:pathLst>
                <a:path w="27020" h="265" fill="none" extrusionOk="0">
                  <a:moveTo>
                    <a:pt x="27019" y="0"/>
                  </a:moveTo>
                  <a:lnTo>
                    <a:pt x="0" y="0"/>
                  </a:lnTo>
                  <a:lnTo>
                    <a:pt x="0" y="220"/>
                  </a:lnTo>
                  <a:lnTo>
                    <a:pt x="265" y="220"/>
                  </a:lnTo>
                  <a:lnTo>
                    <a:pt x="265" y="264"/>
                  </a:lnTo>
                  <a:lnTo>
                    <a:pt x="5378" y="264"/>
                  </a:lnTo>
                  <a:lnTo>
                    <a:pt x="5378" y="220"/>
                  </a:lnTo>
                  <a:lnTo>
                    <a:pt x="5642" y="220"/>
                  </a:lnTo>
                  <a:lnTo>
                    <a:pt x="5642" y="264"/>
                  </a:lnTo>
                  <a:lnTo>
                    <a:pt x="10755" y="264"/>
                  </a:lnTo>
                  <a:lnTo>
                    <a:pt x="10755" y="220"/>
                  </a:lnTo>
                  <a:lnTo>
                    <a:pt x="11020" y="220"/>
                  </a:lnTo>
                  <a:lnTo>
                    <a:pt x="11020" y="264"/>
                  </a:lnTo>
                  <a:lnTo>
                    <a:pt x="16132" y="264"/>
                  </a:lnTo>
                  <a:lnTo>
                    <a:pt x="16132" y="220"/>
                  </a:lnTo>
                  <a:lnTo>
                    <a:pt x="16397" y="220"/>
                  </a:lnTo>
                  <a:lnTo>
                    <a:pt x="16397" y="264"/>
                  </a:lnTo>
                  <a:lnTo>
                    <a:pt x="21510" y="264"/>
                  </a:lnTo>
                  <a:lnTo>
                    <a:pt x="21510" y="220"/>
                  </a:lnTo>
                  <a:lnTo>
                    <a:pt x="21774" y="220"/>
                  </a:lnTo>
                  <a:lnTo>
                    <a:pt x="21774" y="264"/>
                  </a:lnTo>
                  <a:lnTo>
                    <a:pt x="27019" y="264"/>
                  </a:lnTo>
                  <a:lnTo>
                    <a:pt x="27019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1158951" y="1331822"/>
              <a:ext cx="15337" cy="2604"/>
            </a:xfrm>
            <a:custGeom>
              <a:avLst/>
              <a:gdLst/>
              <a:ahLst/>
              <a:cxnLst/>
              <a:rect l="l" t="t" r="r" b="b"/>
              <a:pathLst>
                <a:path w="265" h="45" extrusionOk="0">
                  <a:moveTo>
                    <a:pt x="0" y="0"/>
                  </a:moveTo>
                  <a:lnTo>
                    <a:pt x="0" y="44"/>
                  </a:lnTo>
                  <a:lnTo>
                    <a:pt x="265" y="44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3"/>
            <p:cNvSpPr/>
            <p:nvPr/>
          </p:nvSpPr>
          <p:spPr>
            <a:xfrm>
              <a:off x="1158951" y="1331822"/>
              <a:ext cx="15337" cy="2604"/>
            </a:xfrm>
            <a:custGeom>
              <a:avLst/>
              <a:gdLst/>
              <a:ahLst/>
              <a:cxnLst/>
              <a:rect l="l" t="t" r="r" b="b"/>
              <a:pathLst>
                <a:path w="265" h="45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265" y="44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3"/>
            <p:cNvSpPr/>
            <p:nvPr/>
          </p:nvSpPr>
          <p:spPr>
            <a:xfrm>
              <a:off x="1470143" y="1331822"/>
              <a:ext cx="15395" cy="2604"/>
            </a:xfrm>
            <a:custGeom>
              <a:avLst/>
              <a:gdLst/>
              <a:ahLst/>
              <a:cxnLst/>
              <a:rect l="l" t="t" r="r" b="b"/>
              <a:pathLst>
                <a:path w="266" h="45" extrusionOk="0">
                  <a:moveTo>
                    <a:pt x="1" y="0"/>
                  </a:moveTo>
                  <a:lnTo>
                    <a:pt x="1" y="44"/>
                  </a:lnTo>
                  <a:lnTo>
                    <a:pt x="265" y="44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3"/>
            <p:cNvSpPr/>
            <p:nvPr/>
          </p:nvSpPr>
          <p:spPr>
            <a:xfrm>
              <a:off x="1470143" y="1331822"/>
              <a:ext cx="15395" cy="2604"/>
            </a:xfrm>
            <a:custGeom>
              <a:avLst/>
              <a:gdLst/>
              <a:ahLst/>
              <a:cxnLst/>
              <a:rect l="l" t="t" r="r" b="b"/>
              <a:pathLst>
                <a:path w="266" h="45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44"/>
                  </a:lnTo>
                  <a:lnTo>
                    <a:pt x="265" y="44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3"/>
            <p:cNvSpPr/>
            <p:nvPr/>
          </p:nvSpPr>
          <p:spPr>
            <a:xfrm>
              <a:off x="1781393" y="1331822"/>
              <a:ext cx="15337" cy="2604"/>
            </a:xfrm>
            <a:custGeom>
              <a:avLst/>
              <a:gdLst/>
              <a:ahLst/>
              <a:cxnLst/>
              <a:rect l="l" t="t" r="r" b="b"/>
              <a:pathLst>
                <a:path w="265" h="45" extrusionOk="0">
                  <a:moveTo>
                    <a:pt x="0" y="0"/>
                  </a:moveTo>
                  <a:lnTo>
                    <a:pt x="0" y="44"/>
                  </a:lnTo>
                  <a:lnTo>
                    <a:pt x="265" y="44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3"/>
            <p:cNvSpPr/>
            <p:nvPr/>
          </p:nvSpPr>
          <p:spPr>
            <a:xfrm>
              <a:off x="1781393" y="1331822"/>
              <a:ext cx="15337" cy="2604"/>
            </a:xfrm>
            <a:custGeom>
              <a:avLst/>
              <a:gdLst/>
              <a:ahLst/>
              <a:cxnLst/>
              <a:rect l="l" t="t" r="r" b="b"/>
              <a:pathLst>
                <a:path w="265" h="45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265" y="44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3"/>
            <p:cNvSpPr/>
            <p:nvPr/>
          </p:nvSpPr>
          <p:spPr>
            <a:xfrm>
              <a:off x="2092586" y="1331822"/>
              <a:ext cx="15337" cy="2604"/>
            </a:xfrm>
            <a:custGeom>
              <a:avLst/>
              <a:gdLst/>
              <a:ahLst/>
              <a:cxnLst/>
              <a:rect l="l" t="t" r="r" b="b"/>
              <a:pathLst>
                <a:path w="265" h="45" extrusionOk="0">
                  <a:moveTo>
                    <a:pt x="0" y="0"/>
                  </a:moveTo>
                  <a:lnTo>
                    <a:pt x="0" y="44"/>
                  </a:lnTo>
                  <a:lnTo>
                    <a:pt x="265" y="44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3"/>
            <p:cNvSpPr/>
            <p:nvPr/>
          </p:nvSpPr>
          <p:spPr>
            <a:xfrm>
              <a:off x="2092586" y="1331822"/>
              <a:ext cx="15337" cy="2604"/>
            </a:xfrm>
            <a:custGeom>
              <a:avLst/>
              <a:gdLst/>
              <a:ahLst/>
              <a:cxnLst/>
              <a:rect l="l" t="t" r="r" b="b"/>
              <a:pathLst>
                <a:path w="265" h="45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265" y="44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3"/>
            <p:cNvSpPr/>
            <p:nvPr/>
          </p:nvSpPr>
          <p:spPr>
            <a:xfrm>
              <a:off x="2403778" y="1331822"/>
              <a:ext cx="15395" cy="2604"/>
            </a:xfrm>
            <a:custGeom>
              <a:avLst/>
              <a:gdLst/>
              <a:ahLst/>
              <a:cxnLst/>
              <a:rect l="l" t="t" r="r" b="b"/>
              <a:pathLst>
                <a:path w="266" h="45" extrusionOk="0">
                  <a:moveTo>
                    <a:pt x="1" y="0"/>
                  </a:moveTo>
                  <a:lnTo>
                    <a:pt x="1" y="44"/>
                  </a:lnTo>
                  <a:lnTo>
                    <a:pt x="265" y="44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3"/>
            <p:cNvSpPr/>
            <p:nvPr/>
          </p:nvSpPr>
          <p:spPr>
            <a:xfrm>
              <a:off x="2403778" y="1331822"/>
              <a:ext cx="15395" cy="2604"/>
            </a:xfrm>
            <a:custGeom>
              <a:avLst/>
              <a:gdLst/>
              <a:ahLst/>
              <a:cxnLst/>
              <a:rect l="l" t="t" r="r" b="b"/>
              <a:pathLst>
                <a:path w="266" h="45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44"/>
                  </a:lnTo>
                  <a:lnTo>
                    <a:pt x="265" y="44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3"/>
            <p:cNvSpPr/>
            <p:nvPr/>
          </p:nvSpPr>
          <p:spPr>
            <a:xfrm>
              <a:off x="1174230" y="1630282"/>
              <a:ext cx="1530620" cy="15337"/>
            </a:xfrm>
            <a:custGeom>
              <a:avLst/>
              <a:gdLst/>
              <a:ahLst/>
              <a:cxnLst/>
              <a:rect l="l" t="t" r="r" b="b"/>
              <a:pathLst>
                <a:path w="26447" h="265" extrusionOk="0">
                  <a:moveTo>
                    <a:pt x="1" y="0"/>
                  </a:moveTo>
                  <a:lnTo>
                    <a:pt x="1" y="265"/>
                  </a:lnTo>
                  <a:lnTo>
                    <a:pt x="5114" y="265"/>
                  </a:lnTo>
                  <a:lnTo>
                    <a:pt x="5114" y="0"/>
                  </a:lnTo>
                  <a:close/>
                  <a:moveTo>
                    <a:pt x="5378" y="0"/>
                  </a:moveTo>
                  <a:lnTo>
                    <a:pt x="5378" y="265"/>
                  </a:lnTo>
                  <a:lnTo>
                    <a:pt x="10491" y="265"/>
                  </a:lnTo>
                  <a:lnTo>
                    <a:pt x="10491" y="0"/>
                  </a:lnTo>
                  <a:close/>
                  <a:moveTo>
                    <a:pt x="10756" y="0"/>
                  </a:moveTo>
                  <a:lnTo>
                    <a:pt x="10756" y="265"/>
                  </a:lnTo>
                  <a:lnTo>
                    <a:pt x="15868" y="265"/>
                  </a:lnTo>
                  <a:lnTo>
                    <a:pt x="15868" y="0"/>
                  </a:lnTo>
                  <a:close/>
                  <a:moveTo>
                    <a:pt x="16133" y="0"/>
                  </a:moveTo>
                  <a:lnTo>
                    <a:pt x="16133" y="265"/>
                  </a:lnTo>
                  <a:lnTo>
                    <a:pt x="21246" y="265"/>
                  </a:lnTo>
                  <a:lnTo>
                    <a:pt x="21246" y="0"/>
                  </a:lnTo>
                  <a:close/>
                  <a:moveTo>
                    <a:pt x="21510" y="0"/>
                  </a:moveTo>
                  <a:lnTo>
                    <a:pt x="21510" y="265"/>
                  </a:lnTo>
                  <a:lnTo>
                    <a:pt x="26447" y="265"/>
                  </a:lnTo>
                  <a:lnTo>
                    <a:pt x="26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3"/>
            <p:cNvSpPr/>
            <p:nvPr/>
          </p:nvSpPr>
          <p:spPr>
            <a:xfrm>
              <a:off x="1174230" y="1630282"/>
              <a:ext cx="295973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4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5114" y="265"/>
                  </a:lnTo>
                  <a:lnTo>
                    <a:pt x="511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3"/>
            <p:cNvSpPr/>
            <p:nvPr/>
          </p:nvSpPr>
          <p:spPr>
            <a:xfrm>
              <a:off x="1485480" y="1630282"/>
              <a:ext cx="295973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3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5113" y="265"/>
                  </a:lnTo>
                  <a:lnTo>
                    <a:pt x="511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3"/>
            <p:cNvSpPr/>
            <p:nvPr/>
          </p:nvSpPr>
          <p:spPr>
            <a:xfrm>
              <a:off x="1796672" y="1630282"/>
              <a:ext cx="295973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3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5113" y="265"/>
                  </a:lnTo>
                  <a:lnTo>
                    <a:pt x="511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3"/>
            <p:cNvSpPr/>
            <p:nvPr/>
          </p:nvSpPr>
          <p:spPr>
            <a:xfrm>
              <a:off x="2107865" y="1630282"/>
              <a:ext cx="295973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4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5114" y="265"/>
                  </a:lnTo>
                  <a:lnTo>
                    <a:pt x="511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3"/>
            <p:cNvSpPr/>
            <p:nvPr/>
          </p:nvSpPr>
          <p:spPr>
            <a:xfrm>
              <a:off x="2419115" y="1630282"/>
              <a:ext cx="285729" cy="15337"/>
            </a:xfrm>
            <a:custGeom>
              <a:avLst/>
              <a:gdLst/>
              <a:ahLst/>
              <a:cxnLst/>
              <a:rect l="l" t="t" r="r" b="b"/>
              <a:pathLst>
                <a:path w="4937" h="265" fill="none" extrusionOk="0">
                  <a:moveTo>
                    <a:pt x="4937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4937" y="265"/>
                  </a:lnTo>
                  <a:lnTo>
                    <a:pt x="4937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3"/>
            <p:cNvSpPr/>
            <p:nvPr/>
          </p:nvSpPr>
          <p:spPr>
            <a:xfrm>
              <a:off x="1158951" y="1630282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0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3"/>
            <p:cNvSpPr/>
            <p:nvPr/>
          </p:nvSpPr>
          <p:spPr>
            <a:xfrm>
              <a:off x="1158951" y="1630282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3"/>
            <p:cNvSpPr/>
            <p:nvPr/>
          </p:nvSpPr>
          <p:spPr>
            <a:xfrm>
              <a:off x="1470143" y="1630282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extrusionOk="0">
                  <a:moveTo>
                    <a:pt x="1" y="0"/>
                  </a:move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3"/>
            <p:cNvSpPr/>
            <p:nvPr/>
          </p:nvSpPr>
          <p:spPr>
            <a:xfrm>
              <a:off x="1470143" y="1630282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3"/>
            <p:cNvSpPr/>
            <p:nvPr/>
          </p:nvSpPr>
          <p:spPr>
            <a:xfrm>
              <a:off x="1781393" y="1630282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0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3"/>
            <p:cNvSpPr/>
            <p:nvPr/>
          </p:nvSpPr>
          <p:spPr>
            <a:xfrm>
              <a:off x="1781393" y="1630282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3"/>
            <p:cNvSpPr/>
            <p:nvPr/>
          </p:nvSpPr>
          <p:spPr>
            <a:xfrm>
              <a:off x="2092586" y="1630282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0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3"/>
            <p:cNvSpPr/>
            <p:nvPr/>
          </p:nvSpPr>
          <p:spPr>
            <a:xfrm>
              <a:off x="2092586" y="1630282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2403778" y="1630282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extrusionOk="0">
                  <a:moveTo>
                    <a:pt x="1" y="0"/>
                  </a:move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2403778" y="1630282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2704785" y="1630282"/>
              <a:ext cx="17941" cy="15337"/>
            </a:xfrm>
            <a:custGeom>
              <a:avLst/>
              <a:gdLst/>
              <a:ahLst/>
              <a:cxnLst/>
              <a:rect l="l" t="t" r="r" b="b"/>
              <a:pathLst>
                <a:path w="310" h="265" extrusionOk="0">
                  <a:moveTo>
                    <a:pt x="1" y="0"/>
                  </a:moveTo>
                  <a:lnTo>
                    <a:pt x="1" y="265"/>
                  </a:lnTo>
                  <a:lnTo>
                    <a:pt x="309" y="265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2704785" y="1630282"/>
              <a:ext cx="17941" cy="15337"/>
            </a:xfrm>
            <a:custGeom>
              <a:avLst/>
              <a:gdLst/>
              <a:ahLst/>
              <a:cxnLst/>
              <a:rect l="l" t="t" r="r" b="b"/>
              <a:pathLst>
                <a:path w="310" h="265" fill="none" extrusionOk="0">
                  <a:moveTo>
                    <a:pt x="309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309" y="265"/>
                  </a:lnTo>
                  <a:lnTo>
                    <a:pt x="309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1174230" y="1938928"/>
              <a:ext cx="1530620" cy="17941"/>
            </a:xfrm>
            <a:custGeom>
              <a:avLst/>
              <a:gdLst/>
              <a:ahLst/>
              <a:cxnLst/>
              <a:rect l="l" t="t" r="r" b="b"/>
              <a:pathLst>
                <a:path w="26447" h="310" extrusionOk="0">
                  <a:moveTo>
                    <a:pt x="1" y="1"/>
                  </a:moveTo>
                  <a:lnTo>
                    <a:pt x="1" y="309"/>
                  </a:lnTo>
                  <a:lnTo>
                    <a:pt x="5114" y="309"/>
                  </a:lnTo>
                  <a:lnTo>
                    <a:pt x="5114" y="1"/>
                  </a:lnTo>
                  <a:close/>
                  <a:moveTo>
                    <a:pt x="5378" y="1"/>
                  </a:moveTo>
                  <a:lnTo>
                    <a:pt x="5378" y="309"/>
                  </a:lnTo>
                  <a:lnTo>
                    <a:pt x="10491" y="309"/>
                  </a:lnTo>
                  <a:lnTo>
                    <a:pt x="10491" y="1"/>
                  </a:lnTo>
                  <a:close/>
                  <a:moveTo>
                    <a:pt x="10756" y="1"/>
                  </a:moveTo>
                  <a:lnTo>
                    <a:pt x="10756" y="309"/>
                  </a:lnTo>
                  <a:lnTo>
                    <a:pt x="15868" y="309"/>
                  </a:lnTo>
                  <a:lnTo>
                    <a:pt x="15868" y="1"/>
                  </a:lnTo>
                  <a:close/>
                  <a:moveTo>
                    <a:pt x="16133" y="1"/>
                  </a:moveTo>
                  <a:lnTo>
                    <a:pt x="16133" y="309"/>
                  </a:lnTo>
                  <a:lnTo>
                    <a:pt x="21246" y="309"/>
                  </a:lnTo>
                  <a:lnTo>
                    <a:pt x="21246" y="1"/>
                  </a:lnTo>
                  <a:close/>
                  <a:moveTo>
                    <a:pt x="21510" y="1"/>
                  </a:moveTo>
                  <a:lnTo>
                    <a:pt x="21510" y="309"/>
                  </a:lnTo>
                  <a:lnTo>
                    <a:pt x="26447" y="309"/>
                  </a:lnTo>
                  <a:lnTo>
                    <a:pt x="264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1158951" y="1938928"/>
              <a:ext cx="15337" cy="17941"/>
            </a:xfrm>
            <a:custGeom>
              <a:avLst/>
              <a:gdLst/>
              <a:ahLst/>
              <a:cxnLst/>
              <a:rect l="l" t="t" r="r" b="b"/>
              <a:pathLst>
                <a:path w="265" h="310" extrusionOk="0">
                  <a:moveTo>
                    <a:pt x="0" y="1"/>
                  </a:moveTo>
                  <a:lnTo>
                    <a:pt x="0" y="309"/>
                  </a:lnTo>
                  <a:lnTo>
                    <a:pt x="265" y="309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1158951" y="1938928"/>
              <a:ext cx="15337" cy="17941"/>
            </a:xfrm>
            <a:custGeom>
              <a:avLst/>
              <a:gdLst/>
              <a:ahLst/>
              <a:cxnLst/>
              <a:rect l="l" t="t" r="r" b="b"/>
              <a:pathLst>
                <a:path w="265" h="310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309"/>
                  </a:lnTo>
                  <a:lnTo>
                    <a:pt x="265" y="309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1470143" y="1938928"/>
              <a:ext cx="15395" cy="17941"/>
            </a:xfrm>
            <a:custGeom>
              <a:avLst/>
              <a:gdLst/>
              <a:ahLst/>
              <a:cxnLst/>
              <a:rect l="l" t="t" r="r" b="b"/>
              <a:pathLst>
                <a:path w="266" h="310" extrusionOk="0">
                  <a:moveTo>
                    <a:pt x="1" y="1"/>
                  </a:moveTo>
                  <a:lnTo>
                    <a:pt x="1" y="309"/>
                  </a:lnTo>
                  <a:lnTo>
                    <a:pt x="265" y="309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1470143" y="1938928"/>
              <a:ext cx="15395" cy="17941"/>
            </a:xfrm>
            <a:custGeom>
              <a:avLst/>
              <a:gdLst/>
              <a:ahLst/>
              <a:cxnLst/>
              <a:rect l="l" t="t" r="r" b="b"/>
              <a:pathLst>
                <a:path w="266" h="310" fill="none" extrusionOk="0">
                  <a:moveTo>
                    <a:pt x="265" y="1"/>
                  </a:moveTo>
                  <a:lnTo>
                    <a:pt x="1" y="1"/>
                  </a:lnTo>
                  <a:lnTo>
                    <a:pt x="1" y="309"/>
                  </a:lnTo>
                  <a:lnTo>
                    <a:pt x="265" y="309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1781393" y="1938928"/>
              <a:ext cx="15337" cy="17941"/>
            </a:xfrm>
            <a:custGeom>
              <a:avLst/>
              <a:gdLst/>
              <a:ahLst/>
              <a:cxnLst/>
              <a:rect l="l" t="t" r="r" b="b"/>
              <a:pathLst>
                <a:path w="265" h="310" extrusionOk="0">
                  <a:moveTo>
                    <a:pt x="0" y="1"/>
                  </a:moveTo>
                  <a:lnTo>
                    <a:pt x="0" y="309"/>
                  </a:lnTo>
                  <a:lnTo>
                    <a:pt x="265" y="309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1781393" y="1938928"/>
              <a:ext cx="15337" cy="17941"/>
            </a:xfrm>
            <a:custGeom>
              <a:avLst/>
              <a:gdLst/>
              <a:ahLst/>
              <a:cxnLst/>
              <a:rect l="l" t="t" r="r" b="b"/>
              <a:pathLst>
                <a:path w="265" h="310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309"/>
                  </a:lnTo>
                  <a:lnTo>
                    <a:pt x="265" y="309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2092586" y="1938928"/>
              <a:ext cx="15337" cy="17941"/>
            </a:xfrm>
            <a:custGeom>
              <a:avLst/>
              <a:gdLst/>
              <a:ahLst/>
              <a:cxnLst/>
              <a:rect l="l" t="t" r="r" b="b"/>
              <a:pathLst>
                <a:path w="265" h="310" extrusionOk="0">
                  <a:moveTo>
                    <a:pt x="0" y="1"/>
                  </a:moveTo>
                  <a:lnTo>
                    <a:pt x="0" y="309"/>
                  </a:lnTo>
                  <a:lnTo>
                    <a:pt x="265" y="309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2092586" y="1938928"/>
              <a:ext cx="15337" cy="17941"/>
            </a:xfrm>
            <a:custGeom>
              <a:avLst/>
              <a:gdLst/>
              <a:ahLst/>
              <a:cxnLst/>
              <a:rect l="l" t="t" r="r" b="b"/>
              <a:pathLst>
                <a:path w="265" h="310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309"/>
                  </a:lnTo>
                  <a:lnTo>
                    <a:pt x="265" y="309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3"/>
            <p:cNvSpPr/>
            <p:nvPr/>
          </p:nvSpPr>
          <p:spPr>
            <a:xfrm>
              <a:off x="2403778" y="1938928"/>
              <a:ext cx="15395" cy="17941"/>
            </a:xfrm>
            <a:custGeom>
              <a:avLst/>
              <a:gdLst/>
              <a:ahLst/>
              <a:cxnLst/>
              <a:rect l="l" t="t" r="r" b="b"/>
              <a:pathLst>
                <a:path w="266" h="310" extrusionOk="0">
                  <a:moveTo>
                    <a:pt x="1" y="1"/>
                  </a:moveTo>
                  <a:lnTo>
                    <a:pt x="1" y="309"/>
                  </a:lnTo>
                  <a:lnTo>
                    <a:pt x="265" y="309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3"/>
            <p:cNvSpPr/>
            <p:nvPr/>
          </p:nvSpPr>
          <p:spPr>
            <a:xfrm>
              <a:off x="2403778" y="1938928"/>
              <a:ext cx="15395" cy="17941"/>
            </a:xfrm>
            <a:custGeom>
              <a:avLst/>
              <a:gdLst/>
              <a:ahLst/>
              <a:cxnLst/>
              <a:rect l="l" t="t" r="r" b="b"/>
              <a:pathLst>
                <a:path w="266" h="310" fill="none" extrusionOk="0">
                  <a:moveTo>
                    <a:pt x="265" y="1"/>
                  </a:moveTo>
                  <a:lnTo>
                    <a:pt x="1" y="1"/>
                  </a:lnTo>
                  <a:lnTo>
                    <a:pt x="1" y="309"/>
                  </a:lnTo>
                  <a:lnTo>
                    <a:pt x="265" y="309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3"/>
            <p:cNvSpPr/>
            <p:nvPr/>
          </p:nvSpPr>
          <p:spPr>
            <a:xfrm>
              <a:off x="2704785" y="1938928"/>
              <a:ext cx="17941" cy="17941"/>
            </a:xfrm>
            <a:custGeom>
              <a:avLst/>
              <a:gdLst/>
              <a:ahLst/>
              <a:cxnLst/>
              <a:rect l="l" t="t" r="r" b="b"/>
              <a:pathLst>
                <a:path w="310" h="310" extrusionOk="0">
                  <a:moveTo>
                    <a:pt x="1" y="1"/>
                  </a:moveTo>
                  <a:lnTo>
                    <a:pt x="1" y="309"/>
                  </a:lnTo>
                  <a:lnTo>
                    <a:pt x="309" y="309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3"/>
            <p:cNvSpPr/>
            <p:nvPr/>
          </p:nvSpPr>
          <p:spPr>
            <a:xfrm>
              <a:off x="2704785" y="1938928"/>
              <a:ext cx="17941" cy="17941"/>
            </a:xfrm>
            <a:custGeom>
              <a:avLst/>
              <a:gdLst/>
              <a:ahLst/>
              <a:cxnLst/>
              <a:rect l="l" t="t" r="r" b="b"/>
              <a:pathLst>
                <a:path w="310" h="310" fill="none" extrusionOk="0">
                  <a:moveTo>
                    <a:pt x="309" y="1"/>
                  </a:moveTo>
                  <a:lnTo>
                    <a:pt x="1" y="1"/>
                  </a:lnTo>
                  <a:lnTo>
                    <a:pt x="1" y="309"/>
                  </a:lnTo>
                  <a:lnTo>
                    <a:pt x="309" y="309"/>
                  </a:lnTo>
                  <a:lnTo>
                    <a:pt x="30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3"/>
            <p:cNvSpPr/>
            <p:nvPr/>
          </p:nvSpPr>
          <p:spPr>
            <a:xfrm>
              <a:off x="1174230" y="2250179"/>
              <a:ext cx="1530620" cy="15337"/>
            </a:xfrm>
            <a:custGeom>
              <a:avLst/>
              <a:gdLst/>
              <a:ahLst/>
              <a:cxnLst/>
              <a:rect l="l" t="t" r="r" b="b"/>
              <a:pathLst>
                <a:path w="26447" h="265" extrusionOk="0">
                  <a:moveTo>
                    <a:pt x="1" y="0"/>
                  </a:moveTo>
                  <a:lnTo>
                    <a:pt x="1" y="265"/>
                  </a:lnTo>
                  <a:lnTo>
                    <a:pt x="5114" y="265"/>
                  </a:lnTo>
                  <a:lnTo>
                    <a:pt x="5114" y="0"/>
                  </a:lnTo>
                  <a:close/>
                  <a:moveTo>
                    <a:pt x="5378" y="0"/>
                  </a:moveTo>
                  <a:lnTo>
                    <a:pt x="5378" y="265"/>
                  </a:lnTo>
                  <a:lnTo>
                    <a:pt x="10491" y="265"/>
                  </a:lnTo>
                  <a:lnTo>
                    <a:pt x="10491" y="0"/>
                  </a:lnTo>
                  <a:close/>
                  <a:moveTo>
                    <a:pt x="10756" y="0"/>
                  </a:moveTo>
                  <a:lnTo>
                    <a:pt x="10756" y="265"/>
                  </a:lnTo>
                  <a:lnTo>
                    <a:pt x="15868" y="265"/>
                  </a:lnTo>
                  <a:lnTo>
                    <a:pt x="15868" y="0"/>
                  </a:lnTo>
                  <a:close/>
                  <a:moveTo>
                    <a:pt x="16133" y="0"/>
                  </a:moveTo>
                  <a:lnTo>
                    <a:pt x="16133" y="265"/>
                  </a:lnTo>
                  <a:lnTo>
                    <a:pt x="21246" y="265"/>
                  </a:lnTo>
                  <a:lnTo>
                    <a:pt x="21246" y="0"/>
                  </a:lnTo>
                  <a:close/>
                  <a:moveTo>
                    <a:pt x="21510" y="0"/>
                  </a:moveTo>
                  <a:lnTo>
                    <a:pt x="21510" y="265"/>
                  </a:lnTo>
                  <a:lnTo>
                    <a:pt x="26447" y="265"/>
                  </a:lnTo>
                  <a:lnTo>
                    <a:pt x="26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3"/>
            <p:cNvSpPr/>
            <p:nvPr/>
          </p:nvSpPr>
          <p:spPr>
            <a:xfrm>
              <a:off x="1174230" y="2250179"/>
              <a:ext cx="295973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4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5114" y="265"/>
                  </a:lnTo>
                  <a:lnTo>
                    <a:pt x="511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3"/>
            <p:cNvSpPr/>
            <p:nvPr/>
          </p:nvSpPr>
          <p:spPr>
            <a:xfrm>
              <a:off x="1485480" y="2250179"/>
              <a:ext cx="295973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3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5113" y="265"/>
                  </a:lnTo>
                  <a:lnTo>
                    <a:pt x="511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3"/>
            <p:cNvSpPr/>
            <p:nvPr/>
          </p:nvSpPr>
          <p:spPr>
            <a:xfrm>
              <a:off x="1796672" y="2250179"/>
              <a:ext cx="295973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3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5113" y="265"/>
                  </a:lnTo>
                  <a:lnTo>
                    <a:pt x="511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3"/>
            <p:cNvSpPr/>
            <p:nvPr/>
          </p:nvSpPr>
          <p:spPr>
            <a:xfrm>
              <a:off x="2107865" y="2250179"/>
              <a:ext cx="295973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4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5114" y="265"/>
                  </a:lnTo>
                  <a:lnTo>
                    <a:pt x="511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3"/>
            <p:cNvSpPr/>
            <p:nvPr/>
          </p:nvSpPr>
          <p:spPr>
            <a:xfrm>
              <a:off x="2419115" y="2250179"/>
              <a:ext cx="285729" cy="15337"/>
            </a:xfrm>
            <a:custGeom>
              <a:avLst/>
              <a:gdLst/>
              <a:ahLst/>
              <a:cxnLst/>
              <a:rect l="l" t="t" r="r" b="b"/>
              <a:pathLst>
                <a:path w="4937" h="265" fill="none" extrusionOk="0">
                  <a:moveTo>
                    <a:pt x="4937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4937" y="265"/>
                  </a:lnTo>
                  <a:lnTo>
                    <a:pt x="4937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3"/>
            <p:cNvSpPr/>
            <p:nvPr/>
          </p:nvSpPr>
          <p:spPr>
            <a:xfrm>
              <a:off x="1158951" y="2250179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0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3"/>
            <p:cNvSpPr/>
            <p:nvPr/>
          </p:nvSpPr>
          <p:spPr>
            <a:xfrm>
              <a:off x="1158951" y="2250179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3"/>
            <p:cNvSpPr/>
            <p:nvPr/>
          </p:nvSpPr>
          <p:spPr>
            <a:xfrm>
              <a:off x="1470143" y="2250179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extrusionOk="0">
                  <a:moveTo>
                    <a:pt x="1" y="0"/>
                  </a:move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3"/>
            <p:cNvSpPr/>
            <p:nvPr/>
          </p:nvSpPr>
          <p:spPr>
            <a:xfrm>
              <a:off x="1470143" y="2250179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3"/>
            <p:cNvSpPr/>
            <p:nvPr/>
          </p:nvSpPr>
          <p:spPr>
            <a:xfrm>
              <a:off x="1781393" y="2250179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0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3"/>
            <p:cNvSpPr/>
            <p:nvPr/>
          </p:nvSpPr>
          <p:spPr>
            <a:xfrm>
              <a:off x="1781393" y="2250179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3"/>
            <p:cNvSpPr/>
            <p:nvPr/>
          </p:nvSpPr>
          <p:spPr>
            <a:xfrm>
              <a:off x="2092586" y="2250179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0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3"/>
            <p:cNvSpPr/>
            <p:nvPr/>
          </p:nvSpPr>
          <p:spPr>
            <a:xfrm>
              <a:off x="2092586" y="2250179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3"/>
            <p:cNvSpPr/>
            <p:nvPr/>
          </p:nvSpPr>
          <p:spPr>
            <a:xfrm>
              <a:off x="2403778" y="2250179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extrusionOk="0">
                  <a:moveTo>
                    <a:pt x="1" y="0"/>
                  </a:move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3"/>
            <p:cNvSpPr/>
            <p:nvPr/>
          </p:nvSpPr>
          <p:spPr>
            <a:xfrm>
              <a:off x="2403778" y="2250179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3"/>
            <p:cNvSpPr/>
            <p:nvPr/>
          </p:nvSpPr>
          <p:spPr>
            <a:xfrm>
              <a:off x="2704785" y="2250179"/>
              <a:ext cx="17941" cy="15337"/>
            </a:xfrm>
            <a:custGeom>
              <a:avLst/>
              <a:gdLst/>
              <a:ahLst/>
              <a:cxnLst/>
              <a:rect l="l" t="t" r="r" b="b"/>
              <a:pathLst>
                <a:path w="310" h="265" extrusionOk="0">
                  <a:moveTo>
                    <a:pt x="1" y="0"/>
                  </a:moveTo>
                  <a:lnTo>
                    <a:pt x="1" y="265"/>
                  </a:lnTo>
                  <a:lnTo>
                    <a:pt x="309" y="265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3"/>
            <p:cNvSpPr/>
            <p:nvPr/>
          </p:nvSpPr>
          <p:spPr>
            <a:xfrm>
              <a:off x="2704785" y="2250179"/>
              <a:ext cx="17941" cy="15337"/>
            </a:xfrm>
            <a:custGeom>
              <a:avLst/>
              <a:gdLst/>
              <a:ahLst/>
              <a:cxnLst/>
              <a:rect l="l" t="t" r="r" b="b"/>
              <a:pathLst>
                <a:path w="310" h="265" fill="none" extrusionOk="0">
                  <a:moveTo>
                    <a:pt x="309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309" y="265"/>
                  </a:lnTo>
                  <a:lnTo>
                    <a:pt x="309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3"/>
            <p:cNvSpPr/>
            <p:nvPr/>
          </p:nvSpPr>
          <p:spPr>
            <a:xfrm>
              <a:off x="1174230" y="2561371"/>
              <a:ext cx="1530620" cy="15337"/>
            </a:xfrm>
            <a:custGeom>
              <a:avLst/>
              <a:gdLst/>
              <a:ahLst/>
              <a:cxnLst/>
              <a:rect l="l" t="t" r="r" b="b"/>
              <a:pathLst>
                <a:path w="26447" h="265" extrusionOk="0">
                  <a:moveTo>
                    <a:pt x="1" y="0"/>
                  </a:moveTo>
                  <a:lnTo>
                    <a:pt x="1" y="265"/>
                  </a:lnTo>
                  <a:lnTo>
                    <a:pt x="5114" y="265"/>
                  </a:lnTo>
                  <a:lnTo>
                    <a:pt x="5114" y="0"/>
                  </a:lnTo>
                  <a:close/>
                  <a:moveTo>
                    <a:pt x="5378" y="0"/>
                  </a:moveTo>
                  <a:lnTo>
                    <a:pt x="5378" y="265"/>
                  </a:lnTo>
                  <a:lnTo>
                    <a:pt x="10491" y="265"/>
                  </a:lnTo>
                  <a:lnTo>
                    <a:pt x="10491" y="0"/>
                  </a:lnTo>
                  <a:close/>
                  <a:moveTo>
                    <a:pt x="10756" y="0"/>
                  </a:moveTo>
                  <a:lnTo>
                    <a:pt x="10756" y="265"/>
                  </a:lnTo>
                  <a:lnTo>
                    <a:pt x="15868" y="265"/>
                  </a:lnTo>
                  <a:lnTo>
                    <a:pt x="15868" y="0"/>
                  </a:lnTo>
                  <a:close/>
                  <a:moveTo>
                    <a:pt x="16133" y="0"/>
                  </a:moveTo>
                  <a:lnTo>
                    <a:pt x="16133" y="265"/>
                  </a:lnTo>
                  <a:lnTo>
                    <a:pt x="21246" y="265"/>
                  </a:lnTo>
                  <a:lnTo>
                    <a:pt x="21246" y="0"/>
                  </a:lnTo>
                  <a:close/>
                  <a:moveTo>
                    <a:pt x="21510" y="0"/>
                  </a:moveTo>
                  <a:lnTo>
                    <a:pt x="21510" y="265"/>
                  </a:lnTo>
                  <a:lnTo>
                    <a:pt x="26447" y="265"/>
                  </a:lnTo>
                  <a:lnTo>
                    <a:pt x="26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3"/>
            <p:cNvSpPr/>
            <p:nvPr/>
          </p:nvSpPr>
          <p:spPr>
            <a:xfrm>
              <a:off x="1174230" y="2561371"/>
              <a:ext cx="295973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4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5114" y="265"/>
                  </a:lnTo>
                  <a:lnTo>
                    <a:pt x="511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3"/>
            <p:cNvSpPr/>
            <p:nvPr/>
          </p:nvSpPr>
          <p:spPr>
            <a:xfrm>
              <a:off x="1485480" y="2561371"/>
              <a:ext cx="295973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3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5113" y="265"/>
                  </a:lnTo>
                  <a:lnTo>
                    <a:pt x="511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3"/>
            <p:cNvSpPr/>
            <p:nvPr/>
          </p:nvSpPr>
          <p:spPr>
            <a:xfrm>
              <a:off x="1796672" y="2561371"/>
              <a:ext cx="295973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3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5113" y="265"/>
                  </a:lnTo>
                  <a:lnTo>
                    <a:pt x="511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3"/>
            <p:cNvSpPr/>
            <p:nvPr/>
          </p:nvSpPr>
          <p:spPr>
            <a:xfrm>
              <a:off x="2107865" y="2561371"/>
              <a:ext cx="295973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4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5114" y="265"/>
                  </a:lnTo>
                  <a:lnTo>
                    <a:pt x="511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3"/>
            <p:cNvSpPr/>
            <p:nvPr/>
          </p:nvSpPr>
          <p:spPr>
            <a:xfrm>
              <a:off x="2419115" y="2561371"/>
              <a:ext cx="285729" cy="15337"/>
            </a:xfrm>
            <a:custGeom>
              <a:avLst/>
              <a:gdLst/>
              <a:ahLst/>
              <a:cxnLst/>
              <a:rect l="l" t="t" r="r" b="b"/>
              <a:pathLst>
                <a:path w="4937" h="265" fill="none" extrusionOk="0">
                  <a:moveTo>
                    <a:pt x="4937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4937" y="265"/>
                  </a:lnTo>
                  <a:lnTo>
                    <a:pt x="4937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3"/>
            <p:cNvSpPr/>
            <p:nvPr/>
          </p:nvSpPr>
          <p:spPr>
            <a:xfrm>
              <a:off x="1158951" y="2561371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0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3"/>
            <p:cNvSpPr/>
            <p:nvPr/>
          </p:nvSpPr>
          <p:spPr>
            <a:xfrm>
              <a:off x="1158951" y="2561371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3"/>
            <p:cNvSpPr/>
            <p:nvPr/>
          </p:nvSpPr>
          <p:spPr>
            <a:xfrm>
              <a:off x="1470143" y="2561371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extrusionOk="0">
                  <a:moveTo>
                    <a:pt x="1" y="0"/>
                  </a:move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3"/>
            <p:cNvSpPr/>
            <p:nvPr/>
          </p:nvSpPr>
          <p:spPr>
            <a:xfrm>
              <a:off x="1470143" y="2561371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3"/>
            <p:cNvSpPr/>
            <p:nvPr/>
          </p:nvSpPr>
          <p:spPr>
            <a:xfrm>
              <a:off x="1781393" y="2561371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0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3"/>
            <p:cNvSpPr/>
            <p:nvPr/>
          </p:nvSpPr>
          <p:spPr>
            <a:xfrm>
              <a:off x="1781393" y="2561371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3"/>
            <p:cNvSpPr/>
            <p:nvPr/>
          </p:nvSpPr>
          <p:spPr>
            <a:xfrm>
              <a:off x="2092586" y="2561371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0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3"/>
            <p:cNvSpPr/>
            <p:nvPr/>
          </p:nvSpPr>
          <p:spPr>
            <a:xfrm>
              <a:off x="2092586" y="2561371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3"/>
            <p:cNvSpPr/>
            <p:nvPr/>
          </p:nvSpPr>
          <p:spPr>
            <a:xfrm>
              <a:off x="2403778" y="2561371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extrusionOk="0">
                  <a:moveTo>
                    <a:pt x="1" y="0"/>
                  </a:move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3"/>
            <p:cNvSpPr/>
            <p:nvPr/>
          </p:nvSpPr>
          <p:spPr>
            <a:xfrm>
              <a:off x="2403778" y="2561371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3"/>
            <p:cNvSpPr/>
            <p:nvPr/>
          </p:nvSpPr>
          <p:spPr>
            <a:xfrm>
              <a:off x="2704785" y="2561371"/>
              <a:ext cx="17941" cy="15337"/>
            </a:xfrm>
            <a:custGeom>
              <a:avLst/>
              <a:gdLst/>
              <a:ahLst/>
              <a:cxnLst/>
              <a:rect l="l" t="t" r="r" b="b"/>
              <a:pathLst>
                <a:path w="310" h="265" extrusionOk="0">
                  <a:moveTo>
                    <a:pt x="1" y="0"/>
                  </a:moveTo>
                  <a:lnTo>
                    <a:pt x="1" y="265"/>
                  </a:lnTo>
                  <a:lnTo>
                    <a:pt x="309" y="265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3"/>
            <p:cNvSpPr/>
            <p:nvPr/>
          </p:nvSpPr>
          <p:spPr>
            <a:xfrm>
              <a:off x="2704785" y="2561371"/>
              <a:ext cx="17941" cy="15337"/>
            </a:xfrm>
            <a:custGeom>
              <a:avLst/>
              <a:gdLst/>
              <a:ahLst/>
              <a:cxnLst/>
              <a:rect l="l" t="t" r="r" b="b"/>
              <a:pathLst>
                <a:path w="310" h="265" fill="none" extrusionOk="0">
                  <a:moveTo>
                    <a:pt x="309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309" y="265"/>
                  </a:lnTo>
                  <a:lnTo>
                    <a:pt x="309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3"/>
            <p:cNvSpPr/>
            <p:nvPr/>
          </p:nvSpPr>
          <p:spPr>
            <a:xfrm>
              <a:off x="1174230" y="2872563"/>
              <a:ext cx="1530620" cy="15395"/>
            </a:xfrm>
            <a:custGeom>
              <a:avLst/>
              <a:gdLst/>
              <a:ahLst/>
              <a:cxnLst/>
              <a:rect l="l" t="t" r="r" b="b"/>
              <a:pathLst>
                <a:path w="26447" h="266" extrusionOk="0">
                  <a:moveTo>
                    <a:pt x="1" y="1"/>
                  </a:moveTo>
                  <a:lnTo>
                    <a:pt x="1" y="265"/>
                  </a:lnTo>
                  <a:lnTo>
                    <a:pt x="5114" y="265"/>
                  </a:lnTo>
                  <a:lnTo>
                    <a:pt x="5114" y="1"/>
                  </a:lnTo>
                  <a:close/>
                  <a:moveTo>
                    <a:pt x="5378" y="1"/>
                  </a:moveTo>
                  <a:lnTo>
                    <a:pt x="5378" y="265"/>
                  </a:lnTo>
                  <a:lnTo>
                    <a:pt x="10491" y="265"/>
                  </a:lnTo>
                  <a:lnTo>
                    <a:pt x="10491" y="1"/>
                  </a:lnTo>
                  <a:close/>
                  <a:moveTo>
                    <a:pt x="10756" y="1"/>
                  </a:moveTo>
                  <a:lnTo>
                    <a:pt x="10756" y="265"/>
                  </a:lnTo>
                  <a:lnTo>
                    <a:pt x="15868" y="265"/>
                  </a:lnTo>
                  <a:lnTo>
                    <a:pt x="15868" y="1"/>
                  </a:lnTo>
                  <a:close/>
                  <a:moveTo>
                    <a:pt x="16133" y="1"/>
                  </a:moveTo>
                  <a:lnTo>
                    <a:pt x="16133" y="265"/>
                  </a:lnTo>
                  <a:lnTo>
                    <a:pt x="21246" y="265"/>
                  </a:lnTo>
                  <a:lnTo>
                    <a:pt x="21246" y="1"/>
                  </a:lnTo>
                  <a:close/>
                  <a:moveTo>
                    <a:pt x="21510" y="1"/>
                  </a:moveTo>
                  <a:lnTo>
                    <a:pt x="21510" y="265"/>
                  </a:lnTo>
                  <a:lnTo>
                    <a:pt x="26447" y="265"/>
                  </a:lnTo>
                  <a:lnTo>
                    <a:pt x="264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3"/>
            <p:cNvSpPr/>
            <p:nvPr/>
          </p:nvSpPr>
          <p:spPr>
            <a:xfrm>
              <a:off x="1158951" y="2872563"/>
              <a:ext cx="15337" cy="15395"/>
            </a:xfrm>
            <a:custGeom>
              <a:avLst/>
              <a:gdLst/>
              <a:ahLst/>
              <a:cxnLst/>
              <a:rect l="l" t="t" r="r" b="b"/>
              <a:pathLst>
                <a:path w="265" h="266" extrusionOk="0">
                  <a:moveTo>
                    <a:pt x="0" y="1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3"/>
            <p:cNvSpPr/>
            <p:nvPr/>
          </p:nvSpPr>
          <p:spPr>
            <a:xfrm>
              <a:off x="1158951" y="2872563"/>
              <a:ext cx="15337" cy="15395"/>
            </a:xfrm>
            <a:custGeom>
              <a:avLst/>
              <a:gdLst/>
              <a:ahLst/>
              <a:cxnLst/>
              <a:rect l="l" t="t" r="r" b="b"/>
              <a:pathLst>
                <a:path w="265" h="266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3"/>
            <p:cNvSpPr/>
            <p:nvPr/>
          </p:nvSpPr>
          <p:spPr>
            <a:xfrm>
              <a:off x="1470143" y="2872563"/>
              <a:ext cx="15395" cy="15395"/>
            </a:xfrm>
            <a:custGeom>
              <a:avLst/>
              <a:gdLst/>
              <a:ahLst/>
              <a:cxnLst/>
              <a:rect l="l" t="t" r="r" b="b"/>
              <a:pathLst>
                <a:path w="266" h="266" extrusionOk="0">
                  <a:moveTo>
                    <a:pt x="1" y="1"/>
                  </a:moveTo>
                  <a:lnTo>
                    <a:pt x="1" y="265"/>
                  </a:lnTo>
                  <a:lnTo>
                    <a:pt x="265" y="265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3"/>
            <p:cNvSpPr/>
            <p:nvPr/>
          </p:nvSpPr>
          <p:spPr>
            <a:xfrm>
              <a:off x="1470143" y="2872563"/>
              <a:ext cx="15395" cy="15395"/>
            </a:xfrm>
            <a:custGeom>
              <a:avLst/>
              <a:gdLst/>
              <a:ahLst/>
              <a:cxnLst/>
              <a:rect l="l" t="t" r="r" b="b"/>
              <a:pathLst>
                <a:path w="266" h="266" fill="none" extrusionOk="0">
                  <a:moveTo>
                    <a:pt x="265" y="1"/>
                  </a:moveTo>
                  <a:lnTo>
                    <a:pt x="1" y="1"/>
                  </a:lnTo>
                  <a:lnTo>
                    <a:pt x="1" y="265"/>
                  </a:lnTo>
                  <a:lnTo>
                    <a:pt x="265" y="265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3"/>
            <p:cNvSpPr/>
            <p:nvPr/>
          </p:nvSpPr>
          <p:spPr>
            <a:xfrm>
              <a:off x="1781393" y="2872563"/>
              <a:ext cx="15337" cy="15395"/>
            </a:xfrm>
            <a:custGeom>
              <a:avLst/>
              <a:gdLst/>
              <a:ahLst/>
              <a:cxnLst/>
              <a:rect l="l" t="t" r="r" b="b"/>
              <a:pathLst>
                <a:path w="265" h="266" extrusionOk="0">
                  <a:moveTo>
                    <a:pt x="0" y="1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3"/>
            <p:cNvSpPr/>
            <p:nvPr/>
          </p:nvSpPr>
          <p:spPr>
            <a:xfrm>
              <a:off x="1781393" y="2872563"/>
              <a:ext cx="15337" cy="15395"/>
            </a:xfrm>
            <a:custGeom>
              <a:avLst/>
              <a:gdLst/>
              <a:ahLst/>
              <a:cxnLst/>
              <a:rect l="l" t="t" r="r" b="b"/>
              <a:pathLst>
                <a:path w="265" h="266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3"/>
            <p:cNvSpPr/>
            <p:nvPr/>
          </p:nvSpPr>
          <p:spPr>
            <a:xfrm>
              <a:off x="2092586" y="2872563"/>
              <a:ext cx="15337" cy="15395"/>
            </a:xfrm>
            <a:custGeom>
              <a:avLst/>
              <a:gdLst/>
              <a:ahLst/>
              <a:cxnLst/>
              <a:rect l="l" t="t" r="r" b="b"/>
              <a:pathLst>
                <a:path w="265" h="266" extrusionOk="0">
                  <a:moveTo>
                    <a:pt x="0" y="1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3"/>
            <p:cNvSpPr/>
            <p:nvPr/>
          </p:nvSpPr>
          <p:spPr>
            <a:xfrm>
              <a:off x="2092586" y="2872563"/>
              <a:ext cx="15337" cy="15395"/>
            </a:xfrm>
            <a:custGeom>
              <a:avLst/>
              <a:gdLst/>
              <a:ahLst/>
              <a:cxnLst/>
              <a:rect l="l" t="t" r="r" b="b"/>
              <a:pathLst>
                <a:path w="265" h="266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3"/>
            <p:cNvSpPr/>
            <p:nvPr/>
          </p:nvSpPr>
          <p:spPr>
            <a:xfrm>
              <a:off x="2403778" y="2872563"/>
              <a:ext cx="15395" cy="15395"/>
            </a:xfrm>
            <a:custGeom>
              <a:avLst/>
              <a:gdLst/>
              <a:ahLst/>
              <a:cxnLst/>
              <a:rect l="l" t="t" r="r" b="b"/>
              <a:pathLst>
                <a:path w="266" h="266" extrusionOk="0">
                  <a:moveTo>
                    <a:pt x="1" y="1"/>
                  </a:moveTo>
                  <a:lnTo>
                    <a:pt x="1" y="265"/>
                  </a:lnTo>
                  <a:lnTo>
                    <a:pt x="265" y="265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3"/>
            <p:cNvSpPr/>
            <p:nvPr/>
          </p:nvSpPr>
          <p:spPr>
            <a:xfrm>
              <a:off x="2403778" y="2872563"/>
              <a:ext cx="15395" cy="15395"/>
            </a:xfrm>
            <a:custGeom>
              <a:avLst/>
              <a:gdLst/>
              <a:ahLst/>
              <a:cxnLst/>
              <a:rect l="l" t="t" r="r" b="b"/>
              <a:pathLst>
                <a:path w="266" h="266" fill="none" extrusionOk="0">
                  <a:moveTo>
                    <a:pt x="265" y="1"/>
                  </a:moveTo>
                  <a:lnTo>
                    <a:pt x="1" y="1"/>
                  </a:lnTo>
                  <a:lnTo>
                    <a:pt x="1" y="265"/>
                  </a:lnTo>
                  <a:lnTo>
                    <a:pt x="265" y="265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3"/>
            <p:cNvSpPr/>
            <p:nvPr/>
          </p:nvSpPr>
          <p:spPr>
            <a:xfrm>
              <a:off x="2704785" y="2872563"/>
              <a:ext cx="17941" cy="15395"/>
            </a:xfrm>
            <a:custGeom>
              <a:avLst/>
              <a:gdLst/>
              <a:ahLst/>
              <a:cxnLst/>
              <a:rect l="l" t="t" r="r" b="b"/>
              <a:pathLst>
                <a:path w="310" h="266" extrusionOk="0">
                  <a:moveTo>
                    <a:pt x="1" y="1"/>
                  </a:moveTo>
                  <a:lnTo>
                    <a:pt x="1" y="265"/>
                  </a:lnTo>
                  <a:lnTo>
                    <a:pt x="309" y="265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3"/>
            <p:cNvSpPr/>
            <p:nvPr/>
          </p:nvSpPr>
          <p:spPr>
            <a:xfrm>
              <a:off x="2704785" y="2872563"/>
              <a:ext cx="17941" cy="15395"/>
            </a:xfrm>
            <a:custGeom>
              <a:avLst/>
              <a:gdLst/>
              <a:ahLst/>
              <a:cxnLst/>
              <a:rect l="l" t="t" r="r" b="b"/>
              <a:pathLst>
                <a:path w="310" h="266" fill="none" extrusionOk="0">
                  <a:moveTo>
                    <a:pt x="309" y="1"/>
                  </a:moveTo>
                  <a:lnTo>
                    <a:pt x="1" y="1"/>
                  </a:lnTo>
                  <a:lnTo>
                    <a:pt x="1" y="265"/>
                  </a:lnTo>
                  <a:lnTo>
                    <a:pt x="309" y="265"/>
                  </a:lnTo>
                  <a:lnTo>
                    <a:pt x="30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3"/>
            <p:cNvSpPr/>
            <p:nvPr/>
          </p:nvSpPr>
          <p:spPr>
            <a:xfrm>
              <a:off x="1174230" y="3183814"/>
              <a:ext cx="1530620" cy="15337"/>
            </a:xfrm>
            <a:custGeom>
              <a:avLst/>
              <a:gdLst/>
              <a:ahLst/>
              <a:cxnLst/>
              <a:rect l="l" t="t" r="r" b="b"/>
              <a:pathLst>
                <a:path w="26447" h="265" extrusionOk="0">
                  <a:moveTo>
                    <a:pt x="1" y="0"/>
                  </a:moveTo>
                  <a:lnTo>
                    <a:pt x="1" y="265"/>
                  </a:lnTo>
                  <a:lnTo>
                    <a:pt x="5114" y="265"/>
                  </a:lnTo>
                  <a:lnTo>
                    <a:pt x="5114" y="0"/>
                  </a:lnTo>
                  <a:close/>
                  <a:moveTo>
                    <a:pt x="5378" y="0"/>
                  </a:moveTo>
                  <a:lnTo>
                    <a:pt x="5378" y="265"/>
                  </a:lnTo>
                  <a:lnTo>
                    <a:pt x="10491" y="265"/>
                  </a:lnTo>
                  <a:lnTo>
                    <a:pt x="10491" y="0"/>
                  </a:lnTo>
                  <a:close/>
                  <a:moveTo>
                    <a:pt x="10756" y="0"/>
                  </a:moveTo>
                  <a:lnTo>
                    <a:pt x="10756" y="265"/>
                  </a:lnTo>
                  <a:lnTo>
                    <a:pt x="15868" y="265"/>
                  </a:lnTo>
                  <a:lnTo>
                    <a:pt x="15868" y="0"/>
                  </a:lnTo>
                  <a:close/>
                  <a:moveTo>
                    <a:pt x="16133" y="0"/>
                  </a:moveTo>
                  <a:lnTo>
                    <a:pt x="16133" y="265"/>
                  </a:lnTo>
                  <a:lnTo>
                    <a:pt x="21246" y="265"/>
                  </a:lnTo>
                  <a:lnTo>
                    <a:pt x="21246" y="0"/>
                  </a:lnTo>
                  <a:close/>
                  <a:moveTo>
                    <a:pt x="21510" y="0"/>
                  </a:moveTo>
                  <a:lnTo>
                    <a:pt x="21510" y="265"/>
                  </a:lnTo>
                  <a:lnTo>
                    <a:pt x="26447" y="265"/>
                  </a:lnTo>
                  <a:lnTo>
                    <a:pt x="26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3"/>
            <p:cNvSpPr/>
            <p:nvPr/>
          </p:nvSpPr>
          <p:spPr>
            <a:xfrm>
              <a:off x="1174230" y="3183814"/>
              <a:ext cx="295973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4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5114" y="265"/>
                  </a:lnTo>
                  <a:lnTo>
                    <a:pt x="511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3"/>
            <p:cNvSpPr/>
            <p:nvPr/>
          </p:nvSpPr>
          <p:spPr>
            <a:xfrm>
              <a:off x="1485480" y="3183814"/>
              <a:ext cx="295973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3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5113" y="265"/>
                  </a:lnTo>
                  <a:lnTo>
                    <a:pt x="511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3"/>
            <p:cNvSpPr/>
            <p:nvPr/>
          </p:nvSpPr>
          <p:spPr>
            <a:xfrm>
              <a:off x="1796672" y="3183814"/>
              <a:ext cx="295973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3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5113" y="265"/>
                  </a:lnTo>
                  <a:lnTo>
                    <a:pt x="511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3"/>
            <p:cNvSpPr/>
            <p:nvPr/>
          </p:nvSpPr>
          <p:spPr>
            <a:xfrm>
              <a:off x="2107865" y="3183814"/>
              <a:ext cx="295973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4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5114" y="265"/>
                  </a:lnTo>
                  <a:lnTo>
                    <a:pt x="511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3"/>
            <p:cNvSpPr/>
            <p:nvPr/>
          </p:nvSpPr>
          <p:spPr>
            <a:xfrm>
              <a:off x="2419115" y="3183814"/>
              <a:ext cx="285729" cy="15337"/>
            </a:xfrm>
            <a:custGeom>
              <a:avLst/>
              <a:gdLst/>
              <a:ahLst/>
              <a:cxnLst/>
              <a:rect l="l" t="t" r="r" b="b"/>
              <a:pathLst>
                <a:path w="4937" h="265" fill="none" extrusionOk="0">
                  <a:moveTo>
                    <a:pt x="4937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4937" y="265"/>
                  </a:lnTo>
                  <a:lnTo>
                    <a:pt x="4937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3"/>
            <p:cNvSpPr/>
            <p:nvPr/>
          </p:nvSpPr>
          <p:spPr>
            <a:xfrm>
              <a:off x="1158951" y="3183814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0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3"/>
            <p:cNvSpPr/>
            <p:nvPr/>
          </p:nvSpPr>
          <p:spPr>
            <a:xfrm>
              <a:off x="1158951" y="3183814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3"/>
            <p:cNvSpPr/>
            <p:nvPr/>
          </p:nvSpPr>
          <p:spPr>
            <a:xfrm>
              <a:off x="1470143" y="3183814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extrusionOk="0">
                  <a:moveTo>
                    <a:pt x="1" y="0"/>
                  </a:move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3"/>
            <p:cNvSpPr/>
            <p:nvPr/>
          </p:nvSpPr>
          <p:spPr>
            <a:xfrm>
              <a:off x="1470143" y="3183814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3"/>
            <p:cNvSpPr/>
            <p:nvPr/>
          </p:nvSpPr>
          <p:spPr>
            <a:xfrm>
              <a:off x="1781393" y="3183814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0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3"/>
            <p:cNvSpPr/>
            <p:nvPr/>
          </p:nvSpPr>
          <p:spPr>
            <a:xfrm>
              <a:off x="1781393" y="3183814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3"/>
            <p:cNvSpPr/>
            <p:nvPr/>
          </p:nvSpPr>
          <p:spPr>
            <a:xfrm>
              <a:off x="2092586" y="3183814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0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3"/>
            <p:cNvSpPr/>
            <p:nvPr/>
          </p:nvSpPr>
          <p:spPr>
            <a:xfrm>
              <a:off x="2092586" y="3183814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3"/>
            <p:cNvSpPr/>
            <p:nvPr/>
          </p:nvSpPr>
          <p:spPr>
            <a:xfrm>
              <a:off x="2403778" y="3183814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extrusionOk="0">
                  <a:moveTo>
                    <a:pt x="1" y="0"/>
                  </a:move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3"/>
            <p:cNvSpPr/>
            <p:nvPr/>
          </p:nvSpPr>
          <p:spPr>
            <a:xfrm>
              <a:off x="2403778" y="3183814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3"/>
            <p:cNvSpPr/>
            <p:nvPr/>
          </p:nvSpPr>
          <p:spPr>
            <a:xfrm>
              <a:off x="2704785" y="3183814"/>
              <a:ext cx="17941" cy="15337"/>
            </a:xfrm>
            <a:custGeom>
              <a:avLst/>
              <a:gdLst/>
              <a:ahLst/>
              <a:cxnLst/>
              <a:rect l="l" t="t" r="r" b="b"/>
              <a:pathLst>
                <a:path w="310" h="265" extrusionOk="0">
                  <a:moveTo>
                    <a:pt x="1" y="0"/>
                  </a:moveTo>
                  <a:lnTo>
                    <a:pt x="1" y="265"/>
                  </a:lnTo>
                  <a:lnTo>
                    <a:pt x="309" y="265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3"/>
            <p:cNvSpPr/>
            <p:nvPr/>
          </p:nvSpPr>
          <p:spPr>
            <a:xfrm>
              <a:off x="2704785" y="3183814"/>
              <a:ext cx="17941" cy="15337"/>
            </a:xfrm>
            <a:custGeom>
              <a:avLst/>
              <a:gdLst/>
              <a:ahLst/>
              <a:cxnLst/>
              <a:rect l="l" t="t" r="r" b="b"/>
              <a:pathLst>
                <a:path w="310" h="265" fill="none" extrusionOk="0">
                  <a:moveTo>
                    <a:pt x="309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309" y="265"/>
                  </a:lnTo>
                  <a:lnTo>
                    <a:pt x="309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3"/>
            <p:cNvSpPr/>
            <p:nvPr/>
          </p:nvSpPr>
          <p:spPr>
            <a:xfrm>
              <a:off x="1174230" y="3495006"/>
              <a:ext cx="1530620" cy="15337"/>
            </a:xfrm>
            <a:custGeom>
              <a:avLst/>
              <a:gdLst/>
              <a:ahLst/>
              <a:cxnLst/>
              <a:rect l="l" t="t" r="r" b="b"/>
              <a:pathLst>
                <a:path w="26447" h="265" extrusionOk="0">
                  <a:moveTo>
                    <a:pt x="1" y="1"/>
                  </a:moveTo>
                  <a:lnTo>
                    <a:pt x="1" y="265"/>
                  </a:lnTo>
                  <a:lnTo>
                    <a:pt x="5114" y="265"/>
                  </a:lnTo>
                  <a:lnTo>
                    <a:pt x="5114" y="1"/>
                  </a:lnTo>
                  <a:close/>
                  <a:moveTo>
                    <a:pt x="5378" y="1"/>
                  </a:moveTo>
                  <a:lnTo>
                    <a:pt x="5378" y="265"/>
                  </a:lnTo>
                  <a:lnTo>
                    <a:pt x="10491" y="265"/>
                  </a:lnTo>
                  <a:lnTo>
                    <a:pt x="10491" y="1"/>
                  </a:lnTo>
                  <a:close/>
                  <a:moveTo>
                    <a:pt x="10756" y="1"/>
                  </a:moveTo>
                  <a:lnTo>
                    <a:pt x="10756" y="265"/>
                  </a:lnTo>
                  <a:lnTo>
                    <a:pt x="15868" y="265"/>
                  </a:lnTo>
                  <a:lnTo>
                    <a:pt x="15868" y="1"/>
                  </a:lnTo>
                  <a:close/>
                  <a:moveTo>
                    <a:pt x="16133" y="1"/>
                  </a:moveTo>
                  <a:lnTo>
                    <a:pt x="16133" y="265"/>
                  </a:lnTo>
                  <a:lnTo>
                    <a:pt x="21246" y="265"/>
                  </a:lnTo>
                  <a:lnTo>
                    <a:pt x="21246" y="1"/>
                  </a:lnTo>
                  <a:close/>
                  <a:moveTo>
                    <a:pt x="21510" y="1"/>
                  </a:moveTo>
                  <a:lnTo>
                    <a:pt x="21510" y="265"/>
                  </a:lnTo>
                  <a:lnTo>
                    <a:pt x="26447" y="265"/>
                  </a:lnTo>
                  <a:lnTo>
                    <a:pt x="264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3"/>
            <p:cNvSpPr/>
            <p:nvPr/>
          </p:nvSpPr>
          <p:spPr>
            <a:xfrm>
              <a:off x="1174230" y="3495006"/>
              <a:ext cx="295973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4" y="1"/>
                  </a:moveTo>
                  <a:lnTo>
                    <a:pt x="1" y="1"/>
                  </a:lnTo>
                  <a:lnTo>
                    <a:pt x="1" y="265"/>
                  </a:lnTo>
                  <a:lnTo>
                    <a:pt x="5114" y="265"/>
                  </a:lnTo>
                  <a:lnTo>
                    <a:pt x="5114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3"/>
            <p:cNvSpPr/>
            <p:nvPr/>
          </p:nvSpPr>
          <p:spPr>
            <a:xfrm>
              <a:off x="1485480" y="3495006"/>
              <a:ext cx="295973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3" y="1"/>
                  </a:moveTo>
                  <a:lnTo>
                    <a:pt x="0" y="1"/>
                  </a:lnTo>
                  <a:lnTo>
                    <a:pt x="0" y="265"/>
                  </a:lnTo>
                  <a:lnTo>
                    <a:pt x="5113" y="265"/>
                  </a:lnTo>
                  <a:lnTo>
                    <a:pt x="5113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3"/>
            <p:cNvSpPr/>
            <p:nvPr/>
          </p:nvSpPr>
          <p:spPr>
            <a:xfrm>
              <a:off x="1796672" y="3495006"/>
              <a:ext cx="295973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3" y="1"/>
                  </a:moveTo>
                  <a:lnTo>
                    <a:pt x="1" y="1"/>
                  </a:lnTo>
                  <a:lnTo>
                    <a:pt x="1" y="265"/>
                  </a:lnTo>
                  <a:lnTo>
                    <a:pt x="5113" y="265"/>
                  </a:lnTo>
                  <a:lnTo>
                    <a:pt x="5113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3"/>
            <p:cNvSpPr/>
            <p:nvPr/>
          </p:nvSpPr>
          <p:spPr>
            <a:xfrm>
              <a:off x="2107865" y="3495006"/>
              <a:ext cx="295973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4" y="1"/>
                  </a:moveTo>
                  <a:lnTo>
                    <a:pt x="1" y="1"/>
                  </a:lnTo>
                  <a:lnTo>
                    <a:pt x="1" y="265"/>
                  </a:lnTo>
                  <a:lnTo>
                    <a:pt x="5114" y="265"/>
                  </a:lnTo>
                  <a:lnTo>
                    <a:pt x="5114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3"/>
            <p:cNvSpPr/>
            <p:nvPr/>
          </p:nvSpPr>
          <p:spPr>
            <a:xfrm>
              <a:off x="2419115" y="3495006"/>
              <a:ext cx="285729" cy="15337"/>
            </a:xfrm>
            <a:custGeom>
              <a:avLst/>
              <a:gdLst/>
              <a:ahLst/>
              <a:cxnLst/>
              <a:rect l="l" t="t" r="r" b="b"/>
              <a:pathLst>
                <a:path w="4937" h="265" fill="none" extrusionOk="0">
                  <a:moveTo>
                    <a:pt x="4937" y="1"/>
                  </a:moveTo>
                  <a:lnTo>
                    <a:pt x="0" y="1"/>
                  </a:lnTo>
                  <a:lnTo>
                    <a:pt x="0" y="265"/>
                  </a:lnTo>
                  <a:lnTo>
                    <a:pt x="4937" y="265"/>
                  </a:lnTo>
                  <a:lnTo>
                    <a:pt x="4937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3"/>
            <p:cNvSpPr/>
            <p:nvPr/>
          </p:nvSpPr>
          <p:spPr>
            <a:xfrm>
              <a:off x="1158951" y="3495006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1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3"/>
            <p:cNvSpPr/>
            <p:nvPr/>
          </p:nvSpPr>
          <p:spPr>
            <a:xfrm>
              <a:off x="1158951" y="3495006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3"/>
            <p:cNvSpPr/>
            <p:nvPr/>
          </p:nvSpPr>
          <p:spPr>
            <a:xfrm>
              <a:off x="1470143" y="3495006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extrusionOk="0">
                  <a:moveTo>
                    <a:pt x="1" y="1"/>
                  </a:moveTo>
                  <a:lnTo>
                    <a:pt x="1" y="265"/>
                  </a:lnTo>
                  <a:lnTo>
                    <a:pt x="265" y="265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3"/>
            <p:cNvSpPr/>
            <p:nvPr/>
          </p:nvSpPr>
          <p:spPr>
            <a:xfrm>
              <a:off x="1470143" y="3495006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fill="none" extrusionOk="0">
                  <a:moveTo>
                    <a:pt x="265" y="1"/>
                  </a:moveTo>
                  <a:lnTo>
                    <a:pt x="1" y="1"/>
                  </a:lnTo>
                  <a:lnTo>
                    <a:pt x="1" y="265"/>
                  </a:lnTo>
                  <a:lnTo>
                    <a:pt x="265" y="265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3"/>
            <p:cNvSpPr/>
            <p:nvPr/>
          </p:nvSpPr>
          <p:spPr>
            <a:xfrm>
              <a:off x="1781393" y="3495006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1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3"/>
            <p:cNvSpPr/>
            <p:nvPr/>
          </p:nvSpPr>
          <p:spPr>
            <a:xfrm>
              <a:off x="1781393" y="3495006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3"/>
            <p:cNvSpPr/>
            <p:nvPr/>
          </p:nvSpPr>
          <p:spPr>
            <a:xfrm>
              <a:off x="2092586" y="3495006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1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3"/>
            <p:cNvSpPr/>
            <p:nvPr/>
          </p:nvSpPr>
          <p:spPr>
            <a:xfrm>
              <a:off x="2092586" y="3495006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3"/>
            <p:cNvSpPr/>
            <p:nvPr/>
          </p:nvSpPr>
          <p:spPr>
            <a:xfrm>
              <a:off x="2403778" y="3495006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extrusionOk="0">
                  <a:moveTo>
                    <a:pt x="1" y="1"/>
                  </a:moveTo>
                  <a:lnTo>
                    <a:pt x="1" y="265"/>
                  </a:lnTo>
                  <a:lnTo>
                    <a:pt x="265" y="265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3"/>
            <p:cNvSpPr/>
            <p:nvPr/>
          </p:nvSpPr>
          <p:spPr>
            <a:xfrm>
              <a:off x="2403778" y="3495006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fill="none" extrusionOk="0">
                  <a:moveTo>
                    <a:pt x="265" y="1"/>
                  </a:moveTo>
                  <a:lnTo>
                    <a:pt x="1" y="1"/>
                  </a:lnTo>
                  <a:lnTo>
                    <a:pt x="1" y="265"/>
                  </a:lnTo>
                  <a:lnTo>
                    <a:pt x="265" y="265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3"/>
            <p:cNvSpPr/>
            <p:nvPr/>
          </p:nvSpPr>
          <p:spPr>
            <a:xfrm>
              <a:off x="2704785" y="3495006"/>
              <a:ext cx="17941" cy="15337"/>
            </a:xfrm>
            <a:custGeom>
              <a:avLst/>
              <a:gdLst/>
              <a:ahLst/>
              <a:cxnLst/>
              <a:rect l="l" t="t" r="r" b="b"/>
              <a:pathLst>
                <a:path w="310" h="265" extrusionOk="0">
                  <a:moveTo>
                    <a:pt x="1" y="1"/>
                  </a:moveTo>
                  <a:lnTo>
                    <a:pt x="1" y="265"/>
                  </a:lnTo>
                  <a:lnTo>
                    <a:pt x="309" y="265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3"/>
            <p:cNvSpPr/>
            <p:nvPr/>
          </p:nvSpPr>
          <p:spPr>
            <a:xfrm>
              <a:off x="2704785" y="3495006"/>
              <a:ext cx="17941" cy="15337"/>
            </a:xfrm>
            <a:custGeom>
              <a:avLst/>
              <a:gdLst/>
              <a:ahLst/>
              <a:cxnLst/>
              <a:rect l="l" t="t" r="r" b="b"/>
              <a:pathLst>
                <a:path w="310" h="265" fill="none" extrusionOk="0">
                  <a:moveTo>
                    <a:pt x="309" y="1"/>
                  </a:moveTo>
                  <a:lnTo>
                    <a:pt x="1" y="1"/>
                  </a:lnTo>
                  <a:lnTo>
                    <a:pt x="1" y="265"/>
                  </a:lnTo>
                  <a:lnTo>
                    <a:pt x="309" y="265"/>
                  </a:lnTo>
                  <a:lnTo>
                    <a:pt x="30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3"/>
            <p:cNvSpPr/>
            <p:nvPr/>
          </p:nvSpPr>
          <p:spPr>
            <a:xfrm>
              <a:off x="1174230" y="3806199"/>
              <a:ext cx="1530620" cy="15395"/>
            </a:xfrm>
            <a:custGeom>
              <a:avLst/>
              <a:gdLst/>
              <a:ahLst/>
              <a:cxnLst/>
              <a:rect l="l" t="t" r="r" b="b"/>
              <a:pathLst>
                <a:path w="26447" h="266" extrusionOk="0">
                  <a:moveTo>
                    <a:pt x="1" y="1"/>
                  </a:moveTo>
                  <a:lnTo>
                    <a:pt x="1" y="265"/>
                  </a:lnTo>
                  <a:lnTo>
                    <a:pt x="5114" y="265"/>
                  </a:lnTo>
                  <a:lnTo>
                    <a:pt x="5114" y="1"/>
                  </a:lnTo>
                  <a:close/>
                  <a:moveTo>
                    <a:pt x="5378" y="1"/>
                  </a:moveTo>
                  <a:lnTo>
                    <a:pt x="5378" y="265"/>
                  </a:lnTo>
                  <a:lnTo>
                    <a:pt x="10491" y="265"/>
                  </a:lnTo>
                  <a:lnTo>
                    <a:pt x="10491" y="1"/>
                  </a:lnTo>
                  <a:close/>
                  <a:moveTo>
                    <a:pt x="10756" y="1"/>
                  </a:moveTo>
                  <a:lnTo>
                    <a:pt x="10756" y="265"/>
                  </a:lnTo>
                  <a:lnTo>
                    <a:pt x="15868" y="265"/>
                  </a:lnTo>
                  <a:lnTo>
                    <a:pt x="15868" y="1"/>
                  </a:lnTo>
                  <a:close/>
                  <a:moveTo>
                    <a:pt x="16133" y="1"/>
                  </a:moveTo>
                  <a:lnTo>
                    <a:pt x="16133" y="265"/>
                  </a:lnTo>
                  <a:lnTo>
                    <a:pt x="21246" y="265"/>
                  </a:lnTo>
                  <a:lnTo>
                    <a:pt x="21246" y="1"/>
                  </a:lnTo>
                  <a:close/>
                  <a:moveTo>
                    <a:pt x="21510" y="1"/>
                  </a:moveTo>
                  <a:lnTo>
                    <a:pt x="21510" y="265"/>
                  </a:lnTo>
                  <a:lnTo>
                    <a:pt x="26447" y="265"/>
                  </a:lnTo>
                  <a:lnTo>
                    <a:pt x="264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3"/>
            <p:cNvSpPr/>
            <p:nvPr/>
          </p:nvSpPr>
          <p:spPr>
            <a:xfrm>
              <a:off x="1174230" y="3806199"/>
              <a:ext cx="295973" cy="15395"/>
            </a:xfrm>
            <a:custGeom>
              <a:avLst/>
              <a:gdLst/>
              <a:ahLst/>
              <a:cxnLst/>
              <a:rect l="l" t="t" r="r" b="b"/>
              <a:pathLst>
                <a:path w="5114" h="266" fill="none" extrusionOk="0">
                  <a:moveTo>
                    <a:pt x="5114" y="1"/>
                  </a:moveTo>
                  <a:lnTo>
                    <a:pt x="1" y="1"/>
                  </a:lnTo>
                  <a:lnTo>
                    <a:pt x="1" y="265"/>
                  </a:lnTo>
                  <a:lnTo>
                    <a:pt x="5114" y="265"/>
                  </a:lnTo>
                  <a:lnTo>
                    <a:pt x="5114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3"/>
            <p:cNvSpPr/>
            <p:nvPr/>
          </p:nvSpPr>
          <p:spPr>
            <a:xfrm>
              <a:off x="1485480" y="3806199"/>
              <a:ext cx="295973" cy="15395"/>
            </a:xfrm>
            <a:custGeom>
              <a:avLst/>
              <a:gdLst/>
              <a:ahLst/>
              <a:cxnLst/>
              <a:rect l="l" t="t" r="r" b="b"/>
              <a:pathLst>
                <a:path w="5114" h="266" fill="none" extrusionOk="0">
                  <a:moveTo>
                    <a:pt x="5113" y="1"/>
                  </a:moveTo>
                  <a:lnTo>
                    <a:pt x="0" y="1"/>
                  </a:lnTo>
                  <a:lnTo>
                    <a:pt x="0" y="265"/>
                  </a:lnTo>
                  <a:lnTo>
                    <a:pt x="5113" y="265"/>
                  </a:lnTo>
                  <a:lnTo>
                    <a:pt x="5113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3"/>
            <p:cNvSpPr/>
            <p:nvPr/>
          </p:nvSpPr>
          <p:spPr>
            <a:xfrm>
              <a:off x="1796672" y="3806199"/>
              <a:ext cx="295973" cy="15395"/>
            </a:xfrm>
            <a:custGeom>
              <a:avLst/>
              <a:gdLst/>
              <a:ahLst/>
              <a:cxnLst/>
              <a:rect l="l" t="t" r="r" b="b"/>
              <a:pathLst>
                <a:path w="5114" h="266" fill="none" extrusionOk="0">
                  <a:moveTo>
                    <a:pt x="5113" y="1"/>
                  </a:moveTo>
                  <a:lnTo>
                    <a:pt x="1" y="1"/>
                  </a:lnTo>
                  <a:lnTo>
                    <a:pt x="1" y="265"/>
                  </a:lnTo>
                  <a:lnTo>
                    <a:pt x="5113" y="265"/>
                  </a:lnTo>
                  <a:lnTo>
                    <a:pt x="5113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3"/>
            <p:cNvSpPr/>
            <p:nvPr/>
          </p:nvSpPr>
          <p:spPr>
            <a:xfrm>
              <a:off x="2107865" y="3806199"/>
              <a:ext cx="295973" cy="15395"/>
            </a:xfrm>
            <a:custGeom>
              <a:avLst/>
              <a:gdLst/>
              <a:ahLst/>
              <a:cxnLst/>
              <a:rect l="l" t="t" r="r" b="b"/>
              <a:pathLst>
                <a:path w="5114" h="266" fill="none" extrusionOk="0">
                  <a:moveTo>
                    <a:pt x="5114" y="1"/>
                  </a:moveTo>
                  <a:lnTo>
                    <a:pt x="1" y="1"/>
                  </a:lnTo>
                  <a:lnTo>
                    <a:pt x="1" y="265"/>
                  </a:lnTo>
                  <a:lnTo>
                    <a:pt x="5114" y="265"/>
                  </a:lnTo>
                  <a:lnTo>
                    <a:pt x="5114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3"/>
            <p:cNvSpPr/>
            <p:nvPr/>
          </p:nvSpPr>
          <p:spPr>
            <a:xfrm>
              <a:off x="2419115" y="3806199"/>
              <a:ext cx="285729" cy="15395"/>
            </a:xfrm>
            <a:custGeom>
              <a:avLst/>
              <a:gdLst/>
              <a:ahLst/>
              <a:cxnLst/>
              <a:rect l="l" t="t" r="r" b="b"/>
              <a:pathLst>
                <a:path w="4937" h="266" fill="none" extrusionOk="0">
                  <a:moveTo>
                    <a:pt x="4937" y="1"/>
                  </a:moveTo>
                  <a:lnTo>
                    <a:pt x="0" y="1"/>
                  </a:lnTo>
                  <a:lnTo>
                    <a:pt x="0" y="265"/>
                  </a:lnTo>
                  <a:lnTo>
                    <a:pt x="4937" y="265"/>
                  </a:lnTo>
                  <a:lnTo>
                    <a:pt x="4937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3"/>
            <p:cNvSpPr/>
            <p:nvPr/>
          </p:nvSpPr>
          <p:spPr>
            <a:xfrm>
              <a:off x="1158951" y="3806199"/>
              <a:ext cx="15337" cy="15395"/>
            </a:xfrm>
            <a:custGeom>
              <a:avLst/>
              <a:gdLst/>
              <a:ahLst/>
              <a:cxnLst/>
              <a:rect l="l" t="t" r="r" b="b"/>
              <a:pathLst>
                <a:path w="265" h="266" extrusionOk="0">
                  <a:moveTo>
                    <a:pt x="0" y="1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3"/>
            <p:cNvSpPr/>
            <p:nvPr/>
          </p:nvSpPr>
          <p:spPr>
            <a:xfrm>
              <a:off x="1158951" y="3806199"/>
              <a:ext cx="15337" cy="15395"/>
            </a:xfrm>
            <a:custGeom>
              <a:avLst/>
              <a:gdLst/>
              <a:ahLst/>
              <a:cxnLst/>
              <a:rect l="l" t="t" r="r" b="b"/>
              <a:pathLst>
                <a:path w="265" h="266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3"/>
            <p:cNvSpPr/>
            <p:nvPr/>
          </p:nvSpPr>
          <p:spPr>
            <a:xfrm>
              <a:off x="1470143" y="3806199"/>
              <a:ext cx="15395" cy="15395"/>
            </a:xfrm>
            <a:custGeom>
              <a:avLst/>
              <a:gdLst/>
              <a:ahLst/>
              <a:cxnLst/>
              <a:rect l="l" t="t" r="r" b="b"/>
              <a:pathLst>
                <a:path w="266" h="266" extrusionOk="0">
                  <a:moveTo>
                    <a:pt x="1" y="1"/>
                  </a:moveTo>
                  <a:lnTo>
                    <a:pt x="1" y="265"/>
                  </a:lnTo>
                  <a:lnTo>
                    <a:pt x="265" y="265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3"/>
            <p:cNvSpPr/>
            <p:nvPr/>
          </p:nvSpPr>
          <p:spPr>
            <a:xfrm>
              <a:off x="1470143" y="3806199"/>
              <a:ext cx="15395" cy="15395"/>
            </a:xfrm>
            <a:custGeom>
              <a:avLst/>
              <a:gdLst/>
              <a:ahLst/>
              <a:cxnLst/>
              <a:rect l="l" t="t" r="r" b="b"/>
              <a:pathLst>
                <a:path w="266" h="266" fill="none" extrusionOk="0">
                  <a:moveTo>
                    <a:pt x="265" y="1"/>
                  </a:moveTo>
                  <a:lnTo>
                    <a:pt x="1" y="1"/>
                  </a:lnTo>
                  <a:lnTo>
                    <a:pt x="1" y="265"/>
                  </a:lnTo>
                  <a:lnTo>
                    <a:pt x="265" y="265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3"/>
            <p:cNvSpPr/>
            <p:nvPr/>
          </p:nvSpPr>
          <p:spPr>
            <a:xfrm>
              <a:off x="1781393" y="3806199"/>
              <a:ext cx="15337" cy="15395"/>
            </a:xfrm>
            <a:custGeom>
              <a:avLst/>
              <a:gdLst/>
              <a:ahLst/>
              <a:cxnLst/>
              <a:rect l="l" t="t" r="r" b="b"/>
              <a:pathLst>
                <a:path w="265" h="266" extrusionOk="0">
                  <a:moveTo>
                    <a:pt x="0" y="1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3"/>
            <p:cNvSpPr/>
            <p:nvPr/>
          </p:nvSpPr>
          <p:spPr>
            <a:xfrm>
              <a:off x="1781393" y="3806199"/>
              <a:ext cx="15337" cy="15395"/>
            </a:xfrm>
            <a:custGeom>
              <a:avLst/>
              <a:gdLst/>
              <a:ahLst/>
              <a:cxnLst/>
              <a:rect l="l" t="t" r="r" b="b"/>
              <a:pathLst>
                <a:path w="265" h="266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3"/>
            <p:cNvSpPr/>
            <p:nvPr/>
          </p:nvSpPr>
          <p:spPr>
            <a:xfrm>
              <a:off x="2092586" y="3806199"/>
              <a:ext cx="15337" cy="15395"/>
            </a:xfrm>
            <a:custGeom>
              <a:avLst/>
              <a:gdLst/>
              <a:ahLst/>
              <a:cxnLst/>
              <a:rect l="l" t="t" r="r" b="b"/>
              <a:pathLst>
                <a:path w="265" h="266" extrusionOk="0">
                  <a:moveTo>
                    <a:pt x="0" y="1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3"/>
            <p:cNvSpPr/>
            <p:nvPr/>
          </p:nvSpPr>
          <p:spPr>
            <a:xfrm>
              <a:off x="2092586" y="3806199"/>
              <a:ext cx="15337" cy="15395"/>
            </a:xfrm>
            <a:custGeom>
              <a:avLst/>
              <a:gdLst/>
              <a:ahLst/>
              <a:cxnLst/>
              <a:rect l="l" t="t" r="r" b="b"/>
              <a:pathLst>
                <a:path w="265" h="266" fill="none" extrusionOk="0">
                  <a:moveTo>
                    <a:pt x="265" y="1"/>
                  </a:moveTo>
                  <a:lnTo>
                    <a:pt x="0" y="1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3"/>
            <p:cNvSpPr/>
            <p:nvPr/>
          </p:nvSpPr>
          <p:spPr>
            <a:xfrm>
              <a:off x="2403778" y="3806199"/>
              <a:ext cx="15395" cy="15395"/>
            </a:xfrm>
            <a:custGeom>
              <a:avLst/>
              <a:gdLst/>
              <a:ahLst/>
              <a:cxnLst/>
              <a:rect l="l" t="t" r="r" b="b"/>
              <a:pathLst>
                <a:path w="266" h="266" extrusionOk="0">
                  <a:moveTo>
                    <a:pt x="1" y="1"/>
                  </a:moveTo>
                  <a:lnTo>
                    <a:pt x="1" y="265"/>
                  </a:lnTo>
                  <a:lnTo>
                    <a:pt x="265" y="265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3"/>
            <p:cNvSpPr/>
            <p:nvPr/>
          </p:nvSpPr>
          <p:spPr>
            <a:xfrm>
              <a:off x="2403778" y="3806199"/>
              <a:ext cx="15395" cy="15395"/>
            </a:xfrm>
            <a:custGeom>
              <a:avLst/>
              <a:gdLst/>
              <a:ahLst/>
              <a:cxnLst/>
              <a:rect l="l" t="t" r="r" b="b"/>
              <a:pathLst>
                <a:path w="266" h="266" fill="none" extrusionOk="0">
                  <a:moveTo>
                    <a:pt x="265" y="1"/>
                  </a:moveTo>
                  <a:lnTo>
                    <a:pt x="1" y="1"/>
                  </a:lnTo>
                  <a:lnTo>
                    <a:pt x="1" y="265"/>
                  </a:lnTo>
                  <a:lnTo>
                    <a:pt x="265" y="265"/>
                  </a:lnTo>
                  <a:lnTo>
                    <a:pt x="26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3"/>
            <p:cNvSpPr/>
            <p:nvPr/>
          </p:nvSpPr>
          <p:spPr>
            <a:xfrm>
              <a:off x="2704785" y="3806199"/>
              <a:ext cx="17941" cy="15395"/>
            </a:xfrm>
            <a:custGeom>
              <a:avLst/>
              <a:gdLst/>
              <a:ahLst/>
              <a:cxnLst/>
              <a:rect l="l" t="t" r="r" b="b"/>
              <a:pathLst>
                <a:path w="310" h="266" extrusionOk="0">
                  <a:moveTo>
                    <a:pt x="1" y="1"/>
                  </a:moveTo>
                  <a:lnTo>
                    <a:pt x="1" y="265"/>
                  </a:lnTo>
                  <a:lnTo>
                    <a:pt x="309" y="265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3"/>
            <p:cNvSpPr/>
            <p:nvPr/>
          </p:nvSpPr>
          <p:spPr>
            <a:xfrm>
              <a:off x="2704785" y="3806199"/>
              <a:ext cx="17941" cy="15395"/>
            </a:xfrm>
            <a:custGeom>
              <a:avLst/>
              <a:gdLst/>
              <a:ahLst/>
              <a:cxnLst/>
              <a:rect l="l" t="t" r="r" b="b"/>
              <a:pathLst>
                <a:path w="310" h="266" fill="none" extrusionOk="0">
                  <a:moveTo>
                    <a:pt x="309" y="1"/>
                  </a:moveTo>
                  <a:lnTo>
                    <a:pt x="1" y="1"/>
                  </a:lnTo>
                  <a:lnTo>
                    <a:pt x="1" y="265"/>
                  </a:lnTo>
                  <a:lnTo>
                    <a:pt x="309" y="265"/>
                  </a:lnTo>
                  <a:lnTo>
                    <a:pt x="309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3"/>
            <p:cNvSpPr/>
            <p:nvPr/>
          </p:nvSpPr>
          <p:spPr>
            <a:xfrm>
              <a:off x="1174230" y="4117449"/>
              <a:ext cx="1530620" cy="15337"/>
            </a:xfrm>
            <a:custGeom>
              <a:avLst/>
              <a:gdLst/>
              <a:ahLst/>
              <a:cxnLst/>
              <a:rect l="l" t="t" r="r" b="b"/>
              <a:pathLst>
                <a:path w="26447" h="265" extrusionOk="0">
                  <a:moveTo>
                    <a:pt x="1" y="0"/>
                  </a:moveTo>
                  <a:lnTo>
                    <a:pt x="1" y="265"/>
                  </a:lnTo>
                  <a:lnTo>
                    <a:pt x="5114" y="265"/>
                  </a:lnTo>
                  <a:lnTo>
                    <a:pt x="5114" y="0"/>
                  </a:lnTo>
                  <a:close/>
                  <a:moveTo>
                    <a:pt x="5378" y="0"/>
                  </a:moveTo>
                  <a:lnTo>
                    <a:pt x="5378" y="265"/>
                  </a:lnTo>
                  <a:lnTo>
                    <a:pt x="10491" y="265"/>
                  </a:lnTo>
                  <a:lnTo>
                    <a:pt x="10491" y="0"/>
                  </a:lnTo>
                  <a:close/>
                  <a:moveTo>
                    <a:pt x="10756" y="0"/>
                  </a:moveTo>
                  <a:lnTo>
                    <a:pt x="10756" y="265"/>
                  </a:lnTo>
                  <a:lnTo>
                    <a:pt x="15868" y="265"/>
                  </a:lnTo>
                  <a:lnTo>
                    <a:pt x="15868" y="0"/>
                  </a:lnTo>
                  <a:close/>
                  <a:moveTo>
                    <a:pt x="16133" y="0"/>
                  </a:moveTo>
                  <a:lnTo>
                    <a:pt x="16133" y="265"/>
                  </a:lnTo>
                  <a:lnTo>
                    <a:pt x="21246" y="265"/>
                  </a:lnTo>
                  <a:lnTo>
                    <a:pt x="21246" y="0"/>
                  </a:lnTo>
                  <a:close/>
                  <a:moveTo>
                    <a:pt x="21510" y="0"/>
                  </a:moveTo>
                  <a:lnTo>
                    <a:pt x="21510" y="265"/>
                  </a:lnTo>
                  <a:lnTo>
                    <a:pt x="26447" y="265"/>
                  </a:lnTo>
                  <a:lnTo>
                    <a:pt x="26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3"/>
            <p:cNvSpPr/>
            <p:nvPr/>
          </p:nvSpPr>
          <p:spPr>
            <a:xfrm>
              <a:off x="1174230" y="4117449"/>
              <a:ext cx="295973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4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5114" y="265"/>
                  </a:lnTo>
                  <a:lnTo>
                    <a:pt x="511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3"/>
            <p:cNvSpPr/>
            <p:nvPr/>
          </p:nvSpPr>
          <p:spPr>
            <a:xfrm>
              <a:off x="1485480" y="4117449"/>
              <a:ext cx="295973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3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5113" y="265"/>
                  </a:lnTo>
                  <a:lnTo>
                    <a:pt x="511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3"/>
            <p:cNvSpPr/>
            <p:nvPr/>
          </p:nvSpPr>
          <p:spPr>
            <a:xfrm>
              <a:off x="1796672" y="4117449"/>
              <a:ext cx="295973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3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5113" y="265"/>
                  </a:lnTo>
                  <a:lnTo>
                    <a:pt x="511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3"/>
            <p:cNvSpPr/>
            <p:nvPr/>
          </p:nvSpPr>
          <p:spPr>
            <a:xfrm>
              <a:off x="2107865" y="4117449"/>
              <a:ext cx="295973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4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5114" y="265"/>
                  </a:lnTo>
                  <a:lnTo>
                    <a:pt x="511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3"/>
            <p:cNvSpPr/>
            <p:nvPr/>
          </p:nvSpPr>
          <p:spPr>
            <a:xfrm>
              <a:off x="2419115" y="4117449"/>
              <a:ext cx="285729" cy="15337"/>
            </a:xfrm>
            <a:custGeom>
              <a:avLst/>
              <a:gdLst/>
              <a:ahLst/>
              <a:cxnLst/>
              <a:rect l="l" t="t" r="r" b="b"/>
              <a:pathLst>
                <a:path w="4937" h="265" fill="none" extrusionOk="0">
                  <a:moveTo>
                    <a:pt x="4937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4937" y="265"/>
                  </a:lnTo>
                  <a:lnTo>
                    <a:pt x="4937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3"/>
            <p:cNvSpPr/>
            <p:nvPr/>
          </p:nvSpPr>
          <p:spPr>
            <a:xfrm>
              <a:off x="1158951" y="4117449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0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3"/>
            <p:cNvSpPr/>
            <p:nvPr/>
          </p:nvSpPr>
          <p:spPr>
            <a:xfrm>
              <a:off x="1158951" y="4117449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3"/>
            <p:cNvSpPr/>
            <p:nvPr/>
          </p:nvSpPr>
          <p:spPr>
            <a:xfrm>
              <a:off x="1470143" y="4117449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extrusionOk="0">
                  <a:moveTo>
                    <a:pt x="1" y="0"/>
                  </a:move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1470143" y="4117449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3"/>
            <p:cNvSpPr/>
            <p:nvPr/>
          </p:nvSpPr>
          <p:spPr>
            <a:xfrm>
              <a:off x="1781393" y="4117449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0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3"/>
            <p:cNvSpPr/>
            <p:nvPr/>
          </p:nvSpPr>
          <p:spPr>
            <a:xfrm>
              <a:off x="1781393" y="4117449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2092586" y="4117449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0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3"/>
            <p:cNvSpPr/>
            <p:nvPr/>
          </p:nvSpPr>
          <p:spPr>
            <a:xfrm>
              <a:off x="2092586" y="4117449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2403778" y="4117449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extrusionOk="0">
                  <a:moveTo>
                    <a:pt x="1" y="0"/>
                  </a:move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3"/>
            <p:cNvSpPr/>
            <p:nvPr/>
          </p:nvSpPr>
          <p:spPr>
            <a:xfrm>
              <a:off x="2403778" y="4117449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2704785" y="4117449"/>
              <a:ext cx="17941" cy="15337"/>
            </a:xfrm>
            <a:custGeom>
              <a:avLst/>
              <a:gdLst/>
              <a:ahLst/>
              <a:cxnLst/>
              <a:rect l="l" t="t" r="r" b="b"/>
              <a:pathLst>
                <a:path w="310" h="265" extrusionOk="0">
                  <a:moveTo>
                    <a:pt x="1" y="0"/>
                  </a:moveTo>
                  <a:lnTo>
                    <a:pt x="1" y="265"/>
                  </a:lnTo>
                  <a:lnTo>
                    <a:pt x="309" y="265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2704785" y="4117449"/>
              <a:ext cx="17941" cy="15337"/>
            </a:xfrm>
            <a:custGeom>
              <a:avLst/>
              <a:gdLst/>
              <a:ahLst/>
              <a:cxnLst/>
              <a:rect l="l" t="t" r="r" b="b"/>
              <a:pathLst>
                <a:path w="310" h="265" fill="none" extrusionOk="0">
                  <a:moveTo>
                    <a:pt x="309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309" y="265"/>
                  </a:lnTo>
                  <a:lnTo>
                    <a:pt x="309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3"/>
            <p:cNvSpPr/>
            <p:nvPr/>
          </p:nvSpPr>
          <p:spPr>
            <a:xfrm>
              <a:off x="1174230" y="4421002"/>
              <a:ext cx="1545957" cy="15337"/>
            </a:xfrm>
            <a:custGeom>
              <a:avLst/>
              <a:gdLst/>
              <a:ahLst/>
              <a:cxnLst/>
              <a:rect l="l" t="t" r="r" b="b"/>
              <a:pathLst>
                <a:path w="26712" h="265" extrusionOk="0">
                  <a:moveTo>
                    <a:pt x="1" y="0"/>
                  </a:moveTo>
                  <a:lnTo>
                    <a:pt x="1" y="265"/>
                  </a:lnTo>
                  <a:lnTo>
                    <a:pt x="5114" y="265"/>
                  </a:lnTo>
                  <a:lnTo>
                    <a:pt x="5114" y="0"/>
                  </a:lnTo>
                  <a:close/>
                  <a:moveTo>
                    <a:pt x="5378" y="0"/>
                  </a:moveTo>
                  <a:lnTo>
                    <a:pt x="5378" y="265"/>
                  </a:lnTo>
                  <a:lnTo>
                    <a:pt x="10491" y="265"/>
                  </a:lnTo>
                  <a:lnTo>
                    <a:pt x="10491" y="0"/>
                  </a:lnTo>
                  <a:close/>
                  <a:moveTo>
                    <a:pt x="10756" y="0"/>
                  </a:moveTo>
                  <a:lnTo>
                    <a:pt x="10756" y="265"/>
                  </a:lnTo>
                  <a:lnTo>
                    <a:pt x="15868" y="265"/>
                  </a:lnTo>
                  <a:lnTo>
                    <a:pt x="15868" y="0"/>
                  </a:lnTo>
                  <a:close/>
                  <a:moveTo>
                    <a:pt x="16133" y="0"/>
                  </a:moveTo>
                  <a:lnTo>
                    <a:pt x="16133" y="265"/>
                  </a:lnTo>
                  <a:lnTo>
                    <a:pt x="21246" y="265"/>
                  </a:lnTo>
                  <a:lnTo>
                    <a:pt x="21246" y="0"/>
                  </a:lnTo>
                  <a:close/>
                  <a:moveTo>
                    <a:pt x="21510" y="0"/>
                  </a:moveTo>
                  <a:lnTo>
                    <a:pt x="21510" y="265"/>
                  </a:lnTo>
                  <a:lnTo>
                    <a:pt x="26711" y="265"/>
                  </a:lnTo>
                  <a:lnTo>
                    <a:pt x="26711" y="177"/>
                  </a:lnTo>
                  <a:lnTo>
                    <a:pt x="26447" y="177"/>
                  </a:lnTo>
                  <a:lnTo>
                    <a:pt x="26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3"/>
            <p:cNvSpPr/>
            <p:nvPr/>
          </p:nvSpPr>
          <p:spPr>
            <a:xfrm>
              <a:off x="1174230" y="4421002"/>
              <a:ext cx="295973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4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5114" y="265"/>
                  </a:lnTo>
                  <a:lnTo>
                    <a:pt x="511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1485480" y="4421002"/>
              <a:ext cx="295973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3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5113" y="265"/>
                  </a:lnTo>
                  <a:lnTo>
                    <a:pt x="511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1796672" y="4421002"/>
              <a:ext cx="295973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3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5113" y="265"/>
                  </a:lnTo>
                  <a:lnTo>
                    <a:pt x="511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2107865" y="4421002"/>
              <a:ext cx="295973" cy="15337"/>
            </a:xfrm>
            <a:custGeom>
              <a:avLst/>
              <a:gdLst/>
              <a:ahLst/>
              <a:cxnLst/>
              <a:rect l="l" t="t" r="r" b="b"/>
              <a:pathLst>
                <a:path w="5114" h="265" fill="none" extrusionOk="0">
                  <a:moveTo>
                    <a:pt x="5114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5114" y="265"/>
                  </a:lnTo>
                  <a:lnTo>
                    <a:pt x="511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2419115" y="4421002"/>
              <a:ext cx="301066" cy="15337"/>
            </a:xfrm>
            <a:custGeom>
              <a:avLst/>
              <a:gdLst/>
              <a:ahLst/>
              <a:cxnLst/>
              <a:rect l="l" t="t" r="r" b="b"/>
              <a:pathLst>
                <a:path w="5202" h="265" fill="none" extrusionOk="0">
                  <a:moveTo>
                    <a:pt x="4937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5201" y="265"/>
                  </a:lnTo>
                  <a:lnTo>
                    <a:pt x="5201" y="177"/>
                  </a:lnTo>
                  <a:lnTo>
                    <a:pt x="4937" y="177"/>
                  </a:lnTo>
                  <a:lnTo>
                    <a:pt x="4937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3"/>
            <p:cNvSpPr/>
            <p:nvPr/>
          </p:nvSpPr>
          <p:spPr>
            <a:xfrm>
              <a:off x="1161497" y="4421002"/>
              <a:ext cx="12790" cy="15337"/>
            </a:xfrm>
            <a:custGeom>
              <a:avLst/>
              <a:gdLst/>
              <a:ahLst/>
              <a:cxnLst/>
              <a:rect l="l" t="t" r="r" b="b"/>
              <a:pathLst>
                <a:path w="221" h="265" extrusionOk="0">
                  <a:moveTo>
                    <a:pt x="0" y="0"/>
                  </a:moveTo>
                  <a:lnTo>
                    <a:pt x="0" y="265"/>
                  </a:lnTo>
                  <a:lnTo>
                    <a:pt x="221" y="265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3"/>
            <p:cNvSpPr/>
            <p:nvPr/>
          </p:nvSpPr>
          <p:spPr>
            <a:xfrm>
              <a:off x="1161497" y="4421002"/>
              <a:ext cx="12790" cy="15337"/>
            </a:xfrm>
            <a:custGeom>
              <a:avLst/>
              <a:gdLst/>
              <a:ahLst/>
              <a:cxnLst/>
              <a:rect l="l" t="t" r="r" b="b"/>
              <a:pathLst>
                <a:path w="221" h="265" fill="none" extrusionOk="0">
                  <a:moveTo>
                    <a:pt x="221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221" y="265"/>
                  </a:lnTo>
                  <a:lnTo>
                    <a:pt x="22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1470143" y="4421002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extrusionOk="0">
                  <a:moveTo>
                    <a:pt x="1" y="0"/>
                  </a:move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1470143" y="4421002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3"/>
            <p:cNvSpPr/>
            <p:nvPr/>
          </p:nvSpPr>
          <p:spPr>
            <a:xfrm>
              <a:off x="1781393" y="4421002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0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3"/>
            <p:cNvSpPr/>
            <p:nvPr/>
          </p:nvSpPr>
          <p:spPr>
            <a:xfrm>
              <a:off x="1781393" y="4421002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2092586" y="4421002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0"/>
                  </a:move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2092586" y="4421002"/>
              <a:ext cx="15337" cy="15337"/>
            </a:xfrm>
            <a:custGeom>
              <a:avLst/>
              <a:gdLst/>
              <a:ahLst/>
              <a:cxnLst/>
              <a:rect l="l" t="t" r="r" b="b"/>
              <a:pathLst>
                <a:path w="265" h="265" fill="none" extrusionOk="0">
                  <a:moveTo>
                    <a:pt x="265" y="0"/>
                  </a:moveTo>
                  <a:lnTo>
                    <a:pt x="0" y="0"/>
                  </a:lnTo>
                  <a:lnTo>
                    <a:pt x="0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2403778" y="4421002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extrusionOk="0">
                  <a:moveTo>
                    <a:pt x="1" y="0"/>
                  </a:move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2403778" y="4421002"/>
              <a:ext cx="15395" cy="15337"/>
            </a:xfrm>
            <a:custGeom>
              <a:avLst/>
              <a:gdLst/>
              <a:ahLst/>
              <a:cxnLst/>
              <a:rect l="l" t="t" r="r" b="b"/>
              <a:pathLst>
                <a:path w="266" h="265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265"/>
                  </a:lnTo>
                  <a:lnTo>
                    <a:pt x="265" y="265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3"/>
            <p:cNvSpPr/>
            <p:nvPr/>
          </p:nvSpPr>
          <p:spPr>
            <a:xfrm>
              <a:off x="2704785" y="4421002"/>
              <a:ext cx="15395" cy="10244"/>
            </a:xfrm>
            <a:custGeom>
              <a:avLst/>
              <a:gdLst/>
              <a:ahLst/>
              <a:cxnLst/>
              <a:rect l="l" t="t" r="r" b="b"/>
              <a:pathLst>
                <a:path w="266" h="177" extrusionOk="0">
                  <a:moveTo>
                    <a:pt x="1" y="0"/>
                  </a:moveTo>
                  <a:lnTo>
                    <a:pt x="1" y="177"/>
                  </a:lnTo>
                  <a:lnTo>
                    <a:pt x="265" y="177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3"/>
            <p:cNvSpPr/>
            <p:nvPr/>
          </p:nvSpPr>
          <p:spPr>
            <a:xfrm>
              <a:off x="2704785" y="4421002"/>
              <a:ext cx="15395" cy="10244"/>
            </a:xfrm>
            <a:custGeom>
              <a:avLst/>
              <a:gdLst/>
              <a:ahLst/>
              <a:cxnLst/>
              <a:rect l="l" t="t" r="r" b="b"/>
              <a:pathLst>
                <a:path w="266" h="177" fill="none" extrusionOk="0">
                  <a:moveTo>
                    <a:pt x="265" y="0"/>
                  </a:moveTo>
                  <a:lnTo>
                    <a:pt x="1" y="0"/>
                  </a:lnTo>
                  <a:lnTo>
                    <a:pt x="1" y="177"/>
                  </a:lnTo>
                  <a:lnTo>
                    <a:pt x="265" y="177"/>
                  </a:lnTo>
                  <a:lnTo>
                    <a:pt x="26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3"/>
            <p:cNvSpPr/>
            <p:nvPr/>
          </p:nvSpPr>
          <p:spPr>
            <a:xfrm>
              <a:off x="2704785" y="1270591"/>
              <a:ext cx="17941" cy="109731"/>
            </a:xfrm>
            <a:custGeom>
              <a:avLst/>
              <a:gdLst/>
              <a:ahLst/>
              <a:cxnLst/>
              <a:rect l="l" t="t" r="r" b="b"/>
              <a:pathLst>
                <a:path w="310" h="1896" extrusionOk="0">
                  <a:moveTo>
                    <a:pt x="1" y="1"/>
                  </a:moveTo>
                  <a:lnTo>
                    <a:pt x="1" y="1896"/>
                  </a:lnTo>
                  <a:lnTo>
                    <a:pt x="309" y="1896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3"/>
            <p:cNvSpPr/>
            <p:nvPr/>
          </p:nvSpPr>
          <p:spPr>
            <a:xfrm>
              <a:off x="2658890" y="1319090"/>
              <a:ext cx="109731" cy="15337"/>
            </a:xfrm>
            <a:custGeom>
              <a:avLst/>
              <a:gdLst/>
              <a:ahLst/>
              <a:cxnLst/>
              <a:rect l="l" t="t" r="r" b="b"/>
              <a:pathLst>
                <a:path w="1896" h="265" extrusionOk="0">
                  <a:moveTo>
                    <a:pt x="1" y="0"/>
                  </a:moveTo>
                  <a:lnTo>
                    <a:pt x="1" y="264"/>
                  </a:lnTo>
                  <a:lnTo>
                    <a:pt x="1896" y="264"/>
                  </a:lnTo>
                  <a:lnTo>
                    <a:pt x="18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3"/>
            <p:cNvSpPr/>
            <p:nvPr/>
          </p:nvSpPr>
          <p:spPr>
            <a:xfrm>
              <a:off x="2704785" y="2824122"/>
              <a:ext cx="17941" cy="107185"/>
            </a:xfrm>
            <a:custGeom>
              <a:avLst/>
              <a:gdLst/>
              <a:ahLst/>
              <a:cxnLst/>
              <a:rect l="l" t="t" r="r" b="b"/>
              <a:pathLst>
                <a:path w="310" h="1852" extrusionOk="0">
                  <a:moveTo>
                    <a:pt x="1" y="0"/>
                  </a:moveTo>
                  <a:lnTo>
                    <a:pt x="1" y="1852"/>
                  </a:lnTo>
                  <a:lnTo>
                    <a:pt x="309" y="1852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3"/>
            <p:cNvSpPr/>
            <p:nvPr/>
          </p:nvSpPr>
          <p:spPr>
            <a:xfrm>
              <a:off x="2658890" y="2870017"/>
              <a:ext cx="109731" cy="15395"/>
            </a:xfrm>
            <a:custGeom>
              <a:avLst/>
              <a:gdLst/>
              <a:ahLst/>
              <a:cxnLst/>
              <a:rect l="l" t="t" r="r" b="b"/>
              <a:pathLst>
                <a:path w="1896" h="266" extrusionOk="0">
                  <a:moveTo>
                    <a:pt x="1" y="1"/>
                  </a:moveTo>
                  <a:lnTo>
                    <a:pt x="1" y="265"/>
                  </a:lnTo>
                  <a:lnTo>
                    <a:pt x="1896" y="265"/>
                  </a:lnTo>
                  <a:lnTo>
                    <a:pt x="18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3"/>
            <p:cNvSpPr/>
            <p:nvPr/>
          </p:nvSpPr>
          <p:spPr>
            <a:xfrm>
              <a:off x="1153858" y="1270591"/>
              <a:ext cx="15337" cy="109731"/>
            </a:xfrm>
            <a:custGeom>
              <a:avLst/>
              <a:gdLst/>
              <a:ahLst/>
              <a:cxnLst/>
              <a:rect l="l" t="t" r="r" b="b"/>
              <a:pathLst>
                <a:path w="265" h="1896" extrusionOk="0">
                  <a:moveTo>
                    <a:pt x="0" y="1"/>
                  </a:moveTo>
                  <a:lnTo>
                    <a:pt x="0" y="1896"/>
                  </a:lnTo>
                  <a:lnTo>
                    <a:pt x="265" y="1896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3"/>
            <p:cNvSpPr/>
            <p:nvPr/>
          </p:nvSpPr>
          <p:spPr>
            <a:xfrm>
              <a:off x="1107905" y="1319090"/>
              <a:ext cx="109789" cy="15337"/>
            </a:xfrm>
            <a:custGeom>
              <a:avLst/>
              <a:gdLst/>
              <a:ahLst/>
              <a:cxnLst/>
              <a:rect l="l" t="t" r="r" b="b"/>
              <a:pathLst>
                <a:path w="1897" h="265" extrusionOk="0">
                  <a:moveTo>
                    <a:pt x="1" y="0"/>
                  </a:moveTo>
                  <a:lnTo>
                    <a:pt x="1" y="264"/>
                  </a:lnTo>
                  <a:lnTo>
                    <a:pt x="1896" y="264"/>
                  </a:lnTo>
                  <a:lnTo>
                    <a:pt x="18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3"/>
            <p:cNvSpPr/>
            <p:nvPr/>
          </p:nvSpPr>
          <p:spPr>
            <a:xfrm>
              <a:off x="1153858" y="2824122"/>
              <a:ext cx="15337" cy="107185"/>
            </a:xfrm>
            <a:custGeom>
              <a:avLst/>
              <a:gdLst/>
              <a:ahLst/>
              <a:cxnLst/>
              <a:rect l="l" t="t" r="r" b="b"/>
              <a:pathLst>
                <a:path w="265" h="1852" extrusionOk="0">
                  <a:moveTo>
                    <a:pt x="0" y="0"/>
                  </a:moveTo>
                  <a:lnTo>
                    <a:pt x="0" y="1852"/>
                  </a:lnTo>
                  <a:lnTo>
                    <a:pt x="265" y="185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3"/>
            <p:cNvSpPr/>
            <p:nvPr/>
          </p:nvSpPr>
          <p:spPr>
            <a:xfrm>
              <a:off x="1107905" y="2870017"/>
              <a:ext cx="109789" cy="15395"/>
            </a:xfrm>
            <a:custGeom>
              <a:avLst/>
              <a:gdLst/>
              <a:ahLst/>
              <a:cxnLst/>
              <a:rect l="l" t="t" r="r" b="b"/>
              <a:pathLst>
                <a:path w="1897" h="266" extrusionOk="0">
                  <a:moveTo>
                    <a:pt x="1" y="1"/>
                  </a:moveTo>
                  <a:lnTo>
                    <a:pt x="1" y="265"/>
                  </a:lnTo>
                  <a:lnTo>
                    <a:pt x="1896" y="265"/>
                  </a:lnTo>
                  <a:lnTo>
                    <a:pt x="18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3"/>
            <p:cNvSpPr/>
            <p:nvPr/>
          </p:nvSpPr>
          <p:spPr>
            <a:xfrm>
              <a:off x="1153858" y="4375107"/>
              <a:ext cx="15337" cy="107185"/>
            </a:xfrm>
            <a:custGeom>
              <a:avLst/>
              <a:gdLst/>
              <a:ahLst/>
              <a:cxnLst/>
              <a:rect l="l" t="t" r="r" b="b"/>
              <a:pathLst>
                <a:path w="265" h="1852" extrusionOk="0">
                  <a:moveTo>
                    <a:pt x="0" y="0"/>
                  </a:moveTo>
                  <a:lnTo>
                    <a:pt x="0" y="1851"/>
                  </a:lnTo>
                  <a:lnTo>
                    <a:pt x="265" y="1851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3"/>
            <p:cNvSpPr/>
            <p:nvPr/>
          </p:nvSpPr>
          <p:spPr>
            <a:xfrm>
              <a:off x="1107905" y="4421002"/>
              <a:ext cx="109789" cy="15337"/>
            </a:xfrm>
            <a:custGeom>
              <a:avLst/>
              <a:gdLst/>
              <a:ahLst/>
              <a:cxnLst/>
              <a:rect l="l" t="t" r="r" b="b"/>
              <a:pathLst>
                <a:path w="1897" h="265" extrusionOk="0">
                  <a:moveTo>
                    <a:pt x="1" y="0"/>
                  </a:moveTo>
                  <a:lnTo>
                    <a:pt x="1" y="265"/>
                  </a:lnTo>
                  <a:lnTo>
                    <a:pt x="1896" y="265"/>
                  </a:lnTo>
                  <a:lnTo>
                    <a:pt x="18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3"/>
            <p:cNvSpPr/>
            <p:nvPr/>
          </p:nvSpPr>
          <p:spPr>
            <a:xfrm>
              <a:off x="2704785" y="4375107"/>
              <a:ext cx="17941" cy="107185"/>
            </a:xfrm>
            <a:custGeom>
              <a:avLst/>
              <a:gdLst/>
              <a:ahLst/>
              <a:cxnLst/>
              <a:rect l="l" t="t" r="r" b="b"/>
              <a:pathLst>
                <a:path w="310" h="1852" extrusionOk="0">
                  <a:moveTo>
                    <a:pt x="1" y="0"/>
                  </a:moveTo>
                  <a:lnTo>
                    <a:pt x="1" y="1851"/>
                  </a:lnTo>
                  <a:lnTo>
                    <a:pt x="309" y="1851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3"/>
            <p:cNvSpPr/>
            <p:nvPr/>
          </p:nvSpPr>
          <p:spPr>
            <a:xfrm>
              <a:off x="2658890" y="4421002"/>
              <a:ext cx="109731" cy="15337"/>
            </a:xfrm>
            <a:custGeom>
              <a:avLst/>
              <a:gdLst/>
              <a:ahLst/>
              <a:cxnLst/>
              <a:rect l="l" t="t" r="r" b="b"/>
              <a:pathLst>
                <a:path w="1896" h="265" extrusionOk="0">
                  <a:moveTo>
                    <a:pt x="1" y="0"/>
                  </a:moveTo>
                  <a:lnTo>
                    <a:pt x="1" y="265"/>
                  </a:lnTo>
                  <a:lnTo>
                    <a:pt x="1896" y="265"/>
                  </a:lnTo>
                  <a:lnTo>
                    <a:pt x="18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3"/>
            <p:cNvSpPr/>
            <p:nvPr/>
          </p:nvSpPr>
          <p:spPr>
            <a:xfrm>
              <a:off x="2706479" y="1334369"/>
              <a:ext cx="15337" cy="3101984"/>
            </a:xfrm>
            <a:custGeom>
              <a:avLst/>
              <a:gdLst/>
              <a:ahLst/>
              <a:cxnLst/>
              <a:rect l="l" t="t" r="r" b="b"/>
              <a:pathLst>
                <a:path w="265" h="53598" extrusionOk="0">
                  <a:moveTo>
                    <a:pt x="0" y="0"/>
                  </a:moveTo>
                  <a:lnTo>
                    <a:pt x="0" y="5113"/>
                  </a:lnTo>
                  <a:lnTo>
                    <a:pt x="265" y="5113"/>
                  </a:lnTo>
                  <a:lnTo>
                    <a:pt x="265" y="0"/>
                  </a:lnTo>
                  <a:close/>
                  <a:moveTo>
                    <a:pt x="0" y="5378"/>
                  </a:moveTo>
                  <a:lnTo>
                    <a:pt x="0" y="10447"/>
                  </a:lnTo>
                  <a:lnTo>
                    <a:pt x="265" y="10447"/>
                  </a:lnTo>
                  <a:lnTo>
                    <a:pt x="265" y="5378"/>
                  </a:lnTo>
                  <a:close/>
                  <a:moveTo>
                    <a:pt x="0" y="10755"/>
                  </a:moveTo>
                  <a:lnTo>
                    <a:pt x="0" y="15824"/>
                  </a:lnTo>
                  <a:lnTo>
                    <a:pt x="265" y="15824"/>
                  </a:lnTo>
                  <a:lnTo>
                    <a:pt x="265" y="10755"/>
                  </a:lnTo>
                  <a:close/>
                  <a:moveTo>
                    <a:pt x="0" y="16089"/>
                  </a:moveTo>
                  <a:lnTo>
                    <a:pt x="0" y="21201"/>
                  </a:lnTo>
                  <a:lnTo>
                    <a:pt x="265" y="21201"/>
                  </a:lnTo>
                  <a:lnTo>
                    <a:pt x="265" y="16089"/>
                  </a:lnTo>
                  <a:close/>
                  <a:moveTo>
                    <a:pt x="0" y="21466"/>
                  </a:moveTo>
                  <a:lnTo>
                    <a:pt x="0" y="26579"/>
                  </a:lnTo>
                  <a:lnTo>
                    <a:pt x="265" y="26579"/>
                  </a:lnTo>
                  <a:lnTo>
                    <a:pt x="265" y="21466"/>
                  </a:lnTo>
                  <a:close/>
                  <a:moveTo>
                    <a:pt x="0" y="26843"/>
                  </a:moveTo>
                  <a:lnTo>
                    <a:pt x="0" y="31956"/>
                  </a:lnTo>
                  <a:lnTo>
                    <a:pt x="265" y="31956"/>
                  </a:lnTo>
                  <a:lnTo>
                    <a:pt x="265" y="26843"/>
                  </a:lnTo>
                  <a:close/>
                  <a:moveTo>
                    <a:pt x="0" y="32221"/>
                  </a:moveTo>
                  <a:lnTo>
                    <a:pt x="0" y="37334"/>
                  </a:lnTo>
                  <a:lnTo>
                    <a:pt x="265" y="37334"/>
                  </a:lnTo>
                  <a:lnTo>
                    <a:pt x="265" y="32221"/>
                  </a:lnTo>
                  <a:close/>
                  <a:moveTo>
                    <a:pt x="0" y="37598"/>
                  </a:moveTo>
                  <a:lnTo>
                    <a:pt x="0" y="42711"/>
                  </a:lnTo>
                  <a:lnTo>
                    <a:pt x="265" y="42711"/>
                  </a:lnTo>
                  <a:lnTo>
                    <a:pt x="265" y="37598"/>
                  </a:lnTo>
                  <a:close/>
                  <a:moveTo>
                    <a:pt x="0" y="42975"/>
                  </a:moveTo>
                  <a:lnTo>
                    <a:pt x="0" y="48088"/>
                  </a:lnTo>
                  <a:lnTo>
                    <a:pt x="265" y="48088"/>
                  </a:lnTo>
                  <a:lnTo>
                    <a:pt x="265" y="42975"/>
                  </a:lnTo>
                  <a:close/>
                  <a:moveTo>
                    <a:pt x="0" y="48353"/>
                  </a:moveTo>
                  <a:lnTo>
                    <a:pt x="0" y="53598"/>
                  </a:lnTo>
                  <a:lnTo>
                    <a:pt x="44" y="53598"/>
                  </a:lnTo>
                  <a:lnTo>
                    <a:pt x="44" y="53333"/>
                  </a:lnTo>
                  <a:lnTo>
                    <a:pt x="265" y="53333"/>
                  </a:lnTo>
                  <a:lnTo>
                    <a:pt x="265" y="483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2" name="Google Shape;1102;p43"/>
          <p:cNvGrpSpPr/>
          <p:nvPr/>
        </p:nvGrpSpPr>
        <p:grpSpPr>
          <a:xfrm>
            <a:off x="5800815" y="3305197"/>
            <a:ext cx="856268" cy="913150"/>
            <a:chOff x="940342" y="821389"/>
            <a:chExt cx="696153" cy="742398"/>
          </a:xfrm>
        </p:grpSpPr>
        <p:grpSp>
          <p:nvGrpSpPr>
            <p:cNvPr id="1103" name="Google Shape;1103;p43"/>
            <p:cNvGrpSpPr/>
            <p:nvPr/>
          </p:nvGrpSpPr>
          <p:grpSpPr>
            <a:xfrm>
              <a:off x="1138792" y="1080089"/>
              <a:ext cx="497703" cy="483698"/>
              <a:chOff x="794331" y="401591"/>
              <a:chExt cx="516235" cy="501709"/>
            </a:xfrm>
          </p:grpSpPr>
          <p:sp>
            <p:nvSpPr>
              <p:cNvPr id="1104" name="Google Shape;1104;p43"/>
              <p:cNvSpPr/>
              <p:nvPr/>
            </p:nvSpPr>
            <p:spPr>
              <a:xfrm>
                <a:off x="794331" y="401591"/>
                <a:ext cx="516235" cy="501709"/>
              </a:xfrm>
              <a:custGeom>
                <a:avLst/>
                <a:gdLst/>
                <a:ahLst/>
                <a:cxnLst/>
                <a:rect l="l" t="t" r="r" b="b"/>
                <a:pathLst>
                  <a:path w="23420" h="22761" extrusionOk="0">
                    <a:moveTo>
                      <a:pt x="1" y="1"/>
                    </a:moveTo>
                    <a:lnTo>
                      <a:pt x="1" y="22761"/>
                    </a:lnTo>
                    <a:lnTo>
                      <a:pt x="23420" y="22761"/>
                    </a:lnTo>
                    <a:lnTo>
                      <a:pt x="234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3"/>
              <p:cNvSpPr/>
              <p:nvPr/>
            </p:nvSpPr>
            <p:spPr>
              <a:xfrm>
                <a:off x="826447" y="497189"/>
                <a:ext cx="452004" cy="373995"/>
              </a:xfrm>
              <a:custGeom>
                <a:avLst/>
                <a:gdLst/>
                <a:ahLst/>
                <a:cxnLst/>
                <a:rect l="l" t="t" r="r" b="b"/>
                <a:pathLst>
                  <a:path w="20506" h="16967" extrusionOk="0">
                    <a:moveTo>
                      <a:pt x="1" y="1"/>
                    </a:moveTo>
                    <a:lnTo>
                      <a:pt x="1" y="16967"/>
                    </a:lnTo>
                    <a:lnTo>
                      <a:pt x="20506" y="16967"/>
                    </a:lnTo>
                    <a:lnTo>
                      <a:pt x="2050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3"/>
              <p:cNvSpPr/>
              <p:nvPr/>
            </p:nvSpPr>
            <p:spPr>
              <a:xfrm>
                <a:off x="1168304" y="449026"/>
                <a:ext cx="20676" cy="3064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39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937" y="139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3"/>
              <p:cNvSpPr/>
              <p:nvPr/>
            </p:nvSpPr>
            <p:spPr>
              <a:xfrm>
                <a:off x="1253961" y="442127"/>
                <a:ext cx="16091" cy="16091"/>
              </a:xfrm>
              <a:custGeom>
                <a:avLst/>
                <a:gdLst/>
                <a:ahLst/>
                <a:cxnLst/>
                <a:rect l="l" t="t" r="r" b="b"/>
                <a:pathLst>
                  <a:path w="730" h="730" extrusionOk="0">
                    <a:moveTo>
                      <a:pt x="660" y="1"/>
                    </a:moveTo>
                    <a:lnTo>
                      <a:pt x="0" y="660"/>
                    </a:lnTo>
                    <a:lnTo>
                      <a:pt x="105" y="729"/>
                    </a:lnTo>
                    <a:lnTo>
                      <a:pt x="729" y="105"/>
                    </a:lnTo>
                    <a:lnTo>
                      <a:pt x="6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3"/>
              <p:cNvSpPr/>
              <p:nvPr/>
            </p:nvSpPr>
            <p:spPr>
              <a:xfrm>
                <a:off x="1211132" y="441377"/>
                <a:ext cx="18383" cy="17612"/>
              </a:xfrm>
              <a:custGeom>
                <a:avLst/>
                <a:gdLst/>
                <a:ahLst/>
                <a:cxnLst/>
                <a:rect l="l" t="t" r="r" b="b"/>
                <a:pathLst>
                  <a:path w="834" h="799" extrusionOk="0">
                    <a:moveTo>
                      <a:pt x="694" y="139"/>
                    </a:moveTo>
                    <a:lnTo>
                      <a:pt x="694" y="659"/>
                    </a:lnTo>
                    <a:lnTo>
                      <a:pt x="139" y="659"/>
                    </a:lnTo>
                    <a:lnTo>
                      <a:pt x="139" y="139"/>
                    </a:lnTo>
                    <a:close/>
                    <a:moveTo>
                      <a:pt x="1" y="0"/>
                    </a:moveTo>
                    <a:lnTo>
                      <a:pt x="1" y="798"/>
                    </a:lnTo>
                    <a:lnTo>
                      <a:pt x="833" y="798"/>
                    </a:lnTo>
                    <a:lnTo>
                      <a:pt x="8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9" name="Google Shape;1109;p43"/>
            <p:cNvGrpSpPr/>
            <p:nvPr/>
          </p:nvGrpSpPr>
          <p:grpSpPr>
            <a:xfrm>
              <a:off x="1039567" y="950739"/>
              <a:ext cx="497703" cy="483698"/>
              <a:chOff x="794331" y="401591"/>
              <a:chExt cx="516235" cy="501709"/>
            </a:xfrm>
          </p:grpSpPr>
          <p:sp>
            <p:nvSpPr>
              <p:cNvPr id="1110" name="Google Shape;1110;p43"/>
              <p:cNvSpPr/>
              <p:nvPr/>
            </p:nvSpPr>
            <p:spPr>
              <a:xfrm>
                <a:off x="794331" y="401591"/>
                <a:ext cx="516235" cy="501709"/>
              </a:xfrm>
              <a:custGeom>
                <a:avLst/>
                <a:gdLst/>
                <a:ahLst/>
                <a:cxnLst/>
                <a:rect l="l" t="t" r="r" b="b"/>
                <a:pathLst>
                  <a:path w="23420" h="22761" extrusionOk="0">
                    <a:moveTo>
                      <a:pt x="1" y="1"/>
                    </a:moveTo>
                    <a:lnTo>
                      <a:pt x="1" y="22761"/>
                    </a:lnTo>
                    <a:lnTo>
                      <a:pt x="23420" y="22761"/>
                    </a:lnTo>
                    <a:lnTo>
                      <a:pt x="234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3"/>
              <p:cNvSpPr/>
              <p:nvPr/>
            </p:nvSpPr>
            <p:spPr>
              <a:xfrm>
                <a:off x="826447" y="497189"/>
                <a:ext cx="452004" cy="373995"/>
              </a:xfrm>
              <a:custGeom>
                <a:avLst/>
                <a:gdLst/>
                <a:ahLst/>
                <a:cxnLst/>
                <a:rect l="l" t="t" r="r" b="b"/>
                <a:pathLst>
                  <a:path w="20506" h="16967" extrusionOk="0">
                    <a:moveTo>
                      <a:pt x="1" y="1"/>
                    </a:moveTo>
                    <a:lnTo>
                      <a:pt x="1" y="16967"/>
                    </a:lnTo>
                    <a:lnTo>
                      <a:pt x="20506" y="16967"/>
                    </a:lnTo>
                    <a:lnTo>
                      <a:pt x="2050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3"/>
              <p:cNvSpPr/>
              <p:nvPr/>
            </p:nvSpPr>
            <p:spPr>
              <a:xfrm>
                <a:off x="1168304" y="449026"/>
                <a:ext cx="20676" cy="3064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39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937" y="139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3"/>
              <p:cNvSpPr/>
              <p:nvPr/>
            </p:nvSpPr>
            <p:spPr>
              <a:xfrm>
                <a:off x="1253961" y="442127"/>
                <a:ext cx="16091" cy="16091"/>
              </a:xfrm>
              <a:custGeom>
                <a:avLst/>
                <a:gdLst/>
                <a:ahLst/>
                <a:cxnLst/>
                <a:rect l="l" t="t" r="r" b="b"/>
                <a:pathLst>
                  <a:path w="730" h="730" extrusionOk="0">
                    <a:moveTo>
                      <a:pt x="660" y="1"/>
                    </a:moveTo>
                    <a:lnTo>
                      <a:pt x="0" y="660"/>
                    </a:lnTo>
                    <a:lnTo>
                      <a:pt x="105" y="729"/>
                    </a:lnTo>
                    <a:lnTo>
                      <a:pt x="729" y="105"/>
                    </a:lnTo>
                    <a:lnTo>
                      <a:pt x="6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3"/>
              <p:cNvSpPr/>
              <p:nvPr/>
            </p:nvSpPr>
            <p:spPr>
              <a:xfrm>
                <a:off x="1211132" y="441377"/>
                <a:ext cx="18383" cy="17612"/>
              </a:xfrm>
              <a:custGeom>
                <a:avLst/>
                <a:gdLst/>
                <a:ahLst/>
                <a:cxnLst/>
                <a:rect l="l" t="t" r="r" b="b"/>
                <a:pathLst>
                  <a:path w="834" h="799" extrusionOk="0">
                    <a:moveTo>
                      <a:pt x="694" y="139"/>
                    </a:moveTo>
                    <a:lnTo>
                      <a:pt x="694" y="659"/>
                    </a:lnTo>
                    <a:lnTo>
                      <a:pt x="139" y="659"/>
                    </a:lnTo>
                    <a:lnTo>
                      <a:pt x="139" y="139"/>
                    </a:lnTo>
                    <a:close/>
                    <a:moveTo>
                      <a:pt x="1" y="0"/>
                    </a:moveTo>
                    <a:lnTo>
                      <a:pt x="1" y="798"/>
                    </a:lnTo>
                    <a:lnTo>
                      <a:pt x="833" y="798"/>
                    </a:lnTo>
                    <a:lnTo>
                      <a:pt x="8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5" name="Google Shape;1115;p43"/>
            <p:cNvGrpSpPr/>
            <p:nvPr/>
          </p:nvGrpSpPr>
          <p:grpSpPr>
            <a:xfrm>
              <a:off x="940342" y="821389"/>
              <a:ext cx="497703" cy="483698"/>
              <a:chOff x="794331" y="401591"/>
              <a:chExt cx="516235" cy="501709"/>
            </a:xfrm>
          </p:grpSpPr>
          <p:sp>
            <p:nvSpPr>
              <p:cNvPr id="1116" name="Google Shape;1116;p43"/>
              <p:cNvSpPr/>
              <p:nvPr/>
            </p:nvSpPr>
            <p:spPr>
              <a:xfrm>
                <a:off x="794331" y="401591"/>
                <a:ext cx="516235" cy="501709"/>
              </a:xfrm>
              <a:custGeom>
                <a:avLst/>
                <a:gdLst/>
                <a:ahLst/>
                <a:cxnLst/>
                <a:rect l="l" t="t" r="r" b="b"/>
                <a:pathLst>
                  <a:path w="23420" h="22761" extrusionOk="0">
                    <a:moveTo>
                      <a:pt x="1" y="1"/>
                    </a:moveTo>
                    <a:lnTo>
                      <a:pt x="1" y="22761"/>
                    </a:lnTo>
                    <a:lnTo>
                      <a:pt x="23420" y="22761"/>
                    </a:lnTo>
                    <a:lnTo>
                      <a:pt x="234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3"/>
              <p:cNvSpPr/>
              <p:nvPr/>
            </p:nvSpPr>
            <p:spPr>
              <a:xfrm>
                <a:off x="826447" y="497189"/>
                <a:ext cx="452004" cy="373995"/>
              </a:xfrm>
              <a:custGeom>
                <a:avLst/>
                <a:gdLst/>
                <a:ahLst/>
                <a:cxnLst/>
                <a:rect l="l" t="t" r="r" b="b"/>
                <a:pathLst>
                  <a:path w="20506" h="16967" extrusionOk="0">
                    <a:moveTo>
                      <a:pt x="1" y="1"/>
                    </a:moveTo>
                    <a:lnTo>
                      <a:pt x="1" y="16967"/>
                    </a:lnTo>
                    <a:lnTo>
                      <a:pt x="20506" y="16967"/>
                    </a:lnTo>
                    <a:lnTo>
                      <a:pt x="2050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3"/>
              <p:cNvSpPr/>
              <p:nvPr/>
            </p:nvSpPr>
            <p:spPr>
              <a:xfrm>
                <a:off x="1168304" y="449026"/>
                <a:ext cx="20676" cy="3064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39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937" y="139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3"/>
              <p:cNvSpPr/>
              <p:nvPr/>
            </p:nvSpPr>
            <p:spPr>
              <a:xfrm>
                <a:off x="1253961" y="442127"/>
                <a:ext cx="16091" cy="16091"/>
              </a:xfrm>
              <a:custGeom>
                <a:avLst/>
                <a:gdLst/>
                <a:ahLst/>
                <a:cxnLst/>
                <a:rect l="l" t="t" r="r" b="b"/>
                <a:pathLst>
                  <a:path w="730" h="730" extrusionOk="0">
                    <a:moveTo>
                      <a:pt x="660" y="1"/>
                    </a:moveTo>
                    <a:lnTo>
                      <a:pt x="0" y="660"/>
                    </a:lnTo>
                    <a:lnTo>
                      <a:pt x="105" y="729"/>
                    </a:lnTo>
                    <a:lnTo>
                      <a:pt x="729" y="105"/>
                    </a:lnTo>
                    <a:lnTo>
                      <a:pt x="6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3"/>
              <p:cNvSpPr/>
              <p:nvPr/>
            </p:nvSpPr>
            <p:spPr>
              <a:xfrm>
                <a:off x="1211132" y="441377"/>
                <a:ext cx="18383" cy="17612"/>
              </a:xfrm>
              <a:custGeom>
                <a:avLst/>
                <a:gdLst/>
                <a:ahLst/>
                <a:cxnLst/>
                <a:rect l="l" t="t" r="r" b="b"/>
                <a:pathLst>
                  <a:path w="834" h="799" extrusionOk="0">
                    <a:moveTo>
                      <a:pt x="694" y="139"/>
                    </a:moveTo>
                    <a:lnTo>
                      <a:pt x="694" y="659"/>
                    </a:lnTo>
                    <a:lnTo>
                      <a:pt x="139" y="659"/>
                    </a:lnTo>
                    <a:lnTo>
                      <a:pt x="139" y="139"/>
                    </a:lnTo>
                    <a:close/>
                    <a:moveTo>
                      <a:pt x="1" y="0"/>
                    </a:moveTo>
                    <a:lnTo>
                      <a:pt x="1" y="798"/>
                    </a:lnTo>
                    <a:lnTo>
                      <a:pt x="833" y="798"/>
                    </a:lnTo>
                    <a:lnTo>
                      <a:pt x="8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1" name="Google Shape;1121;p43"/>
          <p:cNvGrpSpPr/>
          <p:nvPr/>
        </p:nvGrpSpPr>
        <p:grpSpPr>
          <a:xfrm>
            <a:off x="7345658" y="1809450"/>
            <a:ext cx="313200" cy="313200"/>
            <a:chOff x="2053583" y="3822225"/>
            <a:chExt cx="313200" cy="313200"/>
          </a:xfrm>
        </p:grpSpPr>
        <p:sp>
          <p:nvSpPr>
            <p:cNvPr id="1122" name="Google Shape;1122;p43"/>
            <p:cNvSpPr/>
            <p:nvPr/>
          </p:nvSpPr>
          <p:spPr>
            <a:xfrm>
              <a:off x="2053583" y="3822225"/>
              <a:ext cx="313200" cy="313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3"/>
            <p:cNvSpPr/>
            <p:nvPr/>
          </p:nvSpPr>
          <p:spPr>
            <a:xfrm>
              <a:off x="2104128" y="3872769"/>
              <a:ext cx="211800" cy="2118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4" name="Google Shape;1124;p43"/>
          <p:cNvSpPr/>
          <p:nvPr/>
        </p:nvSpPr>
        <p:spPr>
          <a:xfrm rot="10800000">
            <a:off x="5857916" y="2009427"/>
            <a:ext cx="182971" cy="181271"/>
          </a:xfrm>
          <a:custGeom>
            <a:avLst/>
            <a:gdLst/>
            <a:ahLst/>
            <a:cxnLst/>
            <a:rect l="l" t="t" r="r" b="b"/>
            <a:pathLst>
              <a:path w="3678" h="3644" fill="none" extrusionOk="0">
                <a:moveTo>
                  <a:pt x="3157" y="0"/>
                </a:moveTo>
                <a:lnTo>
                  <a:pt x="1839" y="1319"/>
                </a:lnTo>
                <a:lnTo>
                  <a:pt x="486" y="0"/>
                </a:lnTo>
                <a:lnTo>
                  <a:pt x="0" y="486"/>
                </a:lnTo>
                <a:lnTo>
                  <a:pt x="1319" y="1805"/>
                </a:lnTo>
                <a:lnTo>
                  <a:pt x="0" y="3158"/>
                </a:lnTo>
                <a:lnTo>
                  <a:pt x="486" y="3643"/>
                </a:lnTo>
                <a:lnTo>
                  <a:pt x="1839" y="2325"/>
                </a:lnTo>
                <a:lnTo>
                  <a:pt x="3157" y="3643"/>
                </a:lnTo>
                <a:lnTo>
                  <a:pt x="3678" y="3158"/>
                </a:lnTo>
                <a:lnTo>
                  <a:pt x="2325" y="1805"/>
                </a:lnTo>
                <a:lnTo>
                  <a:pt x="3678" y="486"/>
                </a:lnTo>
                <a:lnTo>
                  <a:pt x="3157" y="0"/>
                </a:lnTo>
                <a:lnTo>
                  <a:pt x="3157" y="0"/>
                </a:lnTo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5" name="Google Shape;1125;p43"/>
          <p:cNvGrpSpPr/>
          <p:nvPr/>
        </p:nvGrpSpPr>
        <p:grpSpPr>
          <a:xfrm>
            <a:off x="7380738" y="2667762"/>
            <a:ext cx="943213" cy="637439"/>
            <a:chOff x="895750" y="3092090"/>
            <a:chExt cx="831391" cy="561868"/>
          </a:xfrm>
        </p:grpSpPr>
        <p:grpSp>
          <p:nvGrpSpPr>
            <p:cNvPr id="1126" name="Google Shape;1126;p43"/>
            <p:cNvGrpSpPr/>
            <p:nvPr/>
          </p:nvGrpSpPr>
          <p:grpSpPr>
            <a:xfrm>
              <a:off x="1013506" y="3092090"/>
              <a:ext cx="713634" cy="457038"/>
              <a:chOff x="1059431" y="4116790"/>
              <a:chExt cx="713634" cy="457038"/>
            </a:xfrm>
          </p:grpSpPr>
          <p:sp>
            <p:nvSpPr>
              <p:cNvPr id="1127" name="Google Shape;1127;p43"/>
              <p:cNvSpPr/>
              <p:nvPr/>
            </p:nvSpPr>
            <p:spPr>
              <a:xfrm>
                <a:off x="1059431" y="4116790"/>
                <a:ext cx="713620" cy="66310"/>
              </a:xfrm>
              <a:custGeom>
                <a:avLst/>
                <a:gdLst/>
                <a:ahLst/>
                <a:cxnLst/>
                <a:rect l="l" t="t" r="r" b="b"/>
                <a:pathLst>
                  <a:path w="25398" h="2360" extrusionOk="0">
                    <a:moveTo>
                      <a:pt x="1" y="0"/>
                    </a:moveTo>
                    <a:lnTo>
                      <a:pt x="1" y="2359"/>
                    </a:lnTo>
                    <a:lnTo>
                      <a:pt x="25398" y="2359"/>
                    </a:lnTo>
                    <a:lnTo>
                      <a:pt x="2539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28" name="Google Shape;1128;p43"/>
              <p:cNvGrpSpPr/>
              <p:nvPr/>
            </p:nvGrpSpPr>
            <p:grpSpPr>
              <a:xfrm>
                <a:off x="1724274" y="4137245"/>
                <a:ext cx="24417" cy="23433"/>
                <a:chOff x="1724274" y="4137245"/>
                <a:chExt cx="24417" cy="23433"/>
              </a:xfrm>
            </p:grpSpPr>
            <p:sp>
              <p:nvSpPr>
                <p:cNvPr id="1129" name="Google Shape;1129;p43"/>
                <p:cNvSpPr/>
                <p:nvPr/>
              </p:nvSpPr>
              <p:spPr>
                <a:xfrm>
                  <a:off x="1724274" y="4137245"/>
                  <a:ext cx="24417" cy="23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" h="834" fill="none" extrusionOk="0">
                      <a:moveTo>
                        <a:pt x="1" y="1"/>
                      </a:moveTo>
                      <a:lnTo>
                        <a:pt x="868" y="833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0" name="Google Shape;1130;p43"/>
                <p:cNvSpPr/>
                <p:nvPr/>
              </p:nvSpPr>
              <p:spPr>
                <a:xfrm>
                  <a:off x="1724274" y="4137245"/>
                  <a:ext cx="24417" cy="23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" h="834" fill="none" extrusionOk="0">
                      <a:moveTo>
                        <a:pt x="868" y="1"/>
                      </a:moveTo>
                      <a:lnTo>
                        <a:pt x="1" y="833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31" name="Google Shape;1131;p43"/>
              <p:cNvSpPr/>
              <p:nvPr/>
            </p:nvSpPr>
            <p:spPr>
              <a:xfrm>
                <a:off x="1059445" y="4183100"/>
                <a:ext cx="713620" cy="390728"/>
              </a:xfrm>
              <a:custGeom>
                <a:avLst/>
                <a:gdLst/>
                <a:ahLst/>
                <a:cxnLst/>
                <a:rect l="l" t="t" r="r" b="b"/>
                <a:pathLst>
                  <a:path w="25398" h="2360" extrusionOk="0">
                    <a:moveTo>
                      <a:pt x="1" y="0"/>
                    </a:moveTo>
                    <a:lnTo>
                      <a:pt x="1" y="2359"/>
                    </a:lnTo>
                    <a:lnTo>
                      <a:pt x="25398" y="2359"/>
                    </a:lnTo>
                    <a:lnTo>
                      <a:pt x="2539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2" name="Google Shape;1132;p43"/>
            <p:cNvGrpSpPr/>
            <p:nvPr/>
          </p:nvGrpSpPr>
          <p:grpSpPr>
            <a:xfrm>
              <a:off x="895750" y="3196922"/>
              <a:ext cx="713634" cy="457036"/>
              <a:chOff x="8009738" y="538175"/>
              <a:chExt cx="634963" cy="406652"/>
            </a:xfrm>
          </p:grpSpPr>
          <p:sp>
            <p:nvSpPr>
              <p:cNvPr id="1133" name="Google Shape;1133;p43"/>
              <p:cNvSpPr/>
              <p:nvPr/>
            </p:nvSpPr>
            <p:spPr>
              <a:xfrm>
                <a:off x="8009738" y="538175"/>
                <a:ext cx="634950" cy="59000"/>
              </a:xfrm>
              <a:custGeom>
                <a:avLst/>
                <a:gdLst/>
                <a:ahLst/>
                <a:cxnLst/>
                <a:rect l="l" t="t" r="r" b="b"/>
                <a:pathLst>
                  <a:path w="25398" h="2360" extrusionOk="0">
                    <a:moveTo>
                      <a:pt x="1" y="0"/>
                    </a:moveTo>
                    <a:lnTo>
                      <a:pt x="1" y="2359"/>
                    </a:lnTo>
                    <a:lnTo>
                      <a:pt x="25398" y="2359"/>
                    </a:lnTo>
                    <a:lnTo>
                      <a:pt x="2539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3"/>
              <p:cNvSpPr/>
              <p:nvPr/>
            </p:nvSpPr>
            <p:spPr>
              <a:xfrm>
                <a:off x="8601288" y="556375"/>
                <a:ext cx="2172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34" fill="none" extrusionOk="0">
                    <a:moveTo>
                      <a:pt x="1" y="1"/>
                    </a:moveTo>
                    <a:lnTo>
                      <a:pt x="868" y="833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3"/>
              <p:cNvSpPr/>
              <p:nvPr/>
            </p:nvSpPr>
            <p:spPr>
              <a:xfrm>
                <a:off x="8601288" y="556375"/>
                <a:ext cx="2172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34" fill="none" extrusionOk="0">
                    <a:moveTo>
                      <a:pt x="868" y="1"/>
                    </a:moveTo>
                    <a:lnTo>
                      <a:pt x="1" y="833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3"/>
              <p:cNvSpPr/>
              <p:nvPr/>
            </p:nvSpPr>
            <p:spPr>
              <a:xfrm>
                <a:off x="8009750" y="597175"/>
                <a:ext cx="634950" cy="347652"/>
              </a:xfrm>
              <a:custGeom>
                <a:avLst/>
                <a:gdLst/>
                <a:ahLst/>
                <a:cxnLst/>
                <a:rect l="l" t="t" r="r" b="b"/>
                <a:pathLst>
                  <a:path w="25398" h="2360" extrusionOk="0">
                    <a:moveTo>
                      <a:pt x="1" y="0"/>
                    </a:moveTo>
                    <a:lnTo>
                      <a:pt x="1" y="2359"/>
                    </a:lnTo>
                    <a:lnTo>
                      <a:pt x="25398" y="2359"/>
                    </a:lnTo>
                    <a:lnTo>
                      <a:pt x="2539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7" name="Google Shape;1137;p43"/>
          <p:cNvGrpSpPr/>
          <p:nvPr/>
        </p:nvGrpSpPr>
        <p:grpSpPr>
          <a:xfrm>
            <a:off x="7716627" y="3787518"/>
            <a:ext cx="271451" cy="488410"/>
            <a:chOff x="8063823" y="2506947"/>
            <a:chExt cx="198009" cy="356296"/>
          </a:xfrm>
        </p:grpSpPr>
        <p:sp>
          <p:nvSpPr>
            <p:cNvPr id="1138" name="Google Shape;1138;p43"/>
            <p:cNvSpPr/>
            <p:nvPr/>
          </p:nvSpPr>
          <p:spPr>
            <a:xfrm>
              <a:off x="8063823" y="2506947"/>
              <a:ext cx="198009" cy="39628"/>
            </a:xfrm>
            <a:custGeom>
              <a:avLst/>
              <a:gdLst/>
              <a:ahLst/>
              <a:cxnLst/>
              <a:rect l="l" t="t" r="r" b="b"/>
              <a:pathLst>
                <a:path w="4512" h="903" extrusionOk="0">
                  <a:moveTo>
                    <a:pt x="1" y="0"/>
                  </a:moveTo>
                  <a:lnTo>
                    <a:pt x="1" y="902"/>
                  </a:lnTo>
                  <a:lnTo>
                    <a:pt x="4511" y="902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3"/>
            <p:cNvSpPr/>
            <p:nvPr/>
          </p:nvSpPr>
          <p:spPr>
            <a:xfrm>
              <a:off x="8063823" y="2823615"/>
              <a:ext cx="198009" cy="39628"/>
            </a:xfrm>
            <a:custGeom>
              <a:avLst/>
              <a:gdLst/>
              <a:ahLst/>
              <a:cxnLst/>
              <a:rect l="l" t="t" r="r" b="b"/>
              <a:pathLst>
                <a:path w="4512" h="903" extrusionOk="0">
                  <a:moveTo>
                    <a:pt x="1" y="1"/>
                  </a:moveTo>
                  <a:lnTo>
                    <a:pt x="1" y="903"/>
                  </a:lnTo>
                  <a:lnTo>
                    <a:pt x="4511" y="903"/>
                  </a:lnTo>
                  <a:lnTo>
                    <a:pt x="4511" y="1"/>
                  </a:ln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3"/>
            <p:cNvSpPr/>
            <p:nvPr/>
          </p:nvSpPr>
          <p:spPr>
            <a:xfrm>
              <a:off x="8082122" y="2546531"/>
              <a:ext cx="159917" cy="275642"/>
            </a:xfrm>
            <a:custGeom>
              <a:avLst/>
              <a:gdLst/>
              <a:ahLst/>
              <a:cxnLst/>
              <a:rect l="l" t="t" r="r" b="b"/>
              <a:pathLst>
                <a:path w="3644" h="6281" extrusionOk="0">
                  <a:moveTo>
                    <a:pt x="0" y="0"/>
                  </a:moveTo>
                  <a:lnTo>
                    <a:pt x="0" y="1735"/>
                  </a:lnTo>
                  <a:lnTo>
                    <a:pt x="1214" y="2915"/>
                  </a:lnTo>
                  <a:lnTo>
                    <a:pt x="1214" y="3366"/>
                  </a:lnTo>
                  <a:lnTo>
                    <a:pt x="0" y="4511"/>
                  </a:lnTo>
                  <a:lnTo>
                    <a:pt x="0" y="6280"/>
                  </a:lnTo>
                  <a:lnTo>
                    <a:pt x="3643" y="6280"/>
                  </a:lnTo>
                  <a:lnTo>
                    <a:pt x="3643" y="4511"/>
                  </a:lnTo>
                  <a:lnTo>
                    <a:pt x="2463" y="3366"/>
                  </a:lnTo>
                  <a:lnTo>
                    <a:pt x="2463" y="2915"/>
                  </a:lnTo>
                  <a:lnTo>
                    <a:pt x="3643" y="1735"/>
                  </a:lnTo>
                  <a:lnTo>
                    <a:pt x="3643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3"/>
            <p:cNvSpPr/>
            <p:nvPr/>
          </p:nvSpPr>
          <p:spPr>
            <a:xfrm>
              <a:off x="8086686" y="2756648"/>
              <a:ext cx="152281" cy="65520"/>
            </a:xfrm>
            <a:custGeom>
              <a:avLst/>
              <a:gdLst/>
              <a:ahLst/>
              <a:cxnLst/>
              <a:rect l="l" t="t" r="r" b="b"/>
              <a:pathLst>
                <a:path w="3470" h="1493" extrusionOk="0">
                  <a:moveTo>
                    <a:pt x="1527" y="0"/>
                  </a:moveTo>
                  <a:lnTo>
                    <a:pt x="0" y="1492"/>
                  </a:lnTo>
                  <a:lnTo>
                    <a:pt x="3470" y="1492"/>
                  </a:lnTo>
                  <a:lnTo>
                    <a:pt x="19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3"/>
            <p:cNvSpPr/>
            <p:nvPr/>
          </p:nvSpPr>
          <p:spPr>
            <a:xfrm>
              <a:off x="8086686" y="2756648"/>
              <a:ext cx="152281" cy="65520"/>
            </a:xfrm>
            <a:custGeom>
              <a:avLst/>
              <a:gdLst/>
              <a:ahLst/>
              <a:cxnLst/>
              <a:rect l="l" t="t" r="r" b="b"/>
              <a:pathLst>
                <a:path w="3470" h="1493" fill="none" extrusionOk="0">
                  <a:moveTo>
                    <a:pt x="1527" y="0"/>
                  </a:moveTo>
                  <a:lnTo>
                    <a:pt x="0" y="1492"/>
                  </a:lnTo>
                  <a:lnTo>
                    <a:pt x="3470" y="1492"/>
                  </a:lnTo>
                  <a:lnTo>
                    <a:pt x="194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3"/>
            <p:cNvSpPr/>
            <p:nvPr/>
          </p:nvSpPr>
          <p:spPr>
            <a:xfrm>
              <a:off x="8153654" y="2726192"/>
              <a:ext cx="18344" cy="19836"/>
            </a:xfrm>
            <a:custGeom>
              <a:avLst/>
              <a:gdLst/>
              <a:ahLst/>
              <a:cxnLst/>
              <a:rect l="l" t="t" r="r" b="b"/>
              <a:pathLst>
                <a:path w="418" h="452" extrusionOk="0">
                  <a:moveTo>
                    <a:pt x="1" y="0"/>
                  </a:moveTo>
                  <a:lnTo>
                    <a:pt x="1" y="451"/>
                  </a:lnTo>
                  <a:lnTo>
                    <a:pt x="417" y="451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3"/>
            <p:cNvSpPr/>
            <p:nvPr/>
          </p:nvSpPr>
          <p:spPr>
            <a:xfrm>
              <a:off x="8153654" y="2698765"/>
              <a:ext cx="18344" cy="19836"/>
            </a:xfrm>
            <a:custGeom>
              <a:avLst/>
              <a:gdLst/>
              <a:ahLst/>
              <a:cxnLst/>
              <a:rect l="l" t="t" r="r" b="b"/>
              <a:pathLst>
                <a:path w="418" h="452" extrusionOk="0">
                  <a:moveTo>
                    <a:pt x="1" y="1"/>
                  </a:moveTo>
                  <a:lnTo>
                    <a:pt x="1" y="452"/>
                  </a:lnTo>
                  <a:lnTo>
                    <a:pt x="417" y="45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3"/>
            <p:cNvSpPr/>
            <p:nvPr/>
          </p:nvSpPr>
          <p:spPr>
            <a:xfrm>
              <a:off x="8124734" y="2628726"/>
              <a:ext cx="74648" cy="27472"/>
            </a:xfrm>
            <a:custGeom>
              <a:avLst/>
              <a:gdLst/>
              <a:ahLst/>
              <a:cxnLst/>
              <a:rect l="l" t="t" r="r" b="b"/>
              <a:pathLst>
                <a:path w="1701" h="626" extrusionOk="0">
                  <a:moveTo>
                    <a:pt x="1" y="1"/>
                  </a:moveTo>
                  <a:lnTo>
                    <a:pt x="660" y="625"/>
                  </a:lnTo>
                  <a:lnTo>
                    <a:pt x="1076" y="625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6" name="Google Shape;1146;p43"/>
          <p:cNvGrpSpPr/>
          <p:nvPr/>
        </p:nvGrpSpPr>
        <p:grpSpPr>
          <a:xfrm>
            <a:off x="6328267" y="2122662"/>
            <a:ext cx="637467" cy="637467"/>
            <a:chOff x="1526703" y="2379293"/>
            <a:chExt cx="385200" cy="385200"/>
          </a:xfrm>
        </p:grpSpPr>
        <p:sp>
          <p:nvSpPr>
            <p:cNvPr id="1147" name="Google Shape;1147;p43"/>
            <p:cNvSpPr/>
            <p:nvPr/>
          </p:nvSpPr>
          <p:spPr>
            <a:xfrm rot="2700000">
              <a:off x="1583115" y="2435704"/>
              <a:ext cx="272378" cy="272378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3"/>
            <p:cNvSpPr/>
            <p:nvPr/>
          </p:nvSpPr>
          <p:spPr>
            <a:xfrm rot="2700000">
              <a:off x="1627238" y="2479547"/>
              <a:ext cx="184131" cy="184131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9" name="Google Shape;1149;p43"/>
          <p:cNvSpPr/>
          <p:nvPr/>
        </p:nvSpPr>
        <p:spPr>
          <a:xfrm rot="10800000">
            <a:off x="873457" y="538167"/>
            <a:ext cx="358302" cy="354998"/>
          </a:xfrm>
          <a:custGeom>
            <a:avLst/>
            <a:gdLst/>
            <a:ahLst/>
            <a:cxnLst/>
            <a:rect l="l" t="t" r="r" b="b"/>
            <a:pathLst>
              <a:path w="3678" h="3644" fill="none" extrusionOk="0">
                <a:moveTo>
                  <a:pt x="3157" y="0"/>
                </a:moveTo>
                <a:lnTo>
                  <a:pt x="1839" y="1319"/>
                </a:lnTo>
                <a:lnTo>
                  <a:pt x="486" y="0"/>
                </a:lnTo>
                <a:lnTo>
                  <a:pt x="0" y="486"/>
                </a:lnTo>
                <a:lnTo>
                  <a:pt x="1319" y="1805"/>
                </a:lnTo>
                <a:lnTo>
                  <a:pt x="0" y="3158"/>
                </a:lnTo>
                <a:lnTo>
                  <a:pt x="486" y="3643"/>
                </a:lnTo>
                <a:lnTo>
                  <a:pt x="1839" y="2325"/>
                </a:lnTo>
                <a:lnTo>
                  <a:pt x="3157" y="3643"/>
                </a:lnTo>
                <a:lnTo>
                  <a:pt x="3678" y="3158"/>
                </a:lnTo>
                <a:lnTo>
                  <a:pt x="2325" y="1805"/>
                </a:lnTo>
                <a:lnTo>
                  <a:pt x="3678" y="486"/>
                </a:lnTo>
                <a:lnTo>
                  <a:pt x="3157" y="0"/>
                </a:lnTo>
                <a:lnTo>
                  <a:pt x="3157" y="0"/>
                </a:lnTo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3B2BD9-3D98-82CD-B2BC-6C12B7015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84" y="667978"/>
            <a:ext cx="5631567" cy="40459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49"/>
          <p:cNvSpPr txBox="1">
            <a:spLocks noGrp="1"/>
          </p:cNvSpPr>
          <p:nvPr>
            <p:ph type="title"/>
          </p:nvPr>
        </p:nvSpPr>
        <p:spPr>
          <a:xfrm>
            <a:off x="1307943" y="180299"/>
            <a:ext cx="634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BOM</a:t>
            </a:r>
            <a:endParaRPr dirty="0"/>
          </a:p>
        </p:txBody>
      </p:sp>
      <p:sp>
        <p:nvSpPr>
          <p:cNvPr id="1678" name="Google Shape;1678;p49"/>
          <p:cNvSpPr txBox="1">
            <a:spLocks noGrp="1"/>
          </p:cNvSpPr>
          <p:nvPr>
            <p:ph type="subTitle" idx="3"/>
          </p:nvPr>
        </p:nvSpPr>
        <p:spPr>
          <a:xfrm>
            <a:off x="618309" y="1281421"/>
            <a:ext cx="7812405" cy="27464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  <a:endParaRPr dirty="0"/>
          </a:p>
        </p:txBody>
      </p:sp>
      <p:sp>
        <p:nvSpPr>
          <p:cNvPr id="1758" name="Google Shape;1758;p49"/>
          <p:cNvSpPr/>
          <p:nvPr/>
        </p:nvSpPr>
        <p:spPr>
          <a:xfrm>
            <a:off x="1257841" y="595276"/>
            <a:ext cx="20676" cy="3064"/>
          </a:xfrm>
          <a:custGeom>
            <a:avLst/>
            <a:gdLst/>
            <a:ahLst/>
            <a:cxnLst/>
            <a:rect l="l" t="t" r="r" b="b"/>
            <a:pathLst>
              <a:path w="938" h="139" extrusionOk="0">
                <a:moveTo>
                  <a:pt x="1" y="0"/>
                </a:moveTo>
                <a:lnTo>
                  <a:pt x="1" y="139"/>
                </a:lnTo>
                <a:lnTo>
                  <a:pt x="937" y="139"/>
                </a:lnTo>
                <a:lnTo>
                  <a:pt x="9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9" name="Google Shape;1759;p49"/>
          <p:cNvSpPr/>
          <p:nvPr/>
        </p:nvSpPr>
        <p:spPr>
          <a:xfrm>
            <a:off x="1300670" y="587627"/>
            <a:ext cx="18383" cy="17612"/>
          </a:xfrm>
          <a:custGeom>
            <a:avLst/>
            <a:gdLst/>
            <a:ahLst/>
            <a:cxnLst/>
            <a:rect l="l" t="t" r="r" b="b"/>
            <a:pathLst>
              <a:path w="834" h="799" extrusionOk="0">
                <a:moveTo>
                  <a:pt x="694" y="139"/>
                </a:moveTo>
                <a:lnTo>
                  <a:pt x="694" y="659"/>
                </a:lnTo>
                <a:lnTo>
                  <a:pt x="139" y="659"/>
                </a:lnTo>
                <a:lnTo>
                  <a:pt x="139" y="139"/>
                </a:lnTo>
                <a:close/>
                <a:moveTo>
                  <a:pt x="1" y="0"/>
                </a:moveTo>
                <a:lnTo>
                  <a:pt x="1" y="798"/>
                </a:lnTo>
                <a:lnTo>
                  <a:pt x="833" y="798"/>
                </a:lnTo>
                <a:lnTo>
                  <a:pt x="83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0" name="Google Shape;1760;p49"/>
          <p:cNvGrpSpPr/>
          <p:nvPr/>
        </p:nvGrpSpPr>
        <p:grpSpPr>
          <a:xfrm>
            <a:off x="711981" y="538185"/>
            <a:ext cx="741778" cy="741205"/>
            <a:chOff x="783856" y="433778"/>
            <a:chExt cx="616248" cy="615772"/>
          </a:xfrm>
        </p:grpSpPr>
        <p:sp>
          <p:nvSpPr>
            <p:cNvPr id="1761" name="Google Shape;1761;p49"/>
            <p:cNvSpPr/>
            <p:nvPr/>
          </p:nvSpPr>
          <p:spPr>
            <a:xfrm>
              <a:off x="883868" y="547841"/>
              <a:ext cx="516235" cy="501709"/>
            </a:xfrm>
            <a:custGeom>
              <a:avLst/>
              <a:gdLst/>
              <a:ahLst/>
              <a:cxnLst/>
              <a:rect l="l" t="t" r="r" b="b"/>
              <a:pathLst>
                <a:path w="23420" h="22761" extrusionOk="0">
                  <a:moveTo>
                    <a:pt x="1" y="1"/>
                  </a:moveTo>
                  <a:lnTo>
                    <a:pt x="1" y="22761"/>
                  </a:lnTo>
                  <a:lnTo>
                    <a:pt x="23420" y="22761"/>
                  </a:lnTo>
                  <a:lnTo>
                    <a:pt x="2342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9"/>
            <p:cNvSpPr/>
            <p:nvPr/>
          </p:nvSpPr>
          <p:spPr>
            <a:xfrm>
              <a:off x="915984" y="643439"/>
              <a:ext cx="452004" cy="373995"/>
            </a:xfrm>
            <a:custGeom>
              <a:avLst/>
              <a:gdLst/>
              <a:ahLst/>
              <a:cxnLst/>
              <a:rect l="l" t="t" r="r" b="b"/>
              <a:pathLst>
                <a:path w="20506" h="16967" extrusionOk="0">
                  <a:moveTo>
                    <a:pt x="1" y="1"/>
                  </a:moveTo>
                  <a:lnTo>
                    <a:pt x="1" y="16967"/>
                  </a:lnTo>
                  <a:lnTo>
                    <a:pt x="20506" y="16967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3" name="Google Shape;1763;p49"/>
            <p:cNvGrpSpPr/>
            <p:nvPr/>
          </p:nvGrpSpPr>
          <p:grpSpPr>
            <a:xfrm>
              <a:off x="783856" y="433778"/>
              <a:ext cx="516235" cy="501709"/>
              <a:chOff x="783856" y="433778"/>
              <a:chExt cx="516235" cy="501709"/>
            </a:xfrm>
          </p:grpSpPr>
          <p:sp>
            <p:nvSpPr>
              <p:cNvPr id="1764" name="Google Shape;1764;p49"/>
              <p:cNvSpPr/>
              <p:nvPr/>
            </p:nvSpPr>
            <p:spPr>
              <a:xfrm>
                <a:off x="783856" y="433778"/>
                <a:ext cx="516235" cy="501709"/>
              </a:xfrm>
              <a:custGeom>
                <a:avLst/>
                <a:gdLst/>
                <a:ahLst/>
                <a:cxnLst/>
                <a:rect l="l" t="t" r="r" b="b"/>
                <a:pathLst>
                  <a:path w="23420" h="22761" extrusionOk="0">
                    <a:moveTo>
                      <a:pt x="1" y="1"/>
                    </a:moveTo>
                    <a:lnTo>
                      <a:pt x="1" y="22761"/>
                    </a:lnTo>
                    <a:lnTo>
                      <a:pt x="23420" y="22761"/>
                    </a:lnTo>
                    <a:lnTo>
                      <a:pt x="234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49"/>
              <p:cNvSpPr/>
              <p:nvPr/>
            </p:nvSpPr>
            <p:spPr>
              <a:xfrm>
                <a:off x="815972" y="529376"/>
                <a:ext cx="452004" cy="373995"/>
              </a:xfrm>
              <a:custGeom>
                <a:avLst/>
                <a:gdLst/>
                <a:ahLst/>
                <a:cxnLst/>
                <a:rect l="l" t="t" r="r" b="b"/>
                <a:pathLst>
                  <a:path w="20506" h="16967" extrusionOk="0">
                    <a:moveTo>
                      <a:pt x="1" y="1"/>
                    </a:moveTo>
                    <a:lnTo>
                      <a:pt x="1" y="16967"/>
                    </a:lnTo>
                    <a:lnTo>
                      <a:pt x="20506" y="16967"/>
                    </a:lnTo>
                    <a:lnTo>
                      <a:pt x="20506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49"/>
              <p:cNvSpPr/>
              <p:nvPr/>
            </p:nvSpPr>
            <p:spPr>
              <a:xfrm>
                <a:off x="1157829" y="481213"/>
                <a:ext cx="20676" cy="3064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39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937" y="139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49"/>
              <p:cNvSpPr/>
              <p:nvPr/>
            </p:nvSpPr>
            <p:spPr>
              <a:xfrm>
                <a:off x="1243486" y="474314"/>
                <a:ext cx="16091" cy="16091"/>
              </a:xfrm>
              <a:custGeom>
                <a:avLst/>
                <a:gdLst/>
                <a:ahLst/>
                <a:cxnLst/>
                <a:rect l="l" t="t" r="r" b="b"/>
                <a:pathLst>
                  <a:path w="730" h="730" extrusionOk="0">
                    <a:moveTo>
                      <a:pt x="105" y="1"/>
                    </a:moveTo>
                    <a:lnTo>
                      <a:pt x="0" y="105"/>
                    </a:lnTo>
                    <a:lnTo>
                      <a:pt x="660" y="729"/>
                    </a:lnTo>
                    <a:lnTo>
                      <a:pt x="729" y="660"/>
                    </a:lnTo>
                    <a:lnTo>
                      <a:pt x="1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49"/>
              <p:cNvSpPr/>
              <p:nvPr/>
            </p:nvSpPr>
            <p:spPr>
              <a:xfrm>
                <a:off x="1243486" y="474314"/>
                <a:ext cx="16091" cy="16091"/>
              </a:xfrm>
              <a:custGeom>
                <a:avLst/>
                <a:gdLst/>
                <a:ahLst/>
                <a:cxnLst/>
                <a:rect l="l" t="t" r="r" b="b"/>
                <a:pathLst>
                  <a:path w="730" h="730" extrusionOk="0">
                    <a:moveTo>
                      <a:pt x="660" y="1"/>
                    </a:moveTo>
                    <a:lnTo>
                      <a:pt x="0" y="660"/>
                    </a:lnTo>
                    <a:lnTo>
                      <a:pt x="105" y="729"/>
                    </a:lnTo>
                    <a:lnTo>
                      <a:pt x="729" y="105"/>
                    </a:lnTo>
                    <a:lnTo>
                      <a:pt x="6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49"/>
              <p:cNvSpPr/>
              <p:nvPr/>
            </p:nvSpPr>
            <p:spPr>
              <a:xfrm>
                <a:off x="1200657" y="473565"/>
                <a:ext cx="18383" cy="17612"/>
              </a:xfrm>
              <a:custGeom>
                <a:avLst/>
                <a:gdLst/>
                <a:ahLst/>
                <a:cxnLst/>
                <a:rect l="l" t="t" r="r" b="b"/>
                <a:pathLst>
                  <a:path w="834" h="799" extrusionOk="0">
                    <a:moveTo>
                      <a:pt x="694" y="139"/>
                    </a:moveTo>
                    <a:lnTo>
                      <a:pt x="694" y="659"/>
                    </a:lnTo>
                    <a:lnTo>
                      <a:pt x="139" y="659"/>
                    </a:lnTo>
                    <a:lnTo>
                      <a:pt x="139" y="139"/>
                    </a:lnTo>
                    <a:close/>
                    <a:moveTo>
                      <a:pt x="1" y="0"/>
                    </a:moveTo>
                    <a:lnTo>
                      <a:pt x="1" y="798"/>
                    </a:lnTo>
                    <a:lnTo>
                      <a:pt x="833" y="798"/>
                    </a:lnTo>
                    <a:lnTo>
                      <a:pt x="8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70" name="Google Shape;1770;p49"/>
          <p:cNvGrpSpPr/>
          <p:nvPr/>
        </p:nvGrpSpPr>
        <p:grpSpPr>
          <a:xfrm>
            <a:off x="713285" y="3871904"/>
            <a:ext cx="739153" cy="733425"/>
            <a:chOff x="711997" y="3993954"/>
            <a:chExt cx="739153" cy="733425"/>
          </a:xfrm>
        </p:grpSpPr>
        <p:grpSp>
          <p:nvGrpSpPr>
            <p:cNvPr id="1771" name="Google Shape;1771;p49"/>
            <p:cNvGrpSpPr/>
            <p:nvPr/>
          </p:nvGrpSpPr>
          <p:grpSpPr>
            <a:xfrm>
              <a:off x="711997" y="3993954"/>
              <a:ext cx="605939" cy="733425"/>
              <a:chOff x="854872" y="593529"/>
              <a:chExt cx="605939" cy="733425"/>
            </a:xfrm>
          </p:grpSpPr>
          <p:grpSp>
            <p:nvGrpSpPr>
              <p:cNvPr id="1772" name="Google Shape;1772;p49"/>
              <p:cNvGrpSpPr/>
              <p:nvPr/>
            </p:nvGrpSpPr>
            <p:grpSpPr>
              <a:xfrm>
                <a:off x="854872" y="749504"/>
                <a:ext cx="444014" cy="577450"/>
                <a:chOff x="2255047" y="690567"/>
                <a:chExt cx="444014" cy="577450"/>
              </a:xfrm>
            </p:grpSpPr>
            <p:sp>
              <p:nvSpPr>
                <p:cNvPr id="1773" name="Google Shape;1773;p49"/>
                <p:cNvSpPr/>
                <p:nvPr/>
              </p:nvSpPr>
              <p:spPr>
                <a:xfrm>
                  <a:off x="2255047" y="690567"/>
                  <a:ext cx="444011" cy="57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3" h="17418" extrusionOk="0">
                      <a:moveTo>
                        <a:pt x="1" y="0"/>
                      </a:moveTo>
                      <a:lnTo>
                        <a:pt x="1" y="17417"/>
                      </a:lnTo>
                      <a:lnTo>
                        <a:pt x="13393" y="17417"/>
                      </a:lnTo>
                      <a:lnTo>
                        <a:pt x="13393" y="4164"/>
                      </a:lnTo>
                      <a:lnTo>
                        <a:pt x="100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49"/>
                <p:cNvSpPr/>
                <p:nvPr/>
              </p:nvSpPr>
              <p:spPr>
                <a:xfrm>
                  <a:off x="2588630" y="690567"/>
                  <a:ext cx="110431" cy="138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1" h="4164" extrusionOk="0">
                      <a:moveTo>
                        <a:pt x="0" y="0"/>
                      </a:moveTo>
                      <a:lnTo>
                        <a:pt x="0" y="4164"/>
                      </a:lnTo>
                      <a:lnTo>
                        <a:pt x="3331" y="41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775" name="Google Shape;1775;p49"/>
                <p:cNvCxnSpPr/>
                <p:nvPr/>
              </p:nvCxnSpPr>
              <p:spPr>
                <a:xfrm>
                  <a:off x="2320463" y="924475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76" name="Google Shape;1776;p49"/>
                <p:cNvCxnSpPr/>
                <p:nvPr/>
              </p:nvCxnSpPr>
              <p:spPr>
                <a:xfrm>
                  <a:off x="2320463" y="97930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77" name="Google Shape;1777;p49"/>
                <p:cNvCxnSpPr/>
                <p:nvPr/>
              </p:nvCxnSpPr>
              <p:spPr>
                <a:xfrm>
                  <a:off x="2320463" y="103155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778" name="Google Shape;1778;p49"/>
              <p:cNvGrpSpPr/>
              <p:nvPr/>
            </p:nvGrpSpPr>
            <p:grpSpPr>
              <a:xfrm>
                <a:off x="935835" y="671517"/>
                <a:ext cx="444014" cy="577450"/>
                <a:chOff x="2255047" y="690567"/>
                <a:chExt cx="444014" cy="577450"/>
              </a:xfrm>
            </p:grpSpPr>
            <p:sp>
              <p:nvSpPr>
                <p:cNvPr id="1779" name="Google Shape;1779;p49"/>
                <p:cNvSpPr/>
                <p:nvPr/>
              </p:nvSpPr>
              <p:spPr>
                <a:xfrm>
                  <a:off x="2255047" y="690567"/>
                  <a:ext cx="444011" cy="57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3" h="17418" extrusionOk="0">
                      <a:moveTo>
                        <a:pt x="1" y="0"/>
                      </a:moveTo>
                      <a:lnTo>
                        <a:pt x="1" y="17417"/>
                      </a:lnTo>
                      <a:lnTo>
                        <a:pt x="13393" y="17417"/>
                      </a:lnTo>
                      <a:lnTo>
                        <a:pt x="13393" y="4164"/>
                      </a:lnTo>
                      <a:lnTo>
                        <a:pt x="100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49"/>
                <p:cNvSpPr/>
                <p:nvPr/>
              </p:nvSpPr>
              <p:spPr>
                <a:xfrm>
                  <a:off x="2588630" y="690567"/>
                  <a:ext cx="110431" cy="138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1" h="4164" extrusionOk="0">
                      <a:moveTo>
                        <a:pt x="0" y="0"/>
                      </a:moveTo>
                      <a:lnTo>
                        <a:pt x="0" y="4164"/>
                      </a:lnTo>
                      <a:lnTo>
                        <a:pt x="3331" y="41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781" name="Google Shape;1781;p49"/>
                <p:cNvCxnSpPr/>
                <p:nvPr/>
              </p:nvCxnSpPr>
              <p:spPr>
                <a:xfrm>
                  <a:off x="2320463" y="924475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2" name="Google Shape;1782;p49"/>
                <p:cNvCxnSpPr/>
                <p:nvPr/>
              </p:nvCxnSpPr>
              <p:spPr>
                <a:xfrm>
                  <a:off x="2320463" y="97930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3" name="Google Shape;1783;p49"/>
                <p:cNvCxnSpPr/>
                <p:nvPr/>
              </p:nvCxnSpPr>
              <p:spPr>
                <a:xfrm>
                  <a:off x="2320463" y="103155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784" name="Google Shape;1784;p49"/>
              <p:cNvGrpSpPr/>
              <p:nvPr/>
            </p:nvGrpSpPr>
            <p:grpSpPr>
              <a:xfrm>
                <a:off x="1016797" y="593529"/>
                <a:ext cx="444014" cy="577450"/>
                <a:chOff x="2255047" y="690567"/>
                <a:chExt cx="444014" cy="577450"/>
              </a:xfrm>
            </p:grpSpPr>
            <p:sp>
              <p:nvSpPr>
                <p:cNvPr id="1785" name="Google Shape;1785;p49"/>
                <p:cNvSpPr/>
                <p:nvPr/>
              </p:nvSpPr>
              <p:spPr>
                <a:xfrm>
                  <a:off x="2255047" y="690567"/>
                  <a:ext cx="444011" cy="57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3" h="17418" extrusionOk="0">
                      <a:moveTo>
                        <a:pt x="1" y="0"/>
                      </a:moveTo>
                      <a:lnTo>
                        <a:pt x="1" y="17417"/>
                      </a:lnTo>
                      <a:lnTo>
                        <a:pt x="13393" y="17417"/>
                      </a:lnTo>
                      <a:lnTo>
                        <a:pt x="13393" y="4164"/>
                      </a:lnTo>
                      <a:lnTo>
                        <a:pt x="100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49"/>
                <p:cNvSpPr/>
                <p:nvPr/>
              </p:nvSpPr>
              <p:spPr>
                <a:xfrm>
                  <a:off x="2588630" y="690567"/>
                  <a:ext cx="110431" cy="138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1" h="4164" extrusionOk="0">
                      <a:moveTo>
                        <a:pt x="0" y="0"/>
                      </a:moveTo>
                      <a:lnTo>
                        <a:pt x="0" y="4164"/>
                      </a:lnTo>
                      <a:lnTo>
                        <a:pt x="3331" y="41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787" name="Google Shape;1787;p49"/>
                <p:cNvCxnSpPr/>
                <p:nvPr/>
              </p:nvCxnSpPr>
              <p:spPr>
                <a:xfrm>
                  <a:off x="2320463" y="924475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8" name="Google Shape;1788;p49"/>
                <p:cNvCxnSpPr/>
                <p:nvPr/>
              </p:nvCxnSpPr>
              <p:spPr>
                <a:xfrm>
                  <a:off x="2320463" y="97930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9" name="Google Shape;1789;p49"/>
                <p:cNvCxnSpPr/>
                <p:nvPr/>
              </p:nvCxnSpPr>
              <p:spPr>
                <a:xfrm>
                  <a:off x="2320463" y="103155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790" name="Google Shape;1790;p49"/>
            <p:cNvGrpSpPr/>
            <p:nvPr/>
          </p:nvGrpSpPr>
          <p:grpSpPr>
            <a:xfrm>
              <a:off x="1205750" y="4359925"/>
              <a:ext cx="245400" cy="245400"/>
              <a:chOff x="904875" y="1114425"/>
              <a:chExt cx="245400" cy="245400"/>
            </a:xfrm>
          </p:grpSpPr>
          <p:sp>
            <p:nvSpPr>
              <p:cNvPr id="1791" name="Google Shape;1791;p49"/>
              <p:cNvSpPr/>
              <p:nvPr/>
            </p:nvSpPr>
            <p:spPr>
              <a:xfrm>
                <a:off x="904875" y="1114425"/>
                <a:ext cx="245400" cy="245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49"/>
              <p:cNvSpPr/>
              <p:nvPr/>
            </p:nvSpPr>
            <p:spPr>
              <a:xfrm>
                <a:off x="981600" y="1196400"/>
                <a:ext cx="91950" cy="9110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3644" fill="none" extrusionOk="0">
                    <a:moveTo>
                      <a:pt x="3157" y="0"/>
                    </a:moveTo>
                    <a:lnTo>
                      <a:pt x="1839" y="1319"/>
                    </a:lnTo>
                    <a:lnTo>
                      <a:pt x="486" y="0"/>
                    </a:lnTo>
                    <a:lnTo>
                      <a:pt x="0" y="486"/>
                    </a:lnTo>
                    <a:lnTo>
                      <a:pt x="1319" y="1805"/>
                    </a:lnTo>
                    <a:lnTo>
                      <a:pt x="0" y="3158"/>
                    </a:lnTo>
                    <a:lnTo>
                      <a:pt x="486" y="3643"/>
                    </a:lnTo>
                    <a:lnTo>
                      <a:pt x="1839" y="2325"/>
                    </a:lnTo>
                    <a:lnTo>
                      <a:pt x="3157" y="3643"/>
                    </a:lnTo>
                    <a:lnTo>
                      <a:pt x="3678" y="3158"/>
                    </a:lnTo>
                    <a:lnTo>
                      <a:pt x="2325" y="1805"/>
                    </a:lnTo>
                    <a:lnTo>
                      <a:pt x="3678" y="486"/>
                    </a:lnTo>
                    <a:lnTo>
                      <a:pt x="3157" y="0"/>
                    </a:lnTo>
                    <a:lnTo>
                      <a:pt x="3157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3" name="Google Shape;1793;p49"/>
          <p:cNvGrpSpPr/>
          <p:nvPr/>
        </p:nvGrpSpPr>
        <p:grpSpPr>
          <a:xfrm>
            <a:off x="7814613" y="4103616"/>
            <a:ext cx="617382" cy="501700"/>
            <a:chOff x="7801038" y="4225666"/>
            <a:chExt cx="617382" cy="501700"/>
          </a:xfrm>
        </p:grpSpPr>
        <p:grpSp>
          <p:nvGrpSpPr>
            <p:cNvPr id="1794" name="Google Shape;1794;p49"/>
            <p:cNvGrpSpPr/>
            <p:nvPr/>
          </p:nvGrpSpPr>
          <p:grpSpPr>
            <a:xfrm rot="10800000" flipH="1">
              <a:off x="8139623" y="4225666"/>
              <a:ext cx="278797" cy="501700"/>
              <a:chOff x="8063823" y="2506947"/>
              <a:chExt cx="198009" cy="356296"/>
            </a:xfrm>
          </p:grpSpPr>
          <p:sp>
            <p:nvSpPr>
              <p:cNvPr id="1795" name="Google Shape;1795;p49"/>
              <p:cNvSpPr/>
              <p:nvPr/>
            </p:nvSpPr>
            <p:spPr>
              <a:xfrm>
                <a:off x="8063823" y="2506947"/>
                <a:ext cx="198009" cy="39628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903" extrusionOk="0">
                    <a:moveTo>
                      <a:pt x="1" y="0"/>
                    </a:moveTo>
                    <a:lnTo>
                      <a:pt x="1" y="902"/>
                    </a:lnTo>
                    <a:lnTo>
                      <a:pt x="4511" y="902"/>
                    </a:lnTo>
                    <a:lnTo>
                      <a:pt x="4511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49"/>
              <p:cNvSpPr/>
              <p:nvPr/>
            </p:nvSpPr>
            <p:spPr>
              <a:xfrm>
                <a:off x="8063823" y="2823615"/>
                <a:ext cx="198009" cy="39628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903" extrusionOk="0">
                    <a:moveTo>
                      <a:pt x="1" y="1"/>
                    </a:moveTo>
                    <a:lnTo>
                      <a:pt x="1" y="903"/>
                    </a:lnTo>
                    <a:lnTo>
                      <a:pt x="4511" y="903"/>
                    </a:lnTo>
                    <a:lnTo>
                      <a:pt x="4511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49"/>
              <p:cNvSpPr/>
              <p:nvPr/>
            </p:nvSpPr>
            <p:spPr>
              <a:xfrm>
                <a:off x="8082122" y="2546531"/>
                <a:ext cx="159917" cy="275642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6281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214" y="2915"/>
                    </a:lnTo>
                    <a:lnTo>
                      <a:pt x="1214" y="3366"/>
                    </a:lnTo>
                    <a:lnTo>
                      <a:pt x="0" y="4511"/>
                    </a:lnTo>
                    <a:lnTo>
                      <a:pt x="0" y="6280"/>
                    </a:lnTo>
                    <a:lnTo>
                      <a:pt x="3643" y="6280"/>
                    </a:lnTo>
                    <a:lnTo>
                      <a:pt x="3643" y="4511"/>
                    </a:lnTo>
                    <a:lnTo>
                      <a:pt x="2463" y="3366"/>
                    </a:lnTo>
                    <a:lnTo>
                      <a:pt x="2463" y="2915"/>
                    </a:lnTo>
                    <a:lnTo>
                      <a:pt x="3643" y="1735"/>
                    </a:lnTo>
                    <a:lnTo>
                      <a:pt x="364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49"/>
              <p:cNvSpPr/>
              <p:nvPr/>
            </p:nvSpPr>
            <p:spPr>
              <a:xfrm>
                <a:off x="8086686" y="2756648"/>
                <a:ext cx="152281" cy="6552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1493" extrusionOk="0">
                    <a:moveTo>
                      <a:pt x="1527" y="0"/>
                    </a:moveTo>
                    <a:lnTo>
                      <a:pt x="0" y="1492"/>
                    </a:lnTo>
                    <a:lnTo>
                      <a:pt x="3470" y="1492"/>
                    </a:lnTo>
                    <a:lnTo>
                      <a:pt x="19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49"/>
              <p:cNvSpPr/>
              <p:nvPr/>
            </p:nvSpPr>
            <p:spPr>
              <a:xfrm>
                <a:off x="8086686" y="2756648"/>
                <a:ext cx="152281" cy="6552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1493" fill="none" extrusionOk="0">
                    <a:moveTo>
                      <a:pt x="1527" y="0"/>
                    </a:moveTo>
                    <a:lnTo>
                      <a:pt x="0" y="1492"/>
                    </a:lnTo>
                    <a:lnTo>
                      <a:pt x="3470" y="1492"/>
                    </a:lnTo>
                    <a:lnTo>
                      <a:pt x="1943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49"/>
              <p:cNvSpPr/>
              <p:nvPr/>
            </p:nvSpPr>
            <p:spPr>
              <a:xfrm>
                <a:off x="8153654" y="2726192"/>
                <a:ext cx="18344" cy="1983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417" y="451"/>
                    </a:lnTo>
                    <a:lnTo>
                      <a:pt x="4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49"/>
              <p:cNvSpPr/>
              <p:nvPr/>
            </p:nvSpPr>
            <p:spPr>
              <a:xfrm>
                <a:off x="8153654" y="2698765"/>
                <a:ext cx="18344" cy="1983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417" y="452"/>
                    </a:lnTo>
                    <a:lnTo>
                      <a:pt x="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49"/>
              <p:cNvSpPr/>
              <p:nvPr/>
            </p:nvSpPr>
            <p:spPr>
              <a:xfrm>
                <a:off x="8124734" y="2628726"/>
                <a:ext cx="74648" cy="27472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626" extrusionOk="0">
                    <a:moveTo>
                      <a:pt x="1" y="1"/>
                    </a:moveTo>
                    <a:lnTo>
                      <a:pt x="660" y="625"/>
                    </a:lnTo>
                    <a:lnTo>
                      <a:pt x="1076" y="625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03" name="Google Shape;1803;p49"/>
            <p:cNvSpPr/>
            <p:nvPr/>
          </p:nvSpPr>
          <p:spPr>
            <a:xfrm rot="-3189454">
              <a:off x="7839418" y="4379627"/>
              <a:ext cx="195657" cy="193803"/>
            </a:xfrm>
            <a:custGeom>
              <a:avLst/>
              <a:gdLst/>
              <a:ahLst/>
              <a:cxnLst/>
              <a:rect l="l" t="t" r="r" b="b"/>
              <a:pathLst>
                <a:path w="3678" h="3644" fill="none" extrusionOk="0">
                  <a:moveTo>
                    <a:pt x="3157" y="0"/>
                  </a:moveTo>
                  <a:lnTo>
                    <a:pt x="1839" y="1319"/>
                  </a:lnTo>
                  <a:lnTo>
                    <a:pt x="486" y="0"/>
                  </a:lnTo>
                  <a:lnTo>
                    <a:pt x="0" y="486"/>
                  </a:lnTo>
                  <a:lnTo>
                    <a:pt x="1319" y="1805"/>
                  </a:lnTo>
                  <a:lnTo>
                    <a:pt x="0" y="3158"/>
                  </a:lnTo>
                  <a:lnTo>
                    <a:pt x="486" y="3643"/>
                  </a:lnTo>
                  <a:lnTo>
                    <a:pt x="1839" y="2325"/>
                  </a:lnTo>
                  <a:lnTo>
                    <a:pt x="3157" y="3643"/>
                  </a:lnTo>
                  <a:lnTo>
                    <a:pt x="3678" y="3158"/>
                  </a:lnTo>
                  <a:lnTo>
                    <a:pt x="2325" y="1805"/>
                  </a:lnTo>
                  <a:lnTo>
                    <a:pt x="3678" y="486"/>
                  </a:lnTo>
                  <a:lnTo>
                    <a:pt x="3157" y="0"/>
                  </a:lnTo>
                  <a:lnTo>
                    <a:pt x="3157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4" name="Google Shape;1804;p49"/>
          <p:cNvSpPr txBox="1">
            <a:spLocks noGrp="1"/>
          </p:cNvSpPr>
          <p:nvPr>
            <p:ph type="subTitle" idx="5"/>
          </p:nvPr>
        </p:nvSpPr>
        <p:spPr>
          <a:xfrm rot="5400000">
            <a:off x="-676375" y="1436825"/>
            <a:ext cx="2123100" cy="2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Drafting &amp; CAD Technology</a:t>
            </a:r>
            <a:endParaRPr/>
          </a:p>
        </p:txBody>
      </p:sp>
      <p:sp>
        <p:nvSpPr>
          <p:cNvPr id="1805" name="Google Shape;1805;p49"/>
          <p:cNvSpPr txBox="1">
            <a:spLocks noGrp="1"/>
          </p:cNvSpPr>
          <p:nvPr>
            <p:ph type="subTitle" idx="6"/>
          </p:nvPr>
        </p:nvSpPr>
        <p:spPr>
          <a:xfrm rot="5400000">
            <a:off x="-559825" y="3621325"/>
            <a:ext cx="1890000" cy="2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Major for college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1BE88-C53C-6FD1-9066-F69CA6A48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48" y="726653"/>
            <a:ext cx="3691798" cy="22910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379AA9-7E05-E99D-350A-888E27565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106" y="726653"/>
            <a:ext cx="3893478" cy="32355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47"/>
          <p:cNvSpPr txBox="1">
            <a:spLocks noGrp="1"/>
          </p:cNvSpPr>
          <p:nvPr>
            <p:ph type="title"/>
          </p:nvPr>
        </p:nvSpPr>
        <p:spPr>
          <a:xfrm>
            <a:off x="1812450" y="256795"/>
            <a:ext cx="5519100" cy="6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ALIRAN PROSES</a:t>
            </a:r>
            <a:endParaRPr dirty="0"/>
          </a:p>
        </p:txBody>
      </p:sp>
      <p:sp>
        <p:nvSpPr>
          <p:cNvPr id="1479" name="Google Shape;1479;p47"/>
          <p:cNvSpPr txBox="1">
            <a:spLocks noGrp="1"/>
          </p:cNvSpPr>
          <p:nvPr>
            <p:ph type="subTitle" idx="3"/>
          </p:nvPr>
        </p:nvSpPr>
        <p:spPr>
          <a:xfrm rot="5400000">
            <a:off x="-676375" y="1436825"/>
            <a:ext cx="2123100" cy="2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Drafting &amp; CAD Technology</a:t>
            </a:r>
            <a:endParaRPr/>
          </a:p>
        </p:txBody>
      </p:sp>
      <p:sp>
        <p:nvSpPr>
          <p:cNvPr id="1480" name="Google Shape;1480;p47"/>
          <p:cNvSpPr txBox="1">
            <a:spLocks noGrp="1"/>
          </p:cNvSpPr>
          <p:nvPr>
            <p:ph type="subTitle" idx="4"/>
          </p:nvPr>
        </p:nvSpPr>
        <p:spPr>
          <a:xfrm rot="5400000">
            <a:off x="-559825" y="3621325"/>
            <a:ext cx="1890000" cy="2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Major for college</a:t>
            </a:r>
            <a:endParaRPr/>
          </a:p>
        </p:txBody>
      </p:sp>
      <p:grpSp>
        <p:nvGrpSpPr>
          <p:cNvPr id="1481" name="Google Shape;1481;p47"/>
          <p:cNvGrpSpPr/>
          <p:nvPr/>
        </p:nvGrpSpPr>
        <p:grpSpPr>
          <a:xfrm>
            <a:off x="788197" y="3812354"/>
            <a:ext cx="739153" cy="733425"/>
            <a:chOff x="711997" y="3993954"/>
            <a:chExt cx="739153" cy="733425"/>
          </a:xfrm>
        </p:grpSpPr>
        <p:grpSp>
          <p:nvGrpSpPr>
            <p:cNvPr id="1482" name="Google Shape;1482;p47"/>
            <p:cNvGrpSpPr/>
            <p:nvPr/>
          </p:nvGrpSpPr>
          <p:grpSpPr>
            <a:xfrm>
              <a:off x="711997" y="3993954"/>
              <a:ext cx="605939" cy="733425"/>
              <a:chOff x="854872" y="593529"/>
              <a:chExt cx="605939" cy="733425"/>
            </a:xfrm>
          </p:grpSpPr>
          <p:grpSp>
            <p:nvGrpSpPr>
              <p:cNvPr id="1483" name="Google Shape;1483;p47"/>
              <p:cNvGrpSpPr/>
              <p:nvPr/>
            </p:nvGrpSpPr>
            <p:grpSpPr>
              <a:xfrm>
                <a:off x="854872" y="749504"/>
                <a:ext cx="444014" cy="577450"/>
                <a:chOff x="2255047" y="690567"/>
                <a:chExt cx="444014" cy="577450"/>
              </a:xfrm>
            </p:grpSpPr>
            <p:sp>
              <p:nvSpPr>
                <p:cNvPr id="1484" name="Google Shape;1484;p47"/>
                <p:cNvSpPr/>
                <p:nvPr/>
              </p:nvSpPr>
              <p:spPr>
                <a:xfrm>
                  <a:off x="2255047" y="690567"/>
                  <a:ext cx="444011" cy="57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3" h="17418" extrusionOk="0">
                      <a:moveTo>
                        <a:pt x="1" y="0"/>
                      </a:moveTo>
                      <a:lnTo>
                        <a:pt x="1" y="17417"/>
                      </a:lnTo>
                      <a:lnTo>
                        <a:pt x="13393" y="17417"/>
                      </a:lnTo>
                      <a:lnTo>
                        <a:pt x="13393" y="4164"/>
                      </a:lnTo>
                      <a:lnTo>
                        <a:pt x="100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5" name="Google Shape;1485;p47"/>
                <p:cNvSpPr/>
                <p:nvPr/>
              </p:nvSpPr>
              <p:spPr>
                <a:xfrm>
                  <a:off x="2588630" y="690567"/>
                  <a:ext cx="110431" cy="138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1" h="4164" extrusionOk="0">
                      <a:moveTo>
                        <a:pt x="0" y="0"/>
                      </a:moveTo>
                      <a:lnTo>
                        <a:pt x="0" y="4164"/>
                      </a:lnTo>
                      <a:lnTo>
                        <a:pt x="3331" y="41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486" name="Google Shape;1486;p47"/>
                <p:cNvCxnSpPr/>
                <p:nvPr/>
              </p:nvCxnSpPr>
              <p:spPr>
                <a:xfrm>
                  <a:off x="2320463" y="924475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87" name="Google Shape;1487;p47"/>
                <p:cNvCxnSpPr/>
                <p:nvPr/>
              </p:nvCxnSpPr>
              <p:spPr>
                <a:xfrm>
                  <a:off x="2320463" y="97930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88" name="Google Shape;1488;p47"/>
                <p:cNvCxnSpPr/>
                <p:nvPr/>
              </p:nvCxnSpPr>
              <p:spPr>
                <a:xfrm>
                  <a:off x="2320463" y="103155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489" name="Google Shape;1489;p47"/>
              <p:cNvGrpSpPr/>
              <p:nvPr/>
            </p:nvGrpSpPr>
            <p:grpSpPr>
              <a:xfrm>
                <a:off x="935835" y="671517"/>
                <a:ext cx="444014" cy="577450"/>
                <a:chOff x="2255047" y="690567"/>
                <a:chExt cx="444014" cy="577450"/>
              </a:xfrm>
            </p:grpSpPr>
            <p:sp>
              <p:nvSpPr>
                <p:cNvPr id="1490" name="Google Shape;1490;p47"/>
                <p:cNvSpPr/>
                <p:nvPr/>
              </p:nvSpPr>
              <p:spPr>
                <a:xfrm>
                  <a:off x="2255047" y="690567"/>
                  <a:ext cx="444011" cy="57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3" h="17418" extrusionOk="0">
                      <a:moveTo>
                        <a:pt x="1" y="0"/>
                      </a:moveTo>
                      <a:lnTo>
                        <a:pt x="1" y="17417"/>
                      </a:lnTo>
                      <a:lnTo>
                        <a:pt x="13393" y="17417"/>
                      </a:lnTo>
                      <a:lnTo>
                        <a:pt x="13393" y="4164"/>
                      </a:lnTo>
                      <a:lnTo>
                        <a:pt x="100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1" name="Google Shape;1491;p47"/>
                <p:cNvSpPr/>
                <p:nvPr/>
              </p:nvSpPr>
              <p:spPr>
                <a:xfrm>
                  <a:off x="2588630" y="690567"/>
                  <a:ext cx="110431" cy="138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1" h="4164" extrusionOk="0">
                      <a:moveTo>
                        <a:pt x="0" y="0"/>
                      </a:moveTo>
                      <a:lnTo>
                        <a:pt x="0" y="4164"/>
                      </a:lnTo>
                      <a:lnTo>
                        <a:pt x="3331" y="41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492" name="Google Shape;1492;p47"/>
                <p:cNvCxnSpPr/>
                <p:nvPr/>
              </p:nvCxnSpPr>
              <p:spPr>
                <a:xfrm>
                  <a:off x="2320463" y="924475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93" name="Google Shape;1493;p47"/>
                <p:cNvCxnSpPr/>
                <p:nvPr/>
              </p:nvCxnSpPr>
              <p:spPr>
                <a:xfrm>
                  <a:off x="2320463" y="97930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94" name="Google Shape;1494;p47"/>
                <p:cNvCxnSpPr/>
                <p:nvPr/>
              </p:nvCxnSpPr>
              <p:spPr>
                <a:xfrm>
                  <a:off x="2320463" y="103155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495" name="Google Shape;1495;p47"/>
              <p:cNvGrpSpPr/>
              <p:nvPr/>
            </p:nvGrpSpPr>
            <p:grpSpPr>
              <a:xfrm>
                <a:off x="1016797" y="593529"/>
                <a:ext cx="444014" cy="577450"/>
                <a:chOff x="2255047" y="690567"/>
                <a:chExt cx="444014" cy="577450"/>
              </a:xfrm>
            </p:grpSpPr>
            <p:sp>
              <p:nvSpPr>
                <p:cNvPr id="1496" name="Google Shape;1496;p47"/>
                <p:cNvSpPr/>
                <p:nvPr/>
              </p:nvSpPr>
              <p:spPr>
                <a:xfrm>
                  <a:off x="2255047" y="690567"/>
                  <a:ext cx="444011" cy="57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3" h="17418" extrusionOk="0">
                      <a:moveTo>
                        <a:pt x="1" y="0"/>
                      </a:moveTo>
                      <a:lnTo>
                        <a:pt x="1" y="17417"/>
                      </a:lnTo>
                      <a:lnTo>
                        <a:pt x="13393" y="17417"/>
                      </a:lnTo>
                      <a:lnTo>
                        <a:pt x="13393" y="4164"/>
                      </a:lnTo>
                      <a:lnTo>
                        <a:pt x="100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7" name="Google Shape;1497;p47"/>
                <p:cNvSpPr/>
                <p:nvPr/>
              </p:nvSpPr>
              <p:spPr>
                <a:xfrm>
                  <a:off x="2588630" y="690567"/>
                  <a:ext cx="110431" cy="138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1" h="4164" extrusionOk="0">
                      <a:moveTo>
                        <a:pt x="0" y="0"/>
                      </a:moveTo>
                      <a:lnTo>
                        <a:pt x="0" y="4164"/>
                      </a:lnTo>
                      <a:lnTo>
                        <a:pt x="3331" y="41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498" name="Google Shape;1498;p47"/>
                <p:cNvCxnSpPr/>
                <p:nvPr/>
              </p:nvCxnSpPr>
              <p:spPr>
                <a:xfrm>
                  <a:off x="2320463" y="924475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99" name="Google Shape;1499;p47"/>
                <p:cNvCxnSpPr/>
                <p:nvPr/>
              </p:nvCxnSpPr>
              <p:spPr>
                <a:xfrm>
                  <a:off x="2320463" y="97930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00" name="Google Shape;1500;p47"/>
                <p:cNvCxnSpPr/>
                <p:nvPr/>
              </p:nvCxnSpPr>
              <p:spPr>
                <a:xfrm>
                  <a:off x="2320463" y="1031550"/>
                  <a:ext cx="31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501" name="Google Shape;1501;p47"/>
            <p:cNvGrpSpPr/>
            <p:nvPr/>
          </p:nvGrpSpPr>
          <p:grpSpPr>
            <a:xfrm>
              <a:off x="1205750" y="4359925"/>
              <a:ext cx="245400" cy="245400"/>
              <a:chOff x="904875" y="1114425"/>
              <a:chExt cx="245400" cy="245400"/>
            </a:xfrm>
          </p:grpSpPr>
          <p:sp>
            <p:nvSpPr>
              <p:cNvPr id="1502" name="Google Shape;1502;p47"/>
              <p:cNvSpPr/>
              <p:nvPr/>
            </p:nvSpPr>
            <p:spPr>
              <a:xfrm>
                <a:off x="904875" y="1114425"/>
                <a:ext cx="245400" cy="245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47"/>
              <p:cNvSpPr/>
              <p:nvPr/>
            </p:nvSpPr>
            <p:spPr>
              <a:xfrm>
                <a:off x="981600" y="1196400"/>
                <a:ext cx="91950" cy="9110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3644" fill="none" extrusionOk="0">
                    <a:moveTo>
                      <a:pt x="3157" y="0"/>
                    </a:moveTo>
                    <a:lnTo>
                      <a:pt x="1839" y="1319"/>
                    </a:lnTo>
                    <a:lnTo>
                      <a:pt x="486" y="0"/>
                    </a:lnTo>
                    <a:lnTo>
                      <a:pt x="0" y="486"/>
                    </a:lnTo>
                    <a:lnTo>
                      <a:pt x="1319" y="1805"/>
                    </a:lnTo>
                    <a:lnTo>
                      <a:pt x="0" y="3158"/>
                    </a:lnTo>
                    <a:lnTo>
                      <a:pt x="486" y="3643"/>
                    </a:lnTo>
                    <a:lnTo>
                      <a:pt x="1839" y="2325"/>
                    </a:lnTo>
                    <a:lnTo>
                      <a:pt x="3157" y="3643"/>
                    </a:lnTo>
                    <a:lnTo>
                      <a:pt x="3678" y="3158"/>
                    </a:lnTo>
                    <a:lnTo>
                      <a:pt x="2325" y="1805"/>
                    </a:lnTo>
                    <a:lnTo>
                      <a:pt x="3678" y="486"/>
                    </a:lnTo>
                    <a:lnTo>
                      <a:pt x="3157" y="0"/>
                    </a:lnTo>
                    <a:lnTo>
                      <a:pt x="3157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04B7CAB-244E-D599-B9D6-254FAAD7B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99" y="940582"/>
            <a:ext cx="7630801" cy="16004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ngineering Technology &amp; Drafting Major for College: Drafting &amp; CAD Technology by Slidesgo">
  <a:themeElements>
    <a:clrScheme name="Simple Light">
      <a:dk1>
        <a:srgbClr val="000000"/>
      </a:dk1>
      <a:lt1>
        <a:srgbClr val="B5B1A7"/>
      </a:lt1>
      <a:dk2>
        <a:srgbClr val="FFFFFF"/>
      </a:dk2>
      <a:lt2>
        <a:srgbClr val="E4BA3A"/>
      </a:lt2>
      <a:accent1>
        <a:srgbClr val="023D6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29</Words>
  <Application>Microsoft Office PowerPoint</Application>
  <PresentationFormat>On-screen Show (16:9)</PresentationFormat>
  <Paragraphs>13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Raleway</vt:lpstr>
      <vt:lpstr>DM Sans</vt:lpstr>
      <vt:lpstr>Raleway;900</vt:lpstr>
      <vt:lpstr>Raleway Black</vt:lpstr>
      <vt:lpstr>Arial</vt:lpstr>
      <vt:lpstr>Bebas Neue</vt:lpstr>
      <vt:lpstr>Engineering Technology &amp; Drafting Major for College: Drafting &amp; CAD Technology by Slidesgo</vt:lpstr>
      <vt:lpstr>114</vt:lpstr>
      <vt:lpstr>SKEMA ELEKTRONIK</vt:lpstr>
      <vt:lpstr>DESAIN PERANGKAT KERAS</vt:lpstr>
      <vt:lpstr>BOM</vt:lpstr>
      <vt:lpstr>ALIRAN PROSES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114</dc:title>
  <dc:creator>Dion</dc:creator>
  <cp:lastModifiedBy>dion isius -</cp:lastModifiedBy>
  <cp:revision>1</cp:revision>
  <dcterms:modified xsi:type="dcterms:W3CDTF">2023-09-06T15:55:41Z</dcterms:modified>
</cp:coreProperties>
</file>