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62" r:id="rId3"/>
    <p:sldId id="313" r:id="rId4"/>
    <p:sldId id="257" r:id="rId5"/>
    <p:sldId id="314" r:id="rId6"/>
    <p:sldId id="265" r:id="rId7"/>
    <p:sldId id="318" r:id="rId8"/>
    <p:sldId id="316" r:id="rId9"/>
    <p:sldId id="317" r:id="rId10"/>
    <p:sldId id="266" r:id="rId11"/>
    <p:sldId id="264" r:id="rId12"/>
    <p:sldId id="291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Fugaz One" pitchFamily="2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65D1B-60E5-D742-97C3-919D80CD1A99}" v="1" dt="2024-03-10T22:32:47.394"/>
  </p1510:revLst>
</p1510:revInfo>
</file>

<file path=ppt/tableStyles.xml><?xml version="1.0" encoding="utf-8"?>
<a:tblStyleLst xmlns:a="http://schemas.openxmlformats.org/drawingml/2006/main" def="{77DC6DF9-7034-4D45-9A6D-66027B755CD8}">
  <a:tblStyle styleId="{77DC6DF9-7034-4D45-9A6D-66027B755C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0ff1730b0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0ff1730b0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0cda5a601_1_38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10cda5a601_1_38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0cda5a601_1_38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10cda5a601_1_38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98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54d7a6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54d7a6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1411a609a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11411a609a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73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1411a609a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11411a609a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1411a609a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11411a609a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24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51089947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51089947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0cda5a601_1_38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0cda5a601_1_38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162787" y="-58196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39721" y="77524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54125" y="-10596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621200" y="41609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247025"/>
            <a:ext cx="41145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21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914992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141150" y="388911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459100" y="-147330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73265" y="-91676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198925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2922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9892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/>
          </p:nvPr>
        </p:nvSpPr>
        <p:spPr>
          <a:xfrm>
            <a:off x="4964275" y="18611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50661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496427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119892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12922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19892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9"/>
          </p:nvPr>
        </p:nvSpPr>
        <p:spPr>
          <a:xfrm>
            <a:off x="496427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61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496427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-63972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flipH="1">
            <a:off x="8410675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flipH="1">
            <a:off x="-874250" y="292306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8188275" y="2768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 flipH="1">
            <a:off x="2232935" y="43815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713225" y="31795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713225" y="1432100"/>
            <a:ext cx="5283000" cy="15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8271838" y="460858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flipH="1">
            <a:off x="3416775" y="-77552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10800000" flipH="1">
            <a:off x="2955030" y="-68762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2310075" y="-77552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 flipH="1">
            <a:off x="1829300" y="-71274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flipH="1">
            <a:off x="1633137" y="43815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flipH="1">
            <a:off x="1000312" y="43614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 flipH="1">
            <a:off x="2844835" y="443585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 flipH="1">
            <a:off x="5002679" y="-56369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584738" y="439627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-639721" y="-11622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4422001" y="43713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2618850" y="2527399"/>
            <a:ext cx="39063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2" hasCustomPrompt="1"/>
          </p:nvPr>
        </p:nvSpPr>
        <p:spPr>
          <a:xfrm>
            <a:off x="3944100" y="1713733"/>
            <a:ext cx="12558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2583750" y="3471366"/>
            <a:ext cx="39765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/>
          <p:nvPr/>
        </p:nvSpPr>
        <p:spPr>
          <a:xfrm flipH="1">
            <a:off x="3850354" y="43962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 rot="10800000" flipH="1">
            <a:off x="4251590" y="-780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2535000" y="1760447"/>
            <a:ext cx="40740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/>
          <p:nvPr/>
        </p:nvSpPr>
        <p:spPr>
          <a:xfrm flipH="1">
            <a:off x="8312124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 rot="10800000" flipH="1">
            <a:off x="7395550" y="-64410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 flipH="1">
            <a:off x="8037059" y="66992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2251350" y="3196322"/>
            <a:ext cx="46413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flipH="1">
            <a:off x="-91432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flipH="1">
            <a:off x="456600" y="44644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10800000" flipH="1">
            <a:off x="-874250" y="20620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flipH="1">
            <a:off x="-1305625" y="25260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1_1_2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 flipH="1">
            <a:off x="8065100" y="-47011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4850512" y="2290865"/>
            <a:ext cx="33051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4850504" y="1704085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/>
          <p:nvPr/>
        </p:nvSpPr>
        <p:spPr>
          <a:xfrm flipH="1">
            <a:off x="-227304" y="437462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7722116" y="-58730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flipH="1">
            <a:off x="266514" y="4374634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_1_1_2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679221" y="24860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6529758" y="42488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1"/>
          </p:nvPr>
        </p:nvSpPr>
        <p:spPr>
          <a:xfrm>
            <a:off x="1040512" y="2389640"/>
            <a:ext cx="33051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759612" y="1802850"/>
            <a:ext cx="258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747700" y="44918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773400" y="39151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8307750" y="-110017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_1_1_2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flipH="1">
            <a:off x="-1466950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flipH="1">
            <a:off x="8237824" y="-14654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 flipH="1">
            <a:off x="-143225" y="3834886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flipH="1">
            <a:off x="-369037" y="4210258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4180087" y="2389645"/>
            <a:ext cx="33945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4584337" y="1802845"/>
            <a:ext cx="258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/>
          <p:nvPr/>
        </p:nvSpPr>
        <p:spPr>
          <a:xfrm flipH="1">
            <a:off x="7210500" y="-740072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 flipH="1">
            <a:off x="7990379" y="72827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 flipH="1">
            <a:off x="7039075" y="3834875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3852000" cy="1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8010187" y="-57589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867471" y="44502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8735475" y="-114817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758088" y="454574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828771" y="342120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867463" y="395494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/>
          <p:nvPr/>
        </p:nvSpPr>
        <p:spPr>
          <a:xfrm flipH="1">
            <a:off x="-864342" y="308576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 flipH="1">
            <a:off x="656108" y="470026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/>
          <p:nvPr/>
        </p:nvSpPr>
        <p:spPr>
          <a:xfrm flipH="1">
            <a:off x="-848649" y="3421413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 flipH="1">
            <a:off x="7556539" y="-72278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 flipH="1">
            <a:off x="8215739" y="41991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-651591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8355174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7408250" y="-67390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252859" y="74615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-476227" y="-780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1466950" y="-11622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67659" y="42288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3906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067400" y="1253250"/>
            <a:ext cx="11676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56150" y="3853174"/>
            <a:ext cx="39765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/>
          <p:nvPr/>
        </p:nvSpPr>
        <p:spPr>
          <a:xfrm>
            <a:off x="8260627" y="-1347612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8384735" y="6585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-310515" y="401270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-257548" y="4445478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7727388" y="-53652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-105604" y="478660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1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>
            <a:off x="7378314" y="366446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-1078975" y="-16856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759210" y="-104989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-638348" y="113715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453177" y="44992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1"/>
          </p:nvPr>
        </p:nvSpPr>
        <p:spPr>
          <a:xfrm>
            <a:off x="1707296" y="1813282"/>
            <a:ext cx="2089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2"/>
          </p:nvPr>
        </p:nvSpPr>
        <p:spPr>
          <a:xfrm>
            <a:off x="1707296" y="3190282"/>
            <a:ext cx="2089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3"/>
          </p:nvPr>
        </p:nvSpPr>
        <p:spPr>
          <a:xfrm>
            <a:off x="1707296" y="2222722"/>
            <a:ext cx="22785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ubTitle" idx="4"/>
          </p:nvPr>
        </p:nvSpPr>
        <p:spPr>
          <a:xfrm>
            <a:off x="1707296" y="3599722"/>
            <a:ext cx="22785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7556527" y="-621848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8145452" y="124015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-131963" y="-89304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-985346" y="44502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-1402373" y="455056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8135175" y="-67317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8463475" y="2215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720000" y="1419150"/>
            <a:ext cx="3852000" cy="26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2"/>
          </p:nvPr>
        </p:nvSpPr>
        <p:spPr>
          <a:xfrm>
            <a:off x="4573125" y="1419150"/>
            <a:ext cx="3852000" cy="26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8228737" y="-93079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097625" y="39720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 rot="10800000">
            <a:off x="8370802" y="-51264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263562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subTitle" idx="1"/>
          </p:nvPr>
        </p:nvSpPr>
        <p:spPr>
          <a:xfrm>
            <a:off x="720000" y="3145957"/>
            <a:ext cx="2336400" cy="7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title" idx="2"/>
          </p:nvPr>
        </p:nvSpPr>
        <p:spPr>
          <a:xfrm>
            <a:off x="3403800" y="263562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subTitle" idx="3"/>
          </p:nvPr>
        </p:nvSpPr>
        <p:spPr>
          <a:xfrm>
            <a:off x="3403800" y="3145957"/>
            <a:ext cx="2336400" cy="7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title" idx="4"/>
          </p:nvPr>
        </p:nvSpPr>
        <p:spPr>
          <a:xfrm>
            <a:off x="6087600" y="263562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5"/>
          </p:nvPr>
        </p:nvSpPr>
        <p:spPr>
          <a:xfrm>
            <a:off x="6087600" y="3145957"/>
            <a:ext cx="2336400" cy="7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-1213200" y="376595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 rot="10800000">
            <a:off x="8310677" y="14316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-1266600" y="32051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-1464282" y="-1683737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384393" y="3978063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 flipH="1">
            <a:off x="-378825" y="406081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/>
          <p:nvPr/>
        </p:nvSpPr>
        <p:spPr>
          <a:xfrm flipH="1">
            <a:off x="5706625" y="-75582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"/>
          <p:cNvSpPr/>
          <p:nvPr/>
        </p:nvSpPr>
        <p:spPr>
          <a:xfrm flipH="1">
            <a:off x="4965369" y="-95212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1121825" y="1928566"/>
            <a:ext cx="1501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subTitle" idx="1"/>
          </p:nvPr>
        </p:nvSpPr>
        <p:spPr>
          <a:xfrm>
            <a:off x="938825" y="2362691"/>
            <a:ext cx="1867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title" idx="2"/>
          </p:nvPr>
        </p:nvSpPr>
        <p:spPr>
          <a:xfrm>
            <a:off x="3822149" y="1928566"/>
            <a:ext cx="1499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3"/>
          </p:nvPr>
        </p:nvSpPr>
        <p:spPr>
          <a:xfrm>
            <a:off x="3638099" y="2362691"/>
            <a:ext cx="1867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title" idx="4"/>
          </p:nvPr>
        </p:nvSpPr>
        <p:spPr>
          <a:xfrm>
            <a:off x="1122875" y="3590566"/>
            <a:ext cx="1499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subTitle" idx="5"/>
          </p:nvPr>
        </p:nvSpPr>
        <p:spPr>
          <a:xfrm>
            <a:off x="938825" y="4024691"/>
            <a:ext cx="1867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title" idx="6"/>
          </p:nvPr>
        </p:nvSpPr>
        <p:spPr>
          <a:xfrm>
            <a:off x="3822149" y="3590566"/>
            <a:ext cx="1499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subTitle" idx="7"/>
          </p:nvPr>
        </p:nvSpPr>
        <p:spPr>
          <a:xfrm>
            <a:off x="3638099" y="4024691"/>
            <a:ext cx="1867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 idx="8"/>
          </p:nvPr>
        </p:nvSpPr>
        <p:spPr>
          <a:xfrm>
            <a:off x="6521425" y="1928566"/>
            <a:ext cx="1499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subTitle" idx="9"/>
          </p:nvPr>
        </p:nvSpPr>
        <p:spPr>
          <a:xfrm>
            <a:off x="6337375" y="2362691"/>
            <a:ext cx="1867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13"/>
          </p:nvPr>
        </p:nvSpPr>
        <p:spPr>
          <a:xfrm>
            <a:off x="6520375" y="3590566"/>
            <a:ext cx="1501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4"/>
          </p:nvPr>
        </p:nvSpPr>
        <p:spPr>
          <a:xfrm>
            <a:off x="6337375" y="4024691"/>
            <a:ext cx="1867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9"/>
          <p:cNvSpPr/>
          <p:nvPr/>
        </p:nvSpPr>
        <p:spPr>
          <a:xfrm flipH="1">
            <a:off x="-997525" y="3211976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9"/>
          <p:cNvSpPr/>
          <p:nvPr/>
        </p:nvSpPr>
        <p:spPr>
          <a:xfrm flipH="1">
            <a:off x="8205175" y="265028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"/>
          <p:cNvSpPr/>
          <p:nvPr/>
        </p:nvSpPr>
        <p:spPr>
          <a:xfrm flipH="1">
            <a:off x="8205175" y="3590578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flipH="1">
            <a:off x="8205175" y="413199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4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 rot="10800000">
            <a:off x="324554" y="-75060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-679221" y="413780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10800000">
            <a:off x="7089277" y="-503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8327117" y="-113474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2092894" y="3215319"/>
            <a:ext cx="15327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"/>
          </p:nvPr>
        </p:nvSpPr>
        <p:spPr>
          <a:xfrm>
            <a:off x="5519906" y="3215319"/>
            <a:ext cx="15327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3"/>
          </p:nvPr>
        </p:nvSpPr>
        <p:spPr>
          <a:xfrm>
            <a:off x="1560844" y="3596650"/>
            <a:ext cx="25968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subTitle" idx="4"/>
          </p:nvPr>
        </p:nvSpPr>
        <p:spPr>
          <a:xfrm>
            <a:off x="4989356" y="3596650"/>
            <a:ext cx="25938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 idx="5" hasCustomPrompt="1"/>
          </p:nvPr>
        </p:nvSpPr>
        <p:spPr>
          <a:xfrm>
            <a:off x="2333044" y="2701325"/>
            <a:ext cx="1052400" cy="47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8" name="Google Shape;328;p31"/>
          <p:cNvSpPr txBox="1">
            <a:spLocks noGrp="1"/>
          </p:cNvSpPr>
          <p:nvPr>
            <p:ph type="title" idx="6" hasCustomPrompt="1"/>
          </p:nvPr>
        </p:nvSpPr>
        <p:spPr>
          <a:xfrm>
            <a:off x="5760506" y="2701325"/>
            <a:ext cx="1051500" cy="47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31"/>
          <p:cNvSpPr/>
          <p:nvPr/>
        </p:nvSpPr>
        <p:spPr>
          <a:xfrm>
            <a:off x="-636786" y="456558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4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-816855" y="4144764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-639721" y="347652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8567750" y="-969353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1"/>
          </p:nvPr>
        </p:nvSpPr>
        <p:spPr>
          <a:xfrm>
            <a:off x="1331021" y="3579202"/>
            <a:ext cx="15327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2"/>
          </p:nvPr>
        </p:nvSpPr>
        <p:spPr>
          <a:xfrm>
            <a:off x="3807996" y="3579202"/>
            <a:ext cx="15327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3"/>
          </p:nvPr>
        </p:nvSpPr>
        <p:spPr>
          <a:xfrm>
            <a:off x="1095521" y="3901450"/>
            <a:ext cx="200370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subTitle" idx="4"/>
          </p:nvPr>
        </p:nvSpPr>
        <p:spPr>
          <a:xfrm>
            <a:off x="3572496" y="3901450"/>
            <a:ext cx="200370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2"/>
          <p:cNvSpPr txBox="1">
            <a:spLocks noGrp="1"/>
          </p:cNvSpPr>
          <p:nvPr>
            <p:ph type="title" idx="5" hasCustomPrompt="1"/>
          </p:nvPr>
        </p:nvSpPr>
        <p:spPr>
          <a:xfrm>
            <a:off x="1565471" y="2945625"/>
            <a:ext cx="1063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32"/>
          <p:cNvSpPr txBox="1">
            <a:spLocks noGrp="1"/>
          </p:cNvSpPr>
          <p:nvPr>
            <p:ph type="title" idx="6" hasCustomPrompt="1"/>
          </p:nvPr>
        </p:nvSpPr>
        <p:spPr>
          <a:xfrm>
            <a:off x="4042446" y="2945625"/>
            <a:ext cx="10638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32"/>
          <p:cNvSpPr txBox="1">
            <a:spLocks noGrp="1"/>
          </p:cNvSpPr>
          <p:nvPr>
            <p:ph type="subTitle" idx="7"/>
          </p:nvPr>
        </p:nvSpPr>
        <p:spPr>
          <a:xfrm>
            <a:off x="6280279" y="3579202"/>
            <a:ext cx="15327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Fugaz One"/>
              <a:buNone/>
              <a:defRPr sz="25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8"/>
          </p:nvPr>
        </p:nvSpPr>
        <p:spPr>
          <a:xfrm>
            <a:off x="6044779" y="3901450"/>
            <a:ext cx="200370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 idx="9" hasCustomPrompt="1"/>
          </p:nvPr>
        </p:nvSpPr>
        <p:spPr>
          <a:xfrm>
            <a:off x="6516229" y="2943975"/>
            <a:ext cx="1060800" cy="576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32"/>
          <p:cNvSpPr/>
          <p:nvPr/>
        </p:nvSpPr>
        <p:spPr>
          <a:xfrm>
            <a:off x="-654275" y="-46522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/>
          <p:nvPr/>
        </p:nvSpPr>
        <p:spPr>
          <a:xfrm flipH="1">
            <a:off x="-730050" y="327806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3"/>
          <p:cNvSpPr/>
          <p:nvPr/>
        </p:nvSpPr>
        <p:spPr>
          <a:xfrm flipH="1">
            <a:off x="-834352" y="-607378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/>
          <p:nvPr/>
        </p:nvSpPr>
        <p:spPr>
          <a:xfrm flipH="1">
            <a:off x="8488959" y="309987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 flipH="1">
            <a:off x="-1266600" y="-4296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ctrTitle"/>
          </p:nvPr>
        </p:nvSpPr>
        <p:spPr>
          <a:xfrm>
            <a:off x="4806385" y="939008"/>
            <a:ext cx="33909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ubTitle" idx="1"/>
          </p:nvPr>
        </p:nvSpPr>
        <p:spPr>
          <a:xfrm>
            <a:off x="4696875" y="1801176"/>
            <a:ext cx="3609900" cy="12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4572000" y="3590450"/>
            <a:ext cx="38589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33"/>
          <p:cNvSpPr/>
          <p:nvPr/>
        </p:nvSpPr>
        <p:spPr>
          <a:xfrm flipH="1">
            <a:off x="2525261" y="-74304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/>
          <p:nvPr/>
        </p:nvSpPr>
        <p:spPr>
          <a:xfrm flipH="1">
            <a:off x="2166636" y="-61523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8758403" y="-1163206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7057850" y="387103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 rot="10800000">
            <a:off x="-504273" y="-4296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 rot="10800000">
            <a:off x="-1515398" y="347673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23400" y="29760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 rot="10800000">
            <a:off x="-1164348" y="433311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-123822" y="39053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8430775" y="31039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/>
          <p:nvPr/>
        </p:nvSpPr>
        <p:spPr>
          <a:xfrm flipH="1">
            <a:off x="-476350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/>
          <p:nvPr/>
        </p:nvSpPr>
        <p:spPr>
          <a:xfrm flipH="1">
            <a:off x="8254699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5"/>
          <p:cNvSpPr/>
          <p:nvPr/>
        </p:nvSpPr>
        <p:spPr>
          <a:xfrm flipH="1">
            <a:off x="-640250" y="300475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/>
          <p:nvPr/>
        </p:nvSpPr>
        <p:spPr>
          <a:xfrm flipH="1">
            <a:off x="8279792" y="3176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5"/>
          <p:cNvSpPr/>
          <p:nvPr/>
        </p:nvSpPr>
        <p:spPr>
          <a:xfrm flipH="1">
            <a:off x="8254700" y="379853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5"/>
          <p:cNvSpPr/>
          <p:nvPr/>
        </p:nvSpPr>
        <p:spPr>
          <a:xfrm flipH="1">
            <a:off x="8224550" y="327049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"/>
          <p:cNvSpPr/>
          <p:nvPr/>
        </p:nvSpPr>
        <p:spPr>
          <a:xfrm flipH="1">
            <a:off x="7651617" y="3740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10800000">
            <a:off x="7958852" y="-780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824475" y="4114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056875" y="4169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flipH="1">
            <a:off x="8227709" y="420505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-1184250" y="-38504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015838" y="2684125"/>
            <a:ext cx="14574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5670763" y="2684125"/>
            <a:ext cx="14574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1447788" y="3221950"/>
            <a:ext cx="25935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102713" y="3221950"/>
            <a:ext cx="25935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flipH="1">
            <a:off x="-791900" y="-53652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7736409" y="420505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-556050" y="374875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flipH="1">
            <a:off x="-89852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8319124" y="-150470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flipH="1">
            <a:off x="8349284" y="19810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flipH="1">
            <a:off x="639650" y="46679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-1259825" y="-10137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flipH="1">
            <a:off x="-1549550" y="-71987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8319134" y="436542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10800000">
            <a:off x="-708607" y="-10216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20000" y="1148429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720000" y="1884966"/>
            <a:ext cx="43050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-18348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-1449475" y="398540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70390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7313850" y="357935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10800000">
            <a:off x="6958212" y="-70759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5927075" y="-6206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129250" y="1604700"/>
            <a:ext cx="4885500" cy="19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1379679" y="446032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6039475" y="-1330253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72775" y="432873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2362929" y="456837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214150" y="1556625"/>
            <a:ext cx="47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044950" y="2433075"/>
            <a:ext cx="50541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027354" y="-716748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3171379" y="409452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3312754" y="-946873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3982154" y="443440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-746173" y="3218622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-878500" y="3952808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740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2098650" y="3361363"/>
            <a:ext cx="49467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7172323" y="-56752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7520005" y="-7595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695823" y="437968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941073" y="-23762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8151905" y="-9260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8264148" y="725867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-21829" y="430936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796121" y="4352959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5" r:id="rId24"/>
    <p:sldLayoutId id="2147483677" r:id="rId25"/>
    <p:sldLayoutId id="2147483678" r:id="rId26"/>
    <p:sldLayoutId id="2147483679" r:id="rId27"/>
    <p:sldLayoutId id="2147483680" r:id="rId28"/>
    <p:sldLayoutId id="2147483681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>
            <a:off x="0" y="3586038"/>
            <a:ext cx="5176954" cy="655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ctrTitle"/>
          </p:nvPr>
        </p:nvSpPr>
        <p:spPr>
          <a:xfrm>
            <a:off x="713225" y="1247025"/>
            <a:ext cx="42594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SLOPD:</a:t>
            </a:r>
            <a:r>
              <a:rPr lang="en">
                <a:solidFill>
                  <a:schemeClr val="accent1"/>
                </a:solidFill>
              </a:rPr>
              <a:t> POLICE LOG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1"/>
          </p:nvPr>
        </p:nvSpPr>
        <p:spPr>
          <a:xfrm>
            <a:off x="158279" y="3714733"/>
            <a:ext cx="5018675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Jacob </a:t>
            </a:r>
            <a:r>
              <a:rPr lang="en" err="1">
                <a:solidFill>
                  <a:schemeClr val="lt1"/>
                </a:solidFill>
              </a:rPr>
              <a:t>Schoenburg</a:t>
            </a:r>
            <a:r>
              <a:rPr lang="en">
                <a:solidFill>
                  <a:schemeClr val="lt1"/>
                </a:solidFill>
              </a:rPr>
              <a:t>, P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" err="1">
                <a:solidFill>
                  <a:schemeClr val="lt1"/>
                </a:solidFill>
              </a:rPr>
              <a:t>rker</a:t>
            </a:r>
            <a:r>
              <a:rPr lang="en">
                <a:solidFill>
                  <a:schemeClr val="lt1"/>
                </a:solidFill>
              </a:rPr>
              <a:t> Petersen, Ollie Sheehan, Brogan </a:t>
            </a:r>
            <a:r>
              <a:rPr lang="en" err="1">
                <a:solidFill>
                  <a:schemeClr val="lt1"/>
                </a:solidFill>
              </a:rPr>
              <a:t>Pietrocini</a:t>
            </a:r>
            <a:r>
              <a:rPr lang="en">
                <a:solidFill>
                  <a:schemeClr val="lt1"/>
                </a:solidFill>
              </a:rPr>
              <a:t>, K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lt1"/>
                </a:solidFill>
              </a:rPr>
              <a:t>den Buckley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8" name="Google Shape;388;p39"/>
          <p:cNvGrpSpPr/>
          <p:nvPr/>
        </p:nvGrpSpPr>
        <p:grpSpPr>
          <a:xfrm>
            <a:off x="805847" y="901954"/>
            <a:ext cx="2443316" cy="234539"/>
            <a:chOff x="805847" y="901954"/>
            <a:chExt cx="2443316" cy="234539"/>
          </a:xfrm>
        </p:grpSpPr>
        <p:sp>
          <p:nvSpPr>
            <p:cNvPr id="389" name="Google Shape;389;p39"/>
            <p:cNvSpPr/>
            <p:nvPr/>
          </p:nvSpPr>
          <p:spPr>
            <a:xfrm>
              <a:off x="1538147" y="901954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904297" y="901954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2270447" y="901954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636597" y="901954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002747" y="901954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171997" y="901954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05847" y="901954"/>
              <a:ext cx="246416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5159616" y="882701"/>
            <a:ext cx="1385173" cy="3453549"/>
            <a:chOff x="5159616" y="882701"/>
            <a:chExt cx="1385173" cy="3453549"/>
          </a:xfrm>
        </p:grpSpPr>
        <p:sp>
          <p:nvSpPr>
            <p:cNvPr id="397" name="Google Shape;397;p39"/>
            <p:cNvSpPr/>
            <p:nvPr/>
          </p:nvSpPr>
          <p:spPr>
            <a:xfrm>
              <a:off x="5159616" y="4160750"/>
              <a:ext cx="1308600" cy="175500"/>
            </a:xfrm>
            <a:prstGeom prst="ellipse">
              <a:avLst/>
            </a:prstGeom>
            <a:solidFill>
              <a:srgbClr val="183147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 flipH="1">
              <a:off x="6040816" y="1456824"/>
              <a:ext cx="409741" cy="1048895"/>
            </a:xfrm>
            <a:custGeom>
              <a:avLst/>
              <a:gdLst/>
              <a:ahLst/>
              <a:cxnLst/>
              <a:rect l="l" t="t" r="r" b="b"/>
              <a:pathLst>
                <a:path w="11127" h="28484" extrusionOk="0">
                  <a:moveTo>
                    <a:pt x="8764" y="0"/>
                  </a:moveTo>
                  <a:cubicBezTo>
                    <a:pt x="7528" y="0"/>
                    <a:pt x="6489" y="961"/>
                    <a:pt x="6337" y="2073"/>
                  </a:cubicBezTo>
                  <a:lnTo>
                    <a:pt x="6337" y="2237"/>
                  </a:lnTo>
                  <a:lnTo>
                    <a:pt x="6159" y="3606"/>
                  </a:lnTo>
                  <a:cubicBezTo>
                    <a:pt x="6159" y="4126"/>
                    <a:pt x="5995" y="4632"/>
                    <a:pt x="5995" y="5152"/>
                  </a:cubicBezTo>
                  <a:lnTo>
                    <a:pt x="5475" y="8231"/>
                  </a:lnTo>
                  <a:cubicBezTo>
                    <a:pt x="5133" y="10284"/>
                    <a:pt x="4626" y="12337"/>
                    <a:pt x="4106" y="14211"/>
                  </a:cubicBezTo>
                  <a:cubicBezTo>
                    <a:pt x="4106" y="14554"/>
                    <a:pt x="3942" y="14731"/>
                    <a:pt x="3942" y="14896"/>
                  </a:cubicBezTo>
                  <a:lnTo>
                    <a:pt x="3600" y="15758"/>
                  </a:lnTo>
                  <a:lnTo>
                    <a:pt x="3258" y="17126"/>
                  </a:lnTo>
                  <a:lnTo>
                    <a:pt x="2231" y="20205"/>
                  </a:lnTo>
                  <a:lnTo>
                    <a:pt x="1205" y="23284"/>
                  </a:lnTo>
                  <a:lnTo>
                    <a:pt x="685" y="24817"/>
                  </a:lnTo>
                  <a:lnTo>
                    <a:pt x="521" y="25501"/>
                  </a:lnTo>
                  <a:cubicBezTo>
                    <a:pt x="521" y="25843"/>
                    <a:pt x="343" y="26021"/>
                    <a:pt x="343" y="26186"/>
                  </a:cubicBezTo>
                  <a:lnTo>
                    <a:pt x="343" y="26363"/>
                  </a:lnTo>
                  <a:cubicBezTo>
                    <a:pt x="1" y="27048"/>
                    <a:pt x="343" y="27896"/>
                    <a:pt x="1205" y="28238"/>
                  </a:cubicBezTo>
                  <a:cubicBezTo>
                    <a:pt x="1478" y="28406"/>
                    <a:pt x="1770" y="28484"/>
                    <a:pt x="2052" y="28484"/>
                  </a:cubicBezTo>
                  <a:cubicBezTo>
                    <a:pt x="2644" y="28484"/>
                    <a:pt x="3190" y="28138"/>
                    <a:pt x="3422" y="27554"/>
                  </a:cubicBezTo>
                  <a:cubicBezTo>
                    <a:pt x="3600" y="27390"/>
                    <a:pt x="3764" y="27048"/>
                    <a:pt x="3942" y="26870"/>
                  </a:cubicBezTo>
                  <a:lnTo>
                    <a:pt x="4284" y="26186"/>
                  </a:lnTo>
                  <a:cubicBezTo>
                    <a:pt x="4448" y="25679"/>
                    <a:pt x="4626" y="25159"/>
                    <a:pt x="4968" y="24653"/>
                  </a:cubicBezTo>
                  <a:cubicBezTo>
                    <a:pt x="5311" y="23791"/>
                    <a:pt x="5817" y="22764"/>
                    <a:pt x="6337" y="21738"/>
                  </a:cubicBezTo>
                  <a:cubicBezTo>
                    <a:pt x="6679" y="20712"/>
                    <a:pt x="7185" y="19685"/>
                    <a:pt x="7527" y="18837"/>
                  </a:cubicBezTo>
                  <a:lnTo>
                    <a:pt x="8047" y="17290"/>
                  </a:lnTo>
                  <a:lnTo>
                    <a:pt x="8212" y="16784"/>
                  </a:lnTo>
                  <a:lnTo>
                    <a:pt x="8390" y="16606"/>
                  </a:lnTo>
                  <a:lnTo>
                    <a:pt x="8390" y="16442"/>
                  </a:lnTo>
                  <a:cubicBezTo>
                    <a:pt x="8554" y="16264"/>
                    <a:pt x="8554" y="15922"/>
                    <a:pt x="8732" y="15580"/>
                  </a:cubicBezTo>
                  <a:cubicBezTo>
                    <a:pt x="9416" y="13527"/>
                    <a:pt x="9922" y="11310"/>
                    <a:pt x="10264" y="9080"/>
                  </a:cubicBezTo>
                  <a:cubicBezTo>
                    <a:pt x="10264" y="8915"/>
                    <a:pt x="10442" y="8573"/>
                    <a:pt x="10442" y="8395"/>
                  </a:cubicBezTo>
                  <a:cubicBezTo>
                    <a:pt x="10442" y="8053"/>
                    <a:pt x="10442" y="7711"/>
                    <a:pt x="10607" y="7547"/>
                  </a:cubicBezTo>
                  <a:lnTo>
                    <a:pt x="10607" y="6685"/>
                  </a:lnTo>
                  <a:lnTo>
                    <a:pt x="10784" y="6343"/>
                  </a:lnTo>
                  <a:lnTo>
                    <a:pt x="10784" y="5836"/>
                  </a:lnTo>
                  <a:cubicBezTo>
                    <a:pt x="10784" y="5316"/>
                    <a:pt x="10949" y="4810"/>
                    <a:pt x="10949" y="4290"/>
                  </a:cubicBezTo>
                  <a:lnTo>
                    <a:pt x="10949" y="3442"/>
                  </a:lnTo>
                  <a:lnTo>
                    <a:pt x="11127" y="2922"/>
                  </a:lnTo>
                  <a:lnTo>
                    <a:pt x="11127" y="2757"/>
                  </a:lnTo>
                  <a:lnTo>
                    <a:pt x="11127" y="2579"/>
                  </a:lnTo>
                  <a:cubicBezTo>
                    <a:pt x="11127" y="1389"/>
                    <a:pt x="10264" y="185"/>
                    <a:pt x="9074" y="20"/>
                  </a:cubicBezTo>
                  <a:cubicBezTo>
                    <a:pt x="8969" y="7"/>
                    <a:pt x="8866" y="0"/>
                    <a:pt x="8764" y="0"/>
                  </a:cubicBez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 flipH="1">
              <a:off x="6317990" y="2383279"/>
              <a:ext cx="226799" cy="323499"/>
            </a:xfrm>
            <a:custGeom>
              <a:avLst/>
              <a:gdLst/>
              <a:ahLst/>
              <a:cxnLst/>
              <a:rect l="l" t="t" r="r" b="b"/>
              <a:pathLst>
                <a:path w="6159" h="8785" extrusionOk="0">
                  <a:moveTo>
                    <a:pt x="3928" y="0"/>
                  </a:moveTo>
                  <a:cubicBezTo>
                    <a:pt x="3586" y="0"/>
                    <a:pt x="3244" y="520"/>
                    <a:pt x="2902" y="684"/>
                  </a:cubicBezTo>
                  <a:cubicBezTo>
                    <a:pt x="2396" y="1027"/>
                    <a:pt x="1876" y="1547"/>
                    <a:pt x="1534" y="2053"/>
                  </a:cubicBezTo>
                  <a:cubicBezTo>
                    <a:pt x="1191" y="2573"/>
                    <a:pt x="165" y="4448"/>
                    <a:pt x="343" y="5132"/>
                  </a:cubicBezTo>
                  <a:cubicBezTo>
                    <a:pt x="343" y="5206"/>
                    <a:pt x="367" y="5238"/>
                    <a:pt x="408" y="5238"/>
                  </a:cubicBezTo>
                  <a:cubicBezTo>
                    <a:pt x="660" y="5238"/>
                    <a:pt x="1559" y="4057"/>
                    <a:pt x="1711" y="3763"/>
                  </a:cubicBezTo>
                  <a:cubicBezTo>
                    <a:pt x="1876" y="3421"/>
                    <a:pt x="2218" y="3421"/>
                    <a:pt x="2218" y="3421"/>
                  </a:cubicBezTo>
                  <a:lnTo>
                    <a:pt x="2218" y="3421"/>
                  </a:lnTo>
                  <a:cubicBezTo>
                    <a:pt x="2218" y="3421"/>
                    <a:pt x="1" y="7020"/>
                    <a:pt x="165" y="7527"/>
                  </a:cubicBezTo>
                  <a:cubicBezTo>
                    <a:pt x="185" y="7584"/>
                    <a:pt x="221" y="7610"/>
                    <a:pt x="271" y="7610"/>
                  </a:cubicBezTo>
                  <a:cubicBezTo>
                    <a:pt x="668" y="7610"/>
                    <a:pt x="1914" y="5936"/>
                    <a:pt x="2218" y="5474"/>
                  </a:cubicBezTo>
                  <a:lnTo>
                    <a:pt x="2218" y="5474"/>
                  </a:lnTo>
                  <a:cubicBezTo>
                    <a:pt x="2217" y="5475"/>
                    <a:pt x="685" y="8389"/>
                    <a:pt x="849" y="8731"/>
                  </a:cubicBezTo>
                  <a:cubicBezTo>
                    <a:pt x="887" y="8768"/>
                    <a:pt x="931" y="8785"/>
                    <a:pt x="980" y="8785"/>
                  </a:cubicBezTo>
                  <a:cubicBezTo>
                    <a:pt x="1608" y="8785"/>
                    <a:pt x="3079" y="5995"/>
                    <a:pt x="3080" y="5994"/>
                  </a:cubicBezTo>
                  <a:lnTo>
                    <a:pt x="3080" y="5994"/>
                  </a:lnTo>
                  <a:cubicBezTo>
                    <a:pt x="3079" y="5995"/>
                    <a:pt x="1876" y="8553"/>
                    <a:pt x="2396" y="8731"/>
                  </a:cubicBezTo>
                  <a:cubicBezTo>
                    <a:pt x="2406" y="8736"/>
                    <a:pt x="2416" y="8738"/>
                    <a:pt x="2428" y="8738"/>
                  </a:cubicBezTo>
                  <a:cubicBezTo>
                    <a:pt x="2806" y="8738"/>
                    <a:pt x="3928" y="6159"/>
                    <a:pt x="3928" y="6158"/>
                  </a:cubicBezTo>
                  <a:lnTo>
                    <a:pt x="3928" y="6158"/>
                  </a:lnTo>
                  <a:cubicBezTo>
                    <a:pt x="3928" y="6159"/>
                    <a:pt x="3422" y="7869"/>
                    <a:pt x="3764" y="8211"/>
                  </a:cubicBezTo>
                  <a:cubicBezTo>
                    <a:pt x="3780" y="8226"/>
                    <a:pt x="3797" y="8234"/>
                    <a:pt x="3816" y="8234"/>
                  </a:cubicBezTo>
                  <a:cubicBezTo>
                    <a:pt x="4212" y="8234"/>
                    <a:pt x="5305" y="4937"/>
                    <a:pt x="5475" y="4283"/>
                  </a:cubicBezTo>
                  <a:cubicBezTo>
                    <a:pt x="5639" y="3763"/>
                    <a:pt x="6159" y="2231"/>
                    <a:pt x="6159" y="1547"/>
                  </a:cubicBezTo>
                  <a:cubicBezTo>
                    <a:pt x="6159" y="1027"/>
                    <a:pt x="4955" y="0"/>
                    <a:pt x="3928" y="0"/>
                  </a:cubicBez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 flipH="1">
              <a:off x="5990441" y="1407149"/>
              <a:ext cx="302362" cy="438390"/>
            </a:xfrm>
            <a:custGeom>
              <a:avLst/>
              <a:gdLst/>
              <a:ahLst/>
              <a:cxnLst/>
              <a:rect l="l" t="t" r="r" b="b"/>
              <a:pathLst>
                <a:path w="8211" h="11905" extrusionOk="0">
                  <a:moveTo>
                    <a:pt x="4106" y="1"/>
                  </a:moveTo>
                  <a:cubicBezTo>
                    <a:pt x="4106" y="1"/>
                    <a:pt x="3079" y="507"/>
                    <a:pt x="2395" y="2054"/>
                  </a:cubicBezTo>
                  <a:cubicBezTo>
                    <a:pt x="1711" y="3928"/>
                    <a:pt x="0" y="10771"/>
                    <a:pt x="0" y="10771"/>
                  </a:cubicBezTo>
                  <a:cubicBezTo>
                    <a:pt x="0" y="10771"/>
                    <a:pt x="3259" y="11904"/>
                    <a:pt x="5589" y="11904"/>
                  </a:cubicBezTo>
                  <a:cubicBezTo>
                    <a:pt x="5980" y="11904"/>
                    <a:pt x="6346" y="11872"/>
                    <a:pt x="6665" y="11797"/>
                  </a:cubicBezTo>
                  <a:cubicBezTo>
                    <a:pt x="6665" y="11797"/>
                    <a:pt x="8211" y="4791"/>
                    <a:pt x="8211" y="3080"/>
                  </a:cubicBezTo>
                  <a:cubicBezTo>
                    <a:pt x="8211" y="343"/>
                    <a:pt x="4106" y="1"/>
                    <a:pt x="4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 flipH="1">
              <a:off x="5410905" y="3945427"/>
              <a:ext cx="132566" cy="126012"/>
            </a:xfrm>
            <a:custGeom>
              <a:avLst/>
              <a:gdLst/>
              <a:ahLst/>
              <a:cxnLst/>
              <a:rect l="l" t="t" r="r" b="b"/>
              <a:pathLst>
                <a:path w="3600" h="3422" extrusionOk="0">
                  <a:moveTo>
                    <a:pt x="3421" y="1"/>
                  </a:moveTo>
                  <a:lnTo>
                    <a:pt x="0" y="343"/>
                  </a:lnTo>
                  <a:lnTo>
                    <a:pt x="178" y="3422"/>
                  </a:lnTo>
                  <a:lnTo>
                    <a:pt x="3599" y="3422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 flipH="1">
              <a:off x="5398311" y="2358055"/>
              <a:ext cx="535715" cy="1631745"/>
            </a:xfrm>
            <a:custGeom>
              <a:avLst/>
              <a:gdLst/>
              <a:ahLst/>
              <a:cxnLst/>
              <a:rect l="l" t="t" r="r" b="b"/>
              <a:pathLst>
                <a:path w="14548" h="44312" extrusionOk="0">
                  <a:moveTo>
                    <a:pt x="7869" y="1"/>
                  </a:moveTo>
                  <a:lnTo>
                    <a:pt x="6679" y="685"/>
                  </a:lnTo>
                  <a:lnTo>
                    <a:pt x="6337" y="863"/>
                  </a:lnTo>
                  <a:lnTo>
                    <a:pt x="1" y="4284"/>
                  </a:lnTo>
                  <a:lnTo>
                    <a:pt x="179" y="4791"/>
                  </a:lnTo>
                  <a:lnTo>
                    <a:pt x="7021" y="23101"/>
                  </a:lnTo>
                  <a:cubicBezTo>
                    <a:pt x="7021" y="30627"/>
                    <a:pt x="10442" y="44312"/>
                    <a:pt x="10442" y="44312"/>
                  </a:cubicBezTo>
                  <a:lnTo>
                    <a:pt x="14547" y="44134"/>
                  </a:lnTo>
                  <a:lnTo>
                    <a:pt x="13343" y="22759"/>
                  </a:lnTo>
                  <a:lnTo>
                    <a:pt x="13343" y="22416"/>
                  </a:lnTo>
                  <a:cubicBezTo>
                    <a:pt x="12317" y="18133"/>
                    <a:pt x="10100" y="7705"/>
                    <a:pt x="8554" y="2574"/>
                  </a:cubicBezTo>
                  <a:lnTo>
                    <a:pt x="8554" y="2232"/>
                  </a:lnTo>
                  <a:cubicBezTo>
                    <a:pt x="8211" y="1369"/>
                    <a:pt x="8047" y="863"/>
                    <a:pt x="8047" y="343"/>
                  </a:cubicBezTo>
                  <a:cubicBezTo>
                    <a:pt x="7869" y="179"/>
                    <a:pt x="7869" y="1"/>
                    <a:pt x="7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 flipH="1">
              <a:off x="5316672" y="4021026"/>
              <a:ext cx="251987" cy="220760"/>
            </a:xfrm>
            <a:custGeom>
              <a:avLst/>
              <a:gdLst/>
              <a:ahLst/>
              <a:cxnLst/>
              <a:rect l="l" t="t" r="r" b="b"/>
              <a:pathLst>
                <a:path w="6843" h="5995" extrusionOk="0">
                  <a:moveTo>
                    <a:pt x="2737" y="0"/>
                  </a:moveTo>
                  <a:cubicBezTo>
                    <a:pt x="1026" y="0"/>
                    <a:pt x="862" y="862"/>
                    <a:pt x="684" y="1205"/>
                  </a:cubicBezTo>
                  <a:cubicBezTo>
                    <a:pt x="684" y="1369"/>
                    <a:pt x="520" y="1711"/>
                    <a:pt x="520" y="2231"/>
                  </a:cubicBezTo>
                  <a:cubicBezTo>
                    <a:pt x="520" y="2395"/>
                    <a:pt x="342" y="2573"/>
                    <a:pt x="342" y="2737"/>
                  </a:cubicBezTo>
                  <a:cubicBezTo>
                    <a:pt x="342" y="3257"/>
                    <a:pt x="178" y="3764"/>
                    <a:pt x="178" y="4106"/>
                  </a:cubicBezTo>
                  <a:cubicBezTo>
                    <a:pt x="0" y="4448"/>
                    <a:pt x="0" y="4968"/>
                    <a:pt x="0" y="5310"/>
                  </a:cubicBezTo>
                  <a:lnTo>
                    <a:pt x="0" y="5652"/>
                  </a:lnTo>
                  <a:lnTo>
                    <a:pt x="0" y="5994"/>
                  </a:lnTo>
                  <a:lnTo>
                    <a:pt x="6842" y="5994"/>
                  </a:lnTo>
                  <a:lnTo>
                    <a:pt x="6842" y="5310"/>
                  </a:lnTo>
                  <a:cubicBezTo>
                    <a:pt x="6842" y="4626"/>
                    <a:pt x="6500" y="3599"/>
                    <a:pt x="5652" y="2915"/>
                  </a:cubicBezTo>
                  <a:cubicBezTo>
                    <a:pt x="4448" y="1889"/>
                    <a:pt x="4790" y="2053"/>
                    <a:pt x="4625" y="1711"/>
                  </a:cubicBezTo>
                  <a:cubicBezTo>
                    <a:pt x="4625" y="1547"/>
                    <a:pt x="4283" y="862"/>
                    <a:pt x="4283" y="685"/>
                  </a:cubicBezTo>
                  <a:cubicBezTo>
                    <a:pt x="4105" y="342"/>
                    <a:pt x="3941" y="0"/>
                    <a:pt x="2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 flipH="1">
              <a:off x="5946584" y="3945427"/>
              <a:ext cx="119457" cy="126012"/>
            </a:xfrm>
            <a:custGeom>
              <a:avLst/>
              <a:gdLst/>
              <a:ahLst/>
              <a:cxnLst/>
              <a:rect l="l" t="t" r="r" b="b"/>
              <a:pathLst>
                <a:path w="3244" h="3422" extrusionOk="0">
                  <a:moveTo>
                    <a:pt x="3244" y="1"/>
                  </a:moveTo>
                  <a:lnTo>
                    <a:pt x="0" y="343"/>
                  </a:lnTo>
                  <a:lnTo>
                    <a:pt x="0" y="3422"/>
                  </a:lnTo>
                  <a:lnTo>
                    <a:pt x="3079" y="3422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 flipH="1">
              <a:off x="5914841" y="4036455"/>
              <a:ext cx="434928" cy="211370"/>
            </a:xfrm>
            <a:custGeom>
              <a:avLst/>
              <a:gdLst/>
              <a:ahLst/>
              <a:cxnLst/>
              <a:rect l="l" t="t" r="r" b="b"/>
              <a:pathLst>
                <a:path w="11811" h="5740" extrusionOk="0">
                  <a:moveTo>
                    <a:pt x="7571" y="0"/>
                  </a:moveTo>
                  <a:cubicBezTo>
                    <a:pt x="7434" y="0"/>
                    <a:pt x="7305" y="29"/>
                    <a:pt x="7185" y="101"/>
                  </a:cubicBezTo>
                  <a:cubicBezTo>
                    <a:pt x="7185" y="101"/>
                    <a:pt x="7021" y="443"/>
                    <a:pt x="5995" y="1292"/>
                  </a:cubicBezTo>
                  <a:cubicBezTo>
                    <a:pt x="5133" y="1976"/>
                    <a:pt x="3600" y="2660"/>
                    <a:pt x="2396" y="3180"/>
                  </a:cubicBezTo>
                  <a:cubicBezTo>
                    <a:pt x="685" y="3865"/>
                    <a:pt x="179" y="4549"/>
                    <a:pt x="1" y="5055"/>
                  </a:cubicBezTo>
                  <a:cubicBezTo>
                    <a:pt x="1" y="5397"/>
                    <a:pt x="179" y="5739"/>
                    <a:pt x="179" y="5739"/>
                  </a:cubicBezTo>
                  <a:lnTo>
                    <a:pt x="11633" y="5575"/>
                  </a:lnTo>
                  <a:lnTo>
                    <a:pt x="11633" y="4891"/>
                  </a:lnTo>
                  <a:cubicBezTo>
                    <a:pt x="11811" y="4029"/>
                    <a:pt x="11469" y="2496"/>
                    <a:pt x="11291" y="1470"/>
                  </a:cubicBezTo>
                  <a:lnTo>
                    <a:pt x="11291" y="1128"/>
                  </a:lnTo>
                  <a:cubicBezTo>
                    <a:pt x="11126" y="950"/>
                    <a:pt x="11126" y="950"/>
                    <a:pt x="11126" y="786"/>
                  </a:cubicBezTo>
                  <a:cubicBezTo>
                    <a:pt x="11126" y="175"/>
                    <a:pt x="10784" y="86"/>
                    <a:pt x="10583" y="86"/>
                  </a:cubicBezTo>
                  <a:cubicBezTo>
                    <a:pt x="10501" y="86"/>
                    <a:pt x="10442" y="101"/>
                    <a:pt x="10442" y="101"/>
                  </a:cubicBezTo>
                  <a:cubicBezTo>
                    <a:pt x="10166" y="422"/>
                    <a:pt x="9864" y="532"/>
                    <a:pt x="9555" y="532"/>
                  </a:cubicBezTo>
                  <a:cubicBezTo>
                    <a:pt x="8875" y="532"/>
                    <a:pt x="8155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 flipH="1">
              <a:off x="5631628" y="2150441"/>
              <a:ext cx="617354" cy="387683"/>
            </a:xfrm>
            <a:custGeom>
              <a:avLst/>
              <a:gdLst/>
              <a:ahLst/>
              <a:cxnLst/>
              <a:rect l="l" t="t" r="r" b="b"/>
              <a:pathLst>
                <a:path w="16765" h="10528" extrusionOk="0">
                  <a:moveTo>
                    <a:pt x="1711" y="1"/>
                  </a:moveTo>
                  <a:cubicBezTo>
                    <a:pt x="1711" y="1"/>
                    <a:pt x="343" y="4270"/>
                    <a:pt x="1" y="6665"/>
                  </a:cubicBezTo>
                  <a:lnTo>
                    <a:pt x="1" y="7007"/>
                  </a:lnTo>
                  <a:cubicBezTo>
                    <a:pt x="1" y="7692"/>
                    <a:pt x="179" y="8212"/>
                    <a:pt x="343" y="8376"/>
                  </a:cubicBezTo>
                  <a:cubicBezTo>
                    <a:pt x="1711" y="9238"/>
                    <a:pt x="4626" y="9922"/>
                    <a:pt x="7705" y="10264"/>
                  </a:cubicBezTo>
                  <a:cubicBezTo>
                    <a:pt x="8960" y="10433"/>
                    <a:pt x="10232" y="10527"/>
                    <a:pt x="11391" y="10527"/>
                  </a:cubicBezTo>
                  <a:cubicBezTo>
                    <a:pt x="13708" y="10527"/>
                    <a:pt x="15569" y="10150"/>
                    <a:pt x="15916" y="9238"/>
                  </a:cubicBezTo>
                  <a:cubicBezTo>
                    <a:pt x="16080" y="9238"/>
                    <a:pt x="16080" y="9060"/>
                    <a:pt x="16080" y="8896"/>
                  </a:cubicBezTo>
                  <a:cubicBezTo>
                    <a:pt x="16080" y="8718"/>
                    <a:pt x="16258" y="8554"/>
                    <a:pt x="16258" y="8554"/>
                  </a:cubicBezTo>
                  <a:cubicBezTo>
                    <a:pt x="16258" y="8212"/>
                    <a:pt x="16258" y="8034"/>
                    <a:pt x="16422" y="7870"/>
                  </a:cubicBezTo>
                  <a:lnTo>
                    <a:pt x="16422" y="7527"/>
                  </a:lnTo>
                  <a:cubicBezTo>
                    <a:pt x="16764" y="5297"/>
                    <a:pt x="16422" y="3080"/>
                    <a:pt x="16422" y="3080"/>
                  </a:cubicBez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 flipH="1">
              <a:off x="5927435" y="2421060"/>
              <a:ext cx="321547" cy="1568739"/>
            </a:xfrm>
            <a:custGeom>
              <a:avLst/>
              <a:gdLst/>
              <a:ahLst/>
              <a:cxnLst/>
              <a:rect l="l" t="t" r="r" b="b"/>
              <a:pathLst>
                <a:path w="8732" h="42601" extrusionOk="0">
                  <a:moveTo>
                    <a:pt x="1" y="1"/>
                  </a:moveTo>
                  <a:lnTo>
                    <a:pt x="1" y="343"/>
                  </a:lnTo>
                  <a:lnTo>
                    <a:pt x="1" y="1205"/>
                  </a:lnTo>
                  <a:lnTo>
                    <a:pt x="1" y="1547"/>
                  </a:lnTo>
                  <a:lnTo>
                    <a:pt x="1" y="1711"/>
                  </a:lnTo>
                  <a:lnTo>
                    <a:pt x="1" y="2053"/>
                  </a:lnTo>
                  <a:cubicBezTo>
                    <a:pt x="179" y="10442"/>
                    <a:pt x="521" y="17968"/>
                    <a:pt x="1027" y="23442"/>
                  </a:cubicBezTo>
                  <a:lnTo>
                    <a:pt x="1027" y="23784"/>
                  </a:lnTo>
                  <a:lnTo>
                    <a:pt x="4448" y="42601"/>
                  </a:lnTo>
                  <a:lnTo>
                    <a:pt x="8732" y="42259"/>
                  </a:lnTo>
                  <a:cubicBezTo>
                    <a:pt x="8732" y="42259"/>
                    <a:pt x="8554" y="27370"/>
                    <a:pt x="7705" y="23949"/>
                  </a:cubicBezTo>
                  <a:lnTo>
                    <a:pt x="7705" y="3080"/>
                  </a:lnTo>
                  <a:lnTo>
                    <a:pt x="7705" y="1"/>
                  </a:lnTo>
                  <a:lnTo>
                    <a:pt x="1889" y="685"/>
                  </a:lnTo>
                  <a:lnTo>
                    <a:pt x="1547" y="521"/>
                  </a:lnTo>
                  <a:lnTo>
                    <a:pt x="1369" y="521"/>
                  </a:lnTo>
                  <a:lnTo>
                    <a:pt x="863" y="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flipH="1">
              <a:off x="5574698" y="1325031"/>
              <a:ext cx="642542" cy="1011997"/>
            </a:xfrm>
            <a:custGeom>
              <a:avLst/>
              <a:gdLst/>
              <a:ahLst/>
              <a:cxnLst/>
              <a:rect l="l" t="t" r="r" b="b"/>
              <a:pathLst>
                <a:path w="17449" h="27482" extrusionOk="0">
                  <a:moveTo>
                    <a:pt x="6323" y="0"/>
                  </a:moveTo>
                  <a:cubicBezTo>
                    <a:pt x="6323" y="178"/>
                    <a:pt x="6323" y="178"/>
                    <a:pt x="6159" y="342"/>
                  </a:cubicBezTo>
                  <a:cubicBezTo>
                    <a:pt x="6159" y="342"/>
                    <a:pt x="5981" y="520"/>
                    <a:pt x="5817" y="520"/>
                  </a:cubicBezTo>
                  <a:cubicBezTo>
                    <a:pt x="5639" y="685"/>
                    <a:pt x="5475" y="862"/>
                    <a:pt x="5297" y="862"/>
                  </a:cubicBezTo>
                  <a:cubicBezTo>
                    <a:pt x="5297" y="1027"/>
                    <a:pt x="5133" y="1027"/>
                    <a:pt x="5133" y="1027"/>
                  </a:cubicBezTo>
                  <a:lnTo>
                    <a:pt x="4955" y="1027"/>
                  </a:lnTo>
                  <a:cubicBezTo>
                    <a:pt x="4955" y="1205"/>
                    <a:pt x="4791" y="1205"/>
                    <a:pt x="4791" y="1205"/>
                  </a:cubicBezTo>
                  <a:cubicBezTo>
                    <a:pt x="4613" y="1205"/>
                    <a:pt x="4448" y="1205"/>
                    <a:pt x="4448" y="1369"/>
                  </a:cubicBezTo>
                  <a:cubicBezTo>
                    <a:pt x="3422" y="1547"/>
                    <a:pt x="2560" y="1711"/>
                    <a:pt x="2054" y="2231"/>
                  </a:cubicBezTo>
                  <a:lnTo>
                    <a:pt x="1711" y="2573"/>
                  </a:lnTo>
                  <a:cubicBezTo>
                    <a:pt x="1534" y="2737"/>
                    <a:pt x="1369" y="3079"/>
                    <a:pt x="1369" y="3422"/>
                  </a:cubicBezTo>
                  <a:lnTo>
                    <a:pt x="1369" y="3764"/>
                  </a:lnTo>
                  <a:cubicBezTo>
                    <a:pt x="1369" y="4790"/>
                    <a:pt x="1711" y="6336"/>
                    <a:pt x="1876" y="8895"/>
                  </a:cubicBezTo>
                  <a:lnTo>
                    <a:pt x="1876" y="11632"/>
                  </a:lnTo>
                  <a:lnTo>
                    <a:pt x="1876" y="12494"/>
                  </a:lnTo>
                  <a:lnTo>
                    <a:pt x="1876" y="12837"/>
                  </a:lnTo>
                  <a:lnTo>
                    <a:pt x="1876" y="13343"/>
                  </a:lnTo>
                  <a:lnTo>
                    <a:pt x="1876" y="13863"/>
                  </a:lnTo>
                  <a:cubicBezTo>
                    <a:pt x="1711" y="14205"/>
                    <a:pt x="1711" y="14547"/>
                    <a:pt x="1711" y="14889"/>
                  </a:cubicBezTo>
                  <a:cubicBezTo>
                    <a:pt x="1711" y="15231"/>
                    <a:pt x="1711" y="15573"/>
                    <a:pt x="1534" y="15916"/>
                  </a:cubicBezTo>
                  <a:lnTo>
                    <a:pt x="1534" y="16942"/>
                  </a:lnTo>
                  <a:cubicBezTo>
                    <a:pt x="1191" y="18310"/>
                    <a:pt x="849" y="20527"/>
                    <a:pt x="507" y="22758"/>
                  </a:cubicBezTo>
                  <a:cubicBezTo>
                    <a:pt x="343" y="23100"/>
                    <a:pt x="343" y="23442"/>
                    <a:pt x="343" y="23784"/>
                  </a:cubicBezTo>
                  <a:cubicBezTo>
                    <a:pt x="165" y="24126"/>
                    <a:pt x="165" y="24633"/>
                    <a:pt x="1" y="24975"/>
                  </a:cubicBezTo>
                  <a:lnTo>
                    <a:pt x="1" y="25495"/>
                  </a:lnTo>
                  <a:cubicBezTo>
                    <a:pt x="2054" y="26521"/>
                    <a:pt x="4271" y="27028"/>
                    <a:pt x="6159" y="27370"/>
                  </a:cubicBezTo>
                  <a:cubicBezTo>
                    <a:pt x="6973" y="27447"/>
                    <a:pt x="7760" y="27481"/>
                    <a:pt x="8514" y="27481"/>
                  </a:cubicBezTo>
                  <a:cubicBezTo>
                    <a:pt x="11081" y="27481"/>
                    <a:pt x="13252" y="27087"/>
                    <a:pt x="14712" y="26685"/>
                  </a:cubicBezTo>
                  <a:cubicBezTo>
                    <a:pt x="15396" y="26521"/>
                    <a:pt x="15902" y="26343"/>
                    <a:pt x="16245" y="26179"/>
                  </a:cubicBezTo>
                  <a:cubicBezTo>
                    <a:pt x="16245" y="25495"/>
                    <a:pt x="16423" y="24633"/>
                    <a:pt x="16587" y="23784"/>
                  </a:cubicBezTo>
                  <a:cubicBezTo>
                    <a:pt x="16929" y="22074"/>
                    <a:pt x="17271" y="20363"/>
                    <a:pt x="17271" y="18995"/>
                  </a:cubicBezTo>
                  <a:cubicBezTo>
                    <a:pt x="17449" y="16080"/>
                    <a:pt x="17449" y="11810"/>
                    <a:pt x="17449" y="11810"/>
                  </a:cubicBezTo>
                  <a:lnTo>
                    <a:pt x="17449" y="11632"/>
                  </a:lnTo>
                  <a:lnTo>
                    <a:pt x="17449" y="10442"/>
                  </a:lnTo>
                  <a:cubicBezTo>
                    <a:pt x="17449" y="10442"/>
                    <a:pt x="17449" y="10264"/>
                    <a:pt x="17271" y="10264"/>
                  </a:cubicBezTo>
                  <a:lnTo>
                    <a:pt x="17271" y="10100"/>
                  </a:lnTo>
                  <a:lnTo>
                    <a:pt x="17271" y="9237"/>
                  </a:lnTo>
                  <a:lnTo>
                    <a:pt x="17271" y="7705"/>
                  </a:lnTo>
                  <a:cubicBezTo>
                    <a:pt x="17107" y="7363"/>
                    <a:pt x="17107" y="7185"/>
                    <a:pt x="17107" y="6843"/>
                  </a:cubicBezTo>
                  <a:cubicBezTo>
                    <a:pt x="17107" y="4968"/>
                    <a:pt x="16587" y="3599"/>
                    <a:pt x="16080" y="2573"/>
                  </a:cubicBezTo>
                  <a:cubicBezTo>
                    <a:pt x="15902" y="2395"/>
                    <a:pt x="15738" y="2231"/>
                    <a:pt x="15396" y="2053"/>
                  </a:cubicBezTo>
                  <a:cubicBezTo>
                    <a:pt x="15396" y="1889"/>
                    <a:pt x="15218" y="1711"/>
                    <a:pt x="15054" y="1711"/>
                  </a:cubicBezTo>
                  <a:cubicBezTo>
                    <a:pt x="14712" y="1369"/>
                    <a:pt x="14370" y="1369"/>
                    <a:pt x="14028" y="1205"/>
                  </a:cubicBezTo>
                  <a:cubicBezTo>
                    <a:pt x="13508" y="1205"/>
                    <a:pt x="13166" y="1027"/>
                    <a:pt x="13001" y="1027"/>
                  </a:cubicBezTo>
                  <a:lnTo>
                    <a:pt x="12823" y="1027"/>
                  </a:lnTo>
                  <a:cubicBezTo>
                    <a:pt x="12659" y="862"/>
                    <a:pt x="12481" y="862"/>
                    <a:pt x="12317" y="862"/>
                  </a:cubicBezTo>
                  <a:cubicBezTo>
                    <a:pt x="12139" y="685"/>
                    <a:pt x="11975" y="685"/>
                    <a:pt x="11797" y="685"/>
                  </a:cubicBezTo>
                  <a:lnTo>
                    <a:pt x="11797" y="520"/>
                  </a:lnTo>
                  <a:lnTo>
                    <a:pt x="11633" y="520"/>
                  </a:lnTo>
                  <a:lnTo>
                    <a:pt x="11455" y="342"/>
                  </a:lnTo>
                  <a:cubicBezTo>
                    <a:pt x="11113" y="178"/>
                    <a:pt x="10949" y="178"/>
                    <a:pt x="10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flipH="1">
              <a:off x="5984365" y="1589575"/>
              <a:ext cx="126012" cy="126012"/>
            </a:xfrm>
            <a:custGeom>
              <a:avLst/>
              <a:gdLst/>
              <a:ahLst/>
              <a:cxnLst/>
              <a:rect l="l" t="t" r="r" b="b"/>
              <a:pathLst>
                <a:path w="3422" h="3422" extrusionOk="0">
                  <a:moveTo>
                    <a:pt x="1546" y="1"/>
                  </a:moveTo>
                  <a:lnTo>
                    <a:pt x="1204" y="179"/>
                  </a:lnTo>
                  <a:lnTo>
                    <a:pt x="862" y="343"/>
                  </a:lnTo>
                  <a:lnTo>
                    <a:pt x="178" y="685"/>
                  </a:lnTo>
                  <a:cubicBezTo>
                    <a:pt x="0" y="863"/>
                    <a:pt x="0" y="863"/>
                    <a:pt x="0" y="1027"/>
                  </a:cubicBezTo>
                  <a:cubicBezTo>
                    <a:pt x="342" y="1711"/>
                    <a:pt x="1369" y="3422"/>
                    <a:pt x="1711" y="3422"/>
                  </a:cubicBezTo>
                  <a:cubicBezTo>
                    <a:pt x="1889" y="3422"/>
                    <a:pt x="2053" y="3258"/>
                    <a:pt x="2231" y="2916"/>
                  </a:cubicBezTo>
                  <a:cubicBezTo>
                    <a:pt x="2395" y="2738"/>
                    <a:pt x="2573" y="2396"/>
                    <a:pt x="2737" y="2231"/>
                  </a:cubicBezTo>
                  <a:cubicBezTo>
                    <a:pt x="2737" y="2053"/>
                    <a:pt x="2915" y="1889"/>
                    <a:pt x="2915" y="1889"/>
                  </a:cubicBezTo>
                  <a:cubicBezTo>
                    <a:pt x="2915" y="1711"/>
                    <a:pt x="3079" y="1711"/>
                    <a:pt x="3079" y="1547"/>
                  </a:cubicBezTo>
                  <a:cubicBezTo>
                    <a:pt x="3257" y="1369"/>
                    <a:pt x="3257" y="1205"/>
                    <a:pt x="3421" y="1027"/>
                  </a:cubicBezTo>
                  <a:cubicBezTo>
                    <a:pt x="3421" y="863"/>
                    <a:pt x="3421" y="863"/>
                    <a:pt x="3257" y="685"/>
                  </a:cubicBezTo>
                  <a:lnTo>
                    <a:pt x="1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flipH="1">
              <a:off x="5682003" y="882701"/>
              <a:ext cx="358850" cy="372438"/>
            </a:xfrm>
            <a:custGeom>
              <a:avLst/>
              <a:gdLst/>
              <a:ahLst/>
              <a:cxnLst/>
              <a:rect l="l" t="t" r="r" b="b"/>
              <a:pathLst>
                <a:path w="9745" h="10114" extrusionOk="0">
                  <a:moveTo>
                    <a:pt x="2827" y="0"/>
                  </a:moveTo>
                  <a:cubicBezTo>
                    <a:pt x="2392" y="0"/>
                    <a:pt x="2007" y="68"/>
                    <a:pt x="1711" y="216"/>
                  </a:cubicBezTo>
                  <a:cubicBezTo>
                    <a:pt x="1" y="900"/>
                    <a:pt x="849" y="2953"/>
                    <a:pt x="849" y="2953"/>
                  </a:cubicBezTo>
                  <a:cubicBezTo>
                    <a:pt x="849" y="2953"/>
                    <a:pt x="507" y="3117"/>
                    <a:pt x="507" y="3979"/>
                  </a:cubicBezTo>
                  <a:cubicBezTo>
                    <a:pt x="343" y="4828"/>
                    <a:pt x="685" y="5690"/>
                    <a:pt x="685" y="5690"/>
                  </a:cubicBezTo>
                  <a:cubicBezTo>
                    <a:pt x="2217" y="5690"/>
                    <a:pt x="3422" y="8769"/>
                    <a:pt x="4612" y="9618"/>
                  </a:cubicBezTo>
                  <a:cubicBezTo>
                    <a:pt x="5085" y="9985"/>
                    <a:pt x="5460" y="10113"/>
                    <a:pt x="5754" y="10113"/>
                  </a:cubicBezTo>
                  <a:cubicBezTo>
                    <a:pt x="6421" y="10113"/>
                    <a:pt x="6665" y="9453"/>
                    <a:pt x="6665" y="9453"/>
                  </a:cubicBezTo>
                  <a:cubicBezTo>
                    <a:pt x="6665" y="9453"/>
                    <a:pt x="7869" y="7743"/>
                    <a:pt x="8033" y="6374"/>
                  </a:cubicBezTo>
                  <a:cubicBezTo>
                    <a:pt x="8211" y="4828"/>
                    <a:pt x="9744" y="3802"/>
                    <a:pt x="7869" y="2091"/>
                  </a:cubicBezTo>
                  <a:cubicBezTo>
                    <a:pt x="6658" y="890"/>
                    <a:pt x="4404" y="0"/>
                    <a:pt x="2827" y="0"/>
                  </a:cubicBezTo>
                  <a:close/>
                </a:path>
              </a:pathLst>
            </a:custGeom>
            <a:solidFill>
              <a:srgbClr val="1D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5801460" y="1205611"/>
              <a:ext cx="176387" cy="156281"/>
            </a:xfrm>
            <a:custGeom>
              <a:avLst/>
              <a:gdLst/>
              <a:ahLst/>
              <a:cxnLst/>
              <a:rect l="l" t="t" r="r" b="b"/>
              <a:pathLst>
                <a:path w="4790" h="4244" extrusionOk="0">
                  <a:moveTo>
                    <a:pt x="4790" y="0"/>
                  </a:moveTo>
                  <a:lnTo>
                    <a:pt x="684" y="1875"/>
                  </a:lnTo>
                  <a:lnTo>
                    <a:pt x="164" y="2217"/>
                  </a:lnTo>
                  <a:lnTo>
                    <a:pt x="0" y="3243"/>
                  </a:lnTo>
                  <a:lnTo>
                    <a:pt x="342" y="3585"/>
                  </a:lnTo>
                  <a:cubicBezTo>
                    <a:pt x="1026" y="4085"/>
                    <a:pt x="1758" y="4243"/>
                    <a:pt x="2411" y="4243"/>
                  </a:cubicBezTo>
                  <a:cubicBezTo>
                    <a:pt x="3548" y="4243"/>
                    <a:pt x="4448" y="3763"/>
                    <a:pt x="4448" y="3763"/>
                  </a:cubicBezTo>
                  <a:lnTo>
                    <a:pt x="4790" y="0"/>
                  </a:ln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5870984" y="1362813"/>
              <a:ext cx="81676" cy="138606"/>
            </a:xfrm>
            <a:custGeom>
              <a:avLst/>
              <a:gdLst/>
              <a:ahLst/>
              <a:cxnLst/>
              <a:rect l="l" t="t" r="r" b="b"/>
              <a:pathLst>
                <a:path w="2218" h="3764" extrusionOk="0">
                  <a:moveTo>
                    <a:pt x="1191" y="1"/>
                  </a:moveTo>
                  <a:lnTo>
                    <a:pt x="0" y="1889"/>
                  </a:lnTo>
                  <a:lnTo>
                    <a:pt x="1027" y="3764"/>
                  </a:lnTo>
                  <a:lnTo>
                    <a:pt x="2217" y="188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5851831" y="1463600"/>
              <a:ext cx="163834" cy="737310"/>
            </a:xfrm>
            <a:custGeom>
              <a:avLst/>
              <a:gdLst/>
              <a:ahLst/>
              <a:cxnLst/>
              <a:rect l="l" t="t" r="r" b="b"/>
              <a:pathLst>
                <a:path w="4449" h="20022" extrusionOk="0">
                  <a:moveTo>
                    <a:pt x="2396" y="1"/>
                  </a:moveTo>
                  <a:lnTo>
                    <a:pt x="2396" y="179"/>
                  </a:lnTo>
                  <a:lnTo>
                    <a:pt x="2218" y="521"/>
                  </a:lnTo>
                  <a:lnTo>
                    <a:pt x="2218" y="1547"/>
                  </a:lnTo>
                  <a:lnTo>
                    <a:pt x="2053" y="1889"/>
                  </a:lnTo>
                  <a:lnTo>
                    <a:pt x="1876" y="2738"/>
                  </a:lnTo>
                  <a:lnTo>
                    <a:pt x="1876" y="3258"/>
                  </a:lnTo>
                  <a:lnTo>
                    <a:pt x="1711" y="4106"/>
                  </a:lnTo>
                  <a:lnTo>
                    <a:pt x="1711" y="4626"/>
                  </a:lnTo>
                  <a:lnTo>
                    <a:pt x="1533" y="5474"/>
                  </a:lnTo>
                  <a:lnTo>
                    <a:pt x="1533" y="5817"/>
                  </a:lnTo>
                  <a:lnTo>
                    <a:pt x="1369" y="6843"/>
                  </a:lnTo>
                  <a:lnTo>
                    <a:pt x="1191" y="7185"/>
                  </a:lnTo>
                  <a:lnTo>
                    <a:pt x="1191" y="8047"/>
                  </a:lnTo>
                  <a:lnTo>
                    <a:pt x="1027" y="8554"/>
                  </a:lnTo>
                  <a:lnTo>
                    <a:pt x="849" y="9416"/>
                  </a:lnTo>
                  <a:lnTo>
                    <a:pt x="849" y="9922"/>
                  </a:lnTo>
                  <a:lnTo>
                    <a:pt x="685" y="10784"/>
                  </a:lnTo>
                  <a:lnTo>
                    <a:pt x="685" y="11126"/>
                  </a:lnTo>
                  <a:lnTo>
                    <a:pt x="507" y="12153"/>
                  </a:lnTo>
                  <a:lnTo>
                    <a:pt x="507" y="12495"/>
                  </a:lnTo>
                  <a:lnTo>
                    <a:pt x="343" y="13521"/>
                  </a:lnTo>
                  <a:lnTo>
                    <a:pt x="165" y="13863"/>
                  </a:lnTo>
                  <a:lnTo>
                    <a:pt x="165" y="14712"/>
                  </a:lnTo>
                  <a:lnTo>
                    <a:pt x="1" y="15232"/>
                  </a:lnTo>
                  <a:lnTo>
                    <a:pt x="685" y="16942"/>
                  </a:lnTo>
                  <a:lnTo>
                    <a:pt x="1027" y="17791"/>
                  </a:lnTo>
                  <a:lnTo>
                    <a:pt x="1876" y="20021"/>
                  </a:lnTo>
                  <a:lnTo>
                    <a:pt x="2396" y="19159"/>
                  </a:lnTo>
                  <a:lnTo>
                    <a:pt x="2560" y="18817"/>
                  </a:lnTo>
                  <a:lnTo>
                    <a:pt x="2902" y="18133"/>
                  </a:lnTo>
                  <a:lnTo>
                    <a:pt x="3080" y="17791"/>
                  </a:lnTo>
                  <a:lnTo>
                    <a:pt x="3422" y="17106"/>
                  </a:lnTo>
                  <a:lnTo>
                    <a:pt x="3586" y="16942"/>
                  </a:lnTo>
                  <a:lnTo>
                    <a:pt x="3928" y="16258"/>
                  </a:lnTo>
                  <a:lnTo>
                    <a:pt x="4106" y="15916"/>
                  </a:lnTo>
                  <a:lnTo>
                    <a:pt x="4448" y="15232"/>
                  </a:lnTo>
                  <a:lnTo>
                    <a:pt x="4448" y="14712"/>
                  </a:lnTo>
                  <a:lnTo>
                    <a:pt x="4270" y="13521"/>
                  </a:lnTo>
                  <a:lnTo>
                    <a:pt x="4270" y="13001"/>
                  </a:lnTo>
                  <a:lnTo>
                    <a:pt x="4270" y="11810"/>
                  </a:lnTo>
                  <a:lnTo>
                    <a:pt x="4106" y="11290"/>
                  </a:lnTo>
                  <a:lnTo>
                    <a:pt x="4106" y="10100"/>
                  </a:lnTo>
                  <a:lnTo>
                    <a:pt x="4106" y="9580"/>
                  </a:lnTo>
                  <a:lnTo>
                    <a:pt x="3928" y="8389"/>
                  </a:lnTo>
                  <a:lnTo>
                    <a:pt x="3928" y="7869"/>
                  </a:lnTo>
                  <a:lnTo>
                    <a:pt x="3764" y="6843"/>
                  </a:lnTo>
                  <a:lnTo>
                    <a:pt x="3764" y="6337"/>
                  </a:lnTo>
                  <a:lnTo>
                    <a:pt x="3586" y="5132"/>
                  </a:lnTo>
                  <a:lnTo>
                    <a:pt x="3586" y="4626"/>
                  </a:lnTo>
                  <a:lnTo>
                    <a:pt x="3586" y="3422"/>
                  </a:lnTo>
                  <a:lnTo>
                    <a:pt x="3422" y="2915"/>
                  </a:lnTo>
                  <a:lnTo>
                    <a:pt x="3422" y="1711"/>
                  </a:lnTo>
                  <a:lnTo>
                    <a:pt x="3422" y="1205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5757599" y="1306361"/>
              <a:ext cx="151240" cy="138646"/>
            </a:xfrm>
            <a:custGeom>
              <a:avLst/>
              <a:gdLst/>
              <a:ahLst/>
              <a:cxnLst/>
              <a:rect l="l" t="t" r="r" b="b"/>
              <a:pathLst>
                <a:path w="4107" h="3765" extrusionOk="0">
                  <a:moveTo>
                    <a:pt x="2574" y="1"/>
                  </a:moveTo>
                  <a:cubicBezTo>
                    <a:pt x="1711" y="1534"/>
                    <a:pt x="1" y="1534"/>
                    <a:pt x="1" y="1534"/>
                  </a:cubicBezTo>
                  <a:lnTo>
                    <a:pt x="1205" y="3764"/>
                  </a:lnTo>
                  <a:lnTo>
                    <a:pt x="4106" y="1369"/>
                  </a:lnTo>
                  <a:cubicBezTo>
                    <a:pt x="3600" y="1"/>
                    <a:pt x="2574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5908802" y="1312437"/>
              <a:ext cx="126012" cy="126012"/>
            </a:xfrm>
            <a:custGeom>
              <a:avLst/>
              <a:gdLst/>
              <a:ahLst/>
              <a:cxnLst/>
              <a:rect l="l" t="t" r="r" b="b"/>
              <a:pathLst>
                <a:path w="3422" h="3422" extrusionOk="0">
                  <a:moveTo>
                    <a:pt x="1547" y="0"/>
                  </a:moveTo>
                  <a:cubicBezTo>
                    <a:pt x="1547" y="0"/>
                    <a:pt x="521" y="342"/>
                    <a:pt x="1" y="1547"/>
                  </a:cubicBezTo>
                  <a:lnTo>
                    <a:pt x="2053" y="3421"/>
                  </a:lnTo>
                  <a:lnTo>
                    <a:pt x="3422" y="1369"/>
                  </a:lnTo>
                  <a:cubicBezTo>
                    <a:pt x="3422" y="1369"/>
                    <a:pt x="2573" y="1369"/>
                    <a:pt x="1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6003035" y="1087074"/>
              <a:ext cx="50375" cy="87347"/>
            </a:xfrm>
            <a:custGeom>
              <a:avLst/>
              <a:gdLst/>
              <a:ahLst/>
              <a:cxnLst/>
              <a:rect l="l" t="t" r="r" b="b"/>
              <a:pathLst>
                <a:path w="1368" h="2372" extrusionOk="0">
                  <a:moveTo>
                    <a:pt x="833" y="0"/>
                  </a:moveTo>
                  <a:cubicBezTo>
                    <a:pt x="681" y="0"/>
                    <a:pt x="510" y="76"/>
                    <a:pt x="342" y="304"/>
                  </a:cubicBezTo>
                  <a:cubicBezTo>
                    <a:pt x="18" y="952"/>
                    <a:pt x="0" y="2371"/>
                    <a:pt x="869" y="2371"/>
                  </a:cubicBezTo>
                  <a:cubicBezTo>
                    <a:pt x="918" y="2371"/>
                    <a:pt x="971" y="2366"/>
                    <a:pt x="1026" y="2357"/>
                  </a:cubicBezTo>
                  <a:lnTo>
                    <a:pt x="1368" y="304"/>
                  </a:lnTo>
                  <a:cubicBezTo>
                    <a:pt x="1368" y="304"/>
                    <a:pt x="1137" y="0"/>
                    <a:pt x="833" y="0"/>
                  </a:cubicBezTo>
                  <a:close/>
                </a:path>
              </a:pathLst>
            </a:custGeom>
            <a:solidFill>
              <a:srgbClr val="7C1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5757603" y="949169"/>
              <a:ext cx="289805" cy="338633"/>
            </a:xfrm>
            <a:custGeom>
              <a:avLst/>
              <a:gdLst/>
              <a:ahLst/>
              <a:cxnLst/>
              <a:rect l="l" t="t" r="r" b="b"/>
              <a:pathLst>
                <a:path w="7870" h="9196" extrusionOk="0">
                  <a:moveTo>
                    <a:pt x="3899" y="1"/>
                  </a:moveTo>
                  <a:cubicBezTo>
                    <a:pt x="2945" y="1"/>
                    <a:pt x="2078" y="267"/>
                    <a:pt x="1547" y="806"/>
                  </a:cubicBezTo>
                  <a:cubicBezTo>
                    <a:pt x="1205" y="1148"/>
                    <a:pt x="1027" y="1490"/>
                    <a:pt x="863" y="1832"/>
                  </a:cubicBezTo>
                  <a:lnTo>
                    <a:pt x="521" y="4227"/>
                  </a:lnTo>
                  <a:lnTo>
                    <a:pt x="521" y="4911"/>
                  </a:lnTo>
                  <a:lnTo>
                    <a:pt x="179" y="6622"/>
                  </a:lnTo>
                  <a:cubicBezTo>
                    <a:pt x="179" y="6622"/>
                    <a:pt x="1" y="8839"/>
                    <a:pt x="2395" y="9181"/>
                  </a:cubicBezTo>
                  <a:cubicBezTo>
                    <a:pt x="2525" y="9191"/>
                    <a:pt x="2653" y="9195"/>
                    <a:pt x="2779" y="9195"/>
                  </a:cubicBezTo>
                  <a:cubicBezTo>
                    <a:pt x="4971" y="9195"/>
                    <a:pt x="6510" y="7804"/>
                    <a:pt x="6679" y="7648"/>
                  </a:cubicBezTo>
                  <a:lnTo>
                    <a:pt x="6679" y="7128"/>
                  </a:lnTo>
                  <a:lnTo>
                    <a:pt x="7185" y="4733"/>
                  </a:lnTo>
                  <a:lnTo>
                    <a:pt x="7363" y="3365"/>
                  </a:lnTo>
                  <a:cubicBezTo>
                    <a:pt x="7363" y="3365"/>
                    <a:pt x="7869" y="970"/>
                    <a:pt x="5652" y="286"/>
                  </a:cubicBezTo>
                  <a:cubicBezTo>
                    <a:pt x="5073" y="96"/>
                    <a:pt x="4471" y="1"/>
                    <a:pt x="3899" y="1"/>
                  </a:cubicBez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flipH="1">
              <a:off x="5757603" y="949169"/>
              <a:ext cx="232875" cy="193473"/>
            </a:xfrm>
            <a:custGeom>
              <a:avLst/>
              <a:gdLst/>
              <a:ahLst/>
              <a:cxnLst/>
              <a:rect l="l" t="t" r="r" b="b"/>
              <a:pathLst>
                <a:path w="6324" h="5254" extrusionOk="0">
                  <a:moveTo>
                    <a:pt x="2353" y="1"/>
                  </a:moveTo>
                  <a:cubicBezTo>
                    <a:pt x="1399" y="1"/>
                    <a:pt x="532" y="267"/>
                    <a:pt x="1" y="806"/>
                  </a:cubicBezTo>
                  <a:cubicBezTo>
                    <a:pt x="93" y="758"/>
                    <a:pt x="173" y="736"/>
                    <a:pt x="253" y="736"/>
                  </a:cubicBezTo>
                  <a:cubicBezTo>
                    <a:pt x="469" y="736"/>
                    <a:pt x="692" y="898"/>
                    <a:pt x="1192" y="1148"/>
                  </a:cubicBezTo>
                  <a:cubicBezTo>
                    <a:pt x="1459" y="1346"/>
                    <a:pt x="1778" y="1414"/>
                    <a:pt x="2120" y="1414"/>
                  </a:cubicBezTo>
                  <a:cubicBezTo>
                    <a:pt x="2653" y="1414"/>
                    <a:pt x="3239" y="1248"/>
                    <a:pt x="3764" y="1148"/>
                  </a:cubicBezTo>
                  <a:cubicBezTo>
                    <a:pt x="3859" y="1128"/>
                    <a:pt x="3948" y="1119"/>
                    <a:pt x="4030" y="1119"/>
                  </a:cubicBezTo>
                  <a:cubicBezTo>
                    <a:pt x="4681" y="1119"/>
                    <a:pt x="4917" y="1693"/>
                    <a:pt x="4613" y="1997"/>
                  </a:cubicBezTo>
                  <a:cubicBezTo>
                    <a:pt x="4613" y="1997"/>
                    <a:pt x="4271" y="2339"/>
                    <a:pt x="4449" y="3201"/>
                  </a:cubicBezTo>
                  <a:cubicBezTo>
                    <a:pt x="4791" y="4049"/>
                    <a:pt x="4791" y="4227"/>
                    <a:pt x="4449" y="4733"/>
                  </a:cubicBezTo>
                  <a:cubicBezTo>
                    <a:pt x="4449" y="4911"/>
                    <a:pt x="4613" y="5253"/>
                    <a:pt x="4791" y="5253"/>
                  </a:cubicBezTo>
                  <a:cubicBezTo>
                    <a:pt x="5133" y="5253"/>
                    <a:pt x="5639" y="4733"/>
                    <a:pt x="5639" y="4733"/>
                  </a:cubicBezTo>
                  <a:lnTo>
                    <a:pt x="5817" y="3365"/>
                  </a:lnTo>
                  <a:cubicBezTo>
                    <a:pt x="5817" y="3365"/>
                    <a:pt x="6323" y="970"/>
                    <a:pt x="4106" y="286"/>
                  </a:cubicBezTo>
                  <a:cubicBezTo>
                    <a:pt x="3527" y="96"/>
                    <a:pt x="2925" y="1"/>
                    <a:pt x="2353" y="1"/>
                  </a:cubicBezTo>
                  <a:close/>
                </a:path>
              </a:pathLst>
            </a:custGeom>
            <a:solidFill>
              <a:srgbClr val="1D1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flipH="1">
              <a:off x="5729248" y="1119259"/>
              <a:ext cx="84842" cy="94306"/>
            </a:xfrm>
            <a:custGeom>
              <a:avLst/>
              <a:gdLst/>
              <a:ahLst/>
              <a:cxnLst/>
              <a:rect l="l" t="t" r="r" b="b"/>
              <a:pathLst>
                <a:path w="2304" h="2561" extrusionOk="0">
                  <a:moveTo>
                    <a:pt x="1207" y="0"/>
                  </a:moveTo>
                  <a:cubicBezTo>
                    <a:pt x="700" y="0"/>
                    <a:pt x="165" y="457"/>
                    <a:pt x="165" y="457"/>
                  </a:cubicBezTo>
                  <a:lnTo>
                    <a:pt x="1" y="2345"/>
                  </a:lnTo>
                  <a:cubicBezTo>
                    <a:pt x="183" y="2496"/>
                    <a:pt x="375" y="2560"/>
                    <a:pt x="567" y="2560"/>
                  </a:cubicBezTo>
                  <a:cubicBezTo>
                    <a:pt x="1453" y="2560"/>
                    <a:pt x="2303" y="1166"/>
                    <a:pt x="1875" y="457"/>
                  </a:cubicBezTo>
                  <a:cubicBezTo>
                    <a:pt x="1707" y="114"/>
                    <a:pt x="1460" y="0"/>
                    <a:pt x="1207" y="0"/>
                  </a:cubicBez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5599886" y="2156517"/>
              <a:ext cx="623909" cy="180511"/>
            </a:xfrm>
            <a:custGeom>
              <a:avLst/>
              <a:gdLst/>
              <a:ahLst/>
              <a:cxnLst/>
              <a:rect l="l" t="t" r="r" b="b"/>
              <a:pathLst>
                <a:path w="16943" h="4902" extrusionOk="0">
                  <a:moveTo>
                    <a:pt x="343" y="0"/>
                  </a:moveTo>
                  <a:cubicBezTo>
                    <a:pt x="179" y="862"/>
                    <a:pt x="1" y="1711"/>
                    <a:pt x="1" y="2915"/>
                  </a:cubicBezTo>
                  <a:lnTo>
                    <a:pt x="179" y="2915"/>
                  </a:lnTo>
                  <a:cubicBezTo>
                    <a:pt x="2232" y="3941"/>
                    <a:pt x="4449" y="4448"/>
                    <a:pt x="6337" y="4790"/>
                  </a:cubicBezTo>
                  <a:cubicBezTo>
                    <a:pt x="7151" y="4867"/>
                    <a:pt x="7938" y="4901"/>
                    <a:pt x="8692" y="4901"/>
                  </a:cubicBezTo>
                  <a:cubicBezTo>
                    <a:pt x="11259" y="4901"/>
                    <a:pt x="13430" y="4507"/>
                    <a:pt x="14890" y="4105"/>
                  </a:cubicBezTo>
                  <a:cubicBezTo>
                    <a:pt x="15574" y="3941"/>
                    <a:pt x="16080" y="3763"/>
                    <a:pt x="16423" y="3599"/>
                  </a:cubicBezTo>
                  <a:cubicBezTo>
                    <a:pt x="16943" y="2737"/>
                    <a:pt x="16943" y="1711"/>
                    <a:pt x="16765" y="1204"/>
                  </a:cubicBezTo>
                  <a:lnTo>
                    <a:pt x="16765" y="1026"/>
                  </a:lnTo>
                  <a:cubicBezTo>
                    <a:pt x="14367" y="1986"/>
                    <a:pt x="12034" y="2332"/>
                    <a:pt x="9918" y="2332"/>
                  </a:cubicBezTo>
                  <a:cubicBezTo>
                    <a:pt x="5246" y="2332"/>
                    <a:pt x="1627" y="649"/>
                    <a:pt x="685" y="178"/>
                  </a:cubicBezTo>
                  <a:cubicBezTo>
                    <a:pt x="521" y="0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flipH="1">
              <a:off x="5700673" y="2224347"/>
              <a:ext cx="31779" cy="97657"/>
            </a:xfrm>
            <a:custGeom>
              <a:avLst/>
              <a:gdLst/>
              <a:ahLst/>
              <a:cxnLst/>
              <a:rect l="l" t="t" r="r" b="b"/>
              <a:pathLst>
                <a:path w="863" h="2652" extrusionOk="0">
                  <a:moveTo>
                    <a:pt x="487" y="0"/>
                  </a:moveTo>
                  <a:cubicBezTo>
                    <a:pt x="382" y="0"/>
                    <a:pt x="259" y="43"/>
                    <a:pt x="178" y="211"/>
                  </a:cubicBezTo>
                  <a:cubicBezTo>
                    <a:pt x="178" y="211"/>
                    <a:pt x="343" y="1579"/>
                    <a:pt x="1" y="2606"/>
                  </a:cubicBezTo>
                  <a:cubicBezTo>
                    <a:pt x="1" y="2606"/>
                    <a:pt x="136" y="2652"/>
                    <a:pt x="290" y="2652"/>
                  </a:cubicBezTo>
                  <a:cubicBezTo>
                    <a:pt x="438" y="2652"/>
                    <a:pt x="604" y="2609"/>
                    <a:pt x="685" y="2441"/>
                  </a:cubicBezTo>
                  <a:cubicBezTo>
                    <a:pt x="685" y="2441"/>
                    <a:pt x="863" y="1237"/>
                    <a:pt x="685" y="47"/>
                  </a:cubicBezTo>
                  <a:cubicBezTo>
                    <a:pt x="685" y="47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00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5770197" y="2235725"/>
              <a:ext cx="31300" cy="96737"/>
            </a:xfrm>
            <a:custGeom>
              <a:avLst/>
              <a:gdLst/>
              <a:ahLst/>
              <a:cxnLst/>
              <a:rect l="l" t="t" r="r" b="b"/>
              <a:pathLst>
                <a:path w="850" h="2627" extrusionOk="0">
                  <a:moveTo>
                    <a:pt x="330" y="1"/>
                  </a:moveTo>
                  <a:cubicBezTo>
                    <a:pt x="229" y="1"/>
                    <a:pt x="115" y="20"/>
                    <a:pt x="1" y="80"/>
                  </a:cubicBezTo>
                  <a:cubicBezTo>
                    <a:pt x="1" y="80"/>
                    <a:pt x="165" y="1612"/>
                    <a:pt x="1" y="2474"/>
                  </a:cubicBezTo>
                  <a:cubicBezTo>
                    <a:pt x="1" y="2474"/>
                    <a:pt x="153" y="2627"/>
                    <a:pt x="303" y="2627"/>
                  </a:cubicBezTo>
                  <a:cubicBezTo>
                    <a:pt x="378" y="2627"/>
                    <a:pt x="452" y="2589"/>
                    <a:pt x="507" y="2474"/>
                  </a:cubicBezTo>
                  <a:cubicBezTo>
                    <a:pt x="507" y="2474"/>
                    <a:pt x="849" y="1106"/>
                    <a:pt x="685" y="80"/>
                  </a:cubicBezTo>
                  <a:cubicBezTo>
                    <a:pt x="685" y="80"/>
                    <a:pt x="533" y="1"/>
                    <a:pt x="330" y="1"/>
                  </a:cubicBezTo>
                  <a:close/>
                </a:path>
              </a:pathLst>
            </a:custGeom>
            <a:solidFill>
              <a:srgbClr val="00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5877023" y="2219486"/>
              <a:ext cx="163830" cy="119973"/>
            </a:xfrm>
            <a:custGeom>
              <a:avLst/>
              <a:gdLst/>
              <a:ahLst/>
              <a:cxnLst/>
              <a:rect l="l" t="t" r="r" b="b"/>
              <a:pathLst>
                <a:path w="4449" h="3258" extrusionOk="0">
                  <a:moveTo>
                    <a:pt x="165" y="1"/>
                  </a:moveTo>
                  <a:lnTo>
                    <a:pt x="165" y="179"/>
                  </a:lnTo>
                  <a:lnTo>
                    <a:pt x="1" y="1205"/>
                  </a:lnTo>
                  <a:lnTo>
                    <a:pt x="1" y="2915"/>
                  </a:lnTo>
                  <a:lnTo>
                    <a:pt x="1875" y="3080"/>
                  </a:lnTo>
                  <a:lnTo>
                    <a:pt x="4106" y="3258"/>
                  </a:lnTo>
                  <a:lnTo>
                    <a:pt x="4270" y="3258"/>
                  </a:lnTo>
                  <a:lnTo>
                    <a:pt x="4270" y="2231"/>
                  </a:lnTo>
                  <a:lnTo>
                    <a:pt x="4448" y="1369"/>
                  </a:lnTo>
                  <a:lnTo>
                    <a:pt x="4448" y="343"/>
                  </a:lnTo>
                  <a:lnTo>
                    <a:pt x="4270" y="343"/>
                  </a:lnTo>
                  <a:lnTo>
                    <a:pt x="3244" y="179"/>
                  </a:lnTo>
                  <a:lnTo>
                    <a:pt x="2395" y="179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 flipH="1">
              <a:off x="5272336" y="1405749"/>
              <a:ext cx="529161" cy="860835"/>
            </a:xfrm>
            <a:custGeom>
              <a:avLst/>
              <a:gdLst/>
              <a:ahLst/>
              <a:cxnLst/>
              <a:rect l="l" t="t" r="r" b="b"/>
              <a:pathLst>
                <a:path w="14370" h="23377" extrusionOk="0">
                  <a:moveTo>
                    <a:pt x="2922" y="1"/>
                  </a:moveTo>
                  <a:cubicBezTo>
                    <a:pt x="2214" y="1"/>
                    <a:pt x="1508" y="305"/>
                    <a:pt x="1027" y="887"/>
                  </a:cubicBezTo>
                  <a:cubicBezTo>
                    <a:pt x="1" y="1914"/>
                    <a:pt x="165" y="3624"/>
                    <a:pt x="1191" y="4486"/>
                  </a:cubicBezTo>
                  <a:lnTo>
                    <a:pt x="1369" y="4486"/>
                  </a:lnTo>
                  <a:lnTo>
                    <a:pt x="1711" y="4829"/>
                  </a:lnTo>
                  <a:lnTo>
                    <a:pt x="2053" y="4993"/>
                  </a:lnTo>
                  <a:cubicBezTo>
                    <a:pt x="2218" y="5171"/>
                    <a:pt x="2396" y="5335"/>
                    <a:pt x="2738" y="5513"/>
                  </a:cubicBezTo>
                  <a:cubicBezTo>
                    <a:pt x="3080" y="5855"/>
                    <a:pt x="3586" y="6197"/>
                    <a:pt x="3928" y="6539"/>
                  </a:cubicBezTo>
                  <a:cubicBezTo>
                    <a:pt x="4790" y="7223"/>
                    <a:pt x="5639" y="7908"/>
                    <a:pt x="6323" y="8756"/>
                  </a:cubicBezTo>
                  <a:cubicBezTo>
                    <a:pt x="6843" y="9098"/>
                    <a:pt x="7185" y="9440"/>
                    <a:pt x="7527" y="9782"/>
                  </a:cubicBezTo>
                  <a:cubicBezTo>
                    <a:pt x="7869" y="10125"/>
                    <a:pt x="8212" y="10467"/>
                    <a:pt x="8554" y="10987"/>
                  </a:cubicBezTo>
                  <a:lnTo>
                    <a:pt x="9580" y="12013"/>
                  </a:lnTo>
                  <a:cubicBezTo>
                    <a:pt x="9580" y="12177"/>
                    <a:pt x="9744" y="12355"/>
                    <a:pt x="9922" y="12519"/>
                  </a:cubicBezTo>
                  <a:cubicBezTo>
                    <a:pt x="9922" y="12697"/>
                    <a:pt x="10086" y="12861"/>
                    <a:pt x="10086" y="12861"/>
                  </a:cubicBezTo>
                  <a:lnTo>
                    <a:pt x="10086" y="13039"/>
                  </a:lnTo>
                  <a:cubicBezTo>
                    <a:pt x="10086" y="13204"/>
                    <a:pt x="10086" y="13381"/>
                    <a:pt x="9922" y="13546"/>
                  </a:cubicBezTo>
                  <a:cubicBezTo>
                    <a:pt x="9744" y="13724"/>
                    <a:pt x="9744" y="13888"/>
                    <a:pt x="9580" y="14066"/>
                  </a:cubicBezTo>
                  <a:lnTo>
                    <a:pt x="8554" y="15092"/>
                  </a:lnTo>
                  <a:cubicBezTo>
                    <a:pt x="8212" y="15598"/>
                    <a:pt x="7869" y="15941"/>
                    <a:pt x="7527" y="16283"/>
                  </a:cubicBezTo>
                  <a:lnTo>
                    <a:pt x="4955" y="18335"/>
                  </a:lnTo>
                  <a:cubicBezTo>
                    <a:pt x="4612" y="18677"/>
                    <a:pt x="4106" y="19020"/>
                    <a:pt x="3764" y="19362"/>
                  </a:cubicBezTo>
                  <a:cubicBezTo>
                    <a:pt x="3422" y="19540"/>
                    <a:pt x="3244" y="19704"/>
                    <a:pt x="3080" y="19882"/>
                  </a:cubicBezTo>
                  <a:lnTo>
                    <a:pt x="2738" y="20046"/>
                  </a:lnTo>
                  <a:lnTo>
                    <a:pt x="2396" y="20388"/>
                  </a:lnTo>
                  <a:cubicBezTo>
                    <a:pt x="1533" y="20908"/>
                    <a:pt x="1369" y="21934"/>
                    <a:pt x="1876" y="22619"/>
                  </a:cubicBezTo>
                  <a:cubicBezTo>
                    <a:pt x="2221" y="23073"/>
                    <a:pt x="2790" y="23377"/>
                    <a:pt x="3334" y="23377"/>
                  </a:cubicBezTo>
                  <a:cubicBezTo>
                    <a:pt x="3608" y="23377"/>
                    <a:pt x="3877" y="23299"/>
                    <a:pt x="4106" y="23125"/>
                  </a:cubicBezTo>
                  <a:lnTo>
                    <a:pt x="4612" y="22961"/>
                  </a:lnTo>
                  <a:lnTo>
                    <a:pt x="4955" y="22619"/>
                  </a:lnTo>
                  <a:cubicBezTo>
                    <a:pt x="5133" y="22441"/>
                    <a:pt x="5475" y="22277"/>
                    <a:pt x="5639" y="22277"/>
                  </a:cubicBezTo>
                  <a:lnTo>
                    <a:pt x="7185" y="21250"/>
                  </a:lnTo>
                  <a:cubicBezTo>
                    <a:pt x="8034" y="20566"/>
                    <a:pt x="9060" y="19882"/>
                    <a:pt x="9922" y="19197"/>
                  </a:cubicBezTo>
                  <a:cubicBezTo>
                    <a:pt x="10428" y="18855"/>
                    <a:pt x="10948" y="18335"/>
                    <a:pt x="11291" y="17993"/>
                  </a:cubicBezTo>
                  <a:cubicBezTo>
                    <a:pt x="11797" y="17651"/>
                    <a:pt x="12139" y="17145"/>
                    <a:pt x="12659" y="16625"/>
                  </a:cubicBezTo>
                  <a:cubicBezTo>
                    <a:pt x="12823" y="16461"/>
                    <a:pt x="13165" y="16118"/>
                    <a:pt x="13343" y="15776"/>
                  </a:cubicBezTo>
                  <a:cubicBezTo>
                    <a:pt x="13508" y="15598"/>
                    <a:pt x="13685" y="15256"/>
                    <a:pt x="13850" y="14750"/>
                  </a:cubicBezTo>
                  <a:cubicBezTo>
                    <a:pt x="14028" y="14572"/>
                    <a:pt x="14028" y="14408"/>
                    <a:pt x="14192" y="14066"/>
                  </a:cubicBezTo>
                  <a:cubicBezTo>
                    <a:pt x="14192" y="14066"/>
                    <a:pt x="14192" y="13888"/>
                    <a:pt x="14370" y="13724"/>
                  </a:cubicBezTo>
                  <a:lnTo>
                    <a:pt x="14370" y="13546"/>
                  </a:lnTo>
                  <a:lnTo>
                    <a:pt x="14370" y="13204"/>
                  </a:lnTo>
                  <a:lnTo>
                    <a:pt x="14370" y="12355"/>
                  </a:lnTo>
                  <a:cubicBezTo>
                    <a:pt x="14192" y="12013"/>
                    <a:pt x="14192" y="11835"/>
                    <a:pt x="14192" y="11671"/>
                  </a:cubicBezTo>
                  <a:cubicBezTo>
                    <a:pt x="14028" y="11151"/>
                    <a:pt x="13850" y="10809"/>
                    <a:pt x="13685" y="10467"/>
                  </a:cubicBezTo>
                  <a:cubicBezTo>
                    <a:pt x="13508" y="10125"/>
                    <a:pt x="13343" y="9960"/>
                    <a:pt x="13165" y="9618"/>
                  </a:cubicBezTo>
                  <a:cubicBezTo>
                    <a:pt x="12823" y="9098"/>
                    <a:pt x="12317" y="8592"/>
                    <a:pt x="11975" y="8072"/>
                  </a:cubicBezTo>
                  <a:cubicBezTo>
                    <a:pt x="11291" y="7045"/>
                    <a:pt x="10428" y="6197"/>
                    <a:pt x="9580" y="5335"/>
                  </a:cubicBezTo>
                  <a:cubicBezTo>
                    <a:pt x="8718" y="4486"/>
                    <a:pt x="7869" y="3802"/>
                    <a:pt x="7007" y="2940"/>
                  </a:cubicBezTo>
                  <a:lnTo>
                    <a:pt x="5817" y="1750"/>
                  </a:lnTo>
                  <a:cubicBezTo>
                    <a:pt x="5639" y="1572"/>
                    <a:pt x="5297" y="1407"/>
                    <a:pt x="5133" y="1230"/>
                  </a:cubicBezTo>
                  <a:lnTo>
                    <a:pt x="4790" y="887"/>
                  </a:lnTo>
                  <a:lnTo>
                    <a:pt x="4612" y="723"/>
                  </a:lnTo>
                  <a:lnTo>
                    <a:pt x="4448" y="545"/>
                  </a:lnTo>
                  <a:cubicBezTo>
                    <a:pt x="4004" y="178"/>
                    <a:pt x="3462" y="1"/>
                    <a:pt x="2922" y="1"/>
                  </a:cubicBez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625073" y="2169111"/>
              <a:ext cx="277211" cy="222159"/>
            </a:xfrm>
            <a:custGeom>
              <a:avLst/>
              <a:gdLst/>
              <a:ahLst/>
              <a:cxnLst/>
              <a:rect l="l" t="t" r="r" b="b"/>
              <a:pathLst>
                <a:path w="7528" h="6033" extrusionOk="0">
                  <a:moveTo>
                    <a:pt x="5297" y="0"/>
                  </a:moveTo>
                  <a:cubicBezTo>
                    <a:pt x="4790" y="0"/>
                    <a:pt x="4106" y="0"/>
                    <a:pt x="3586" y="342"/>
                  </a:cubicBezTo>
                  <a:cubicBezTo>
                    <a:pt x="3080" y="520"/>
                    <a:pt x="1533" y="1369"/>
                    <a:pt x="1191" y="2053"/>
                  </a:cubicBezTo>
                  <a:cubicBezTo>
                    <a:pt x="1711" y="1889"/>
                    <a:pt x="2396" y="1889"/>
                    <a:pt x="2738" y="1889"/>
                  </a:cubicBezTo>
                  <a:cubicBezTo>
                    <a:pt x="2902" y="1711"/>
                    <a:pt x="3422" y="1547"/>
                    <a:pt x="3422" y="1547"/>
                  </a:cubicBezTo>
                  <a:lnTo>
                    <a:pt x="3422" y="1547"/>
                  </a:lnTo>
                  <a:cubicBezTo>
                    <a:pt x="3422" y="1711"/>
                    <a:pt x="165" y="3421"/>
                    <a:pt x="1" y="3941"/>
                  </a:cubicBezTo>
                  <a:cubicBezTo>
                    <a:pt x="1" y="3997"/>
                    <a:pt x="55" y="4021"/>
                    <a:pt x="149" y="4021"/>
                  </a:cubicBezTo>
                  <a:cubicBezTo>
                    <a:pt x="605" y="4021"/>
                    <a:pt x="1988" y="3456"/>
                    <a:pt x="2488" y="3281"/>
                  </a:cubicBezTo>
                  <a:lnTo>
                    <a:pt x="2488" y="3281"/>
                  </a:lnTo>
                  <a:cubicBezTo>
                    <a:pt x="2054" y="3477"/>
                    <a:pt x="13" y="4803"/>
                    <a:pt x="165" y="4968"/>
                  </a:cubicBezTo>
                  <a:cubicBezTo>
                    <a:pt x="165" y="5090"/>
                    <a:pt x="248" y="5141"/>
                    <a:pt x="385" y="5141"/>
                  </a:cubicBezTo>
                  <a:cubicBezTo>
                    <a:pt x="1011" y="5141"/>
                    <a:pt x="2767" y="4076"/>
                    <a:pt x="2902" y="3941"/>
                  </a:cubicBezTo>
                  <a:lnTo>
                    <a:pt x="2902" y="3941"/>
                  </a:lnTo>
                  <a:cubicBezTo>
                    <a:pt x="2737" y="4106"/>
                    <a:pt x="1027" y="5310"/>
                    <a:pt x="1191" y="5652"/>
                  </a:cubicBezTo>
                  <a:cubicBezTo>
                    <a:pt x="1211" y="5690"/>
                    <a:pt x="1253" y="5707"/>
                    <a:pt x="1314" y="5707"/>
                  </a:cubicBezTo>
                  <a:cubicBezTo>
                    <a:pt x="1799" y="5707"/>
                    <a:pt x="3440" y="4606"/>
                    <a:pt x="3586" y="4448"/>
                  </a:cubicBezTo>
                  <a:lnTo>
                    <a:pt x="3586" y="4448"/>
                  </a:lnTo>
                  <a:cubicBezTo>
                    <a:pt x="3422" y="4626"/>
                    <a:pt x="2396" y="5652"/>
                    <a:pt x="2396" y="5994"/>
                  </a:cubicBezTo>
                  <a:cubicBezTo>
                    <a:pt x="2408" y="6020"/>
                    <a:pt x="2435" y="6032"/>
                    <a:pt x="2473" y="6032"/>
                  </a:cubicBezTo>
                  <a:cubicBezTo>
                    <a:pt x="2940" y="6032"/>
                    <a:pt x="5159" y="4257"/>
                    <a:pt x="5475" y="3941"/>
                  </a:cubicBezTo>
                  <a:cubicBezTo>
                    <a:pt x="5817" y="3421"/>
                    <a:pt x="7007" y="2573"/>
                    <a:pt x="7349" y="2053"/>
                  </a:cubicBezTo>
                  <a:cubicBezTo>
                    <a:pt x="7527" y="1547"/>
                    <a:pt x="7007" y="520"/>
                    <a:pt x="6323" y="178"/>
                  </a:cubicBezTo>
                  <a:cubicBezTo>
                    <a:pt x="5981" y="0"/>
                    <a:pt x="5639" y="0"/>
                    <a:pt x="5297" y="0"/>
                  </a:cubicBezTo>
                  <a:close/>
                </a:path>
              </a:pathLst>
            </a:custGeom>
            <a:solidFill>
              <a:srgbClr val="BC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 flipH="1">
              <a:off x="5392272" y="1381887"/>
              <a:ext cx="459600" cy="396705"/>
            </a:xfrm>
            <a:custGeom>
              <a:avLst/>
              <a:gdLst/>
              <a:ahLst/>
              <a:cxnLst/>
              <a:rect l="l" t="t" r="r" b="b"/>
              <a:pathLst>
                <a:path w="12481" h="10773" extrusionOk="0">
                  <a:moveTo>
                    <a:pt x="4130" y="0"/>
                  </a:moveTo>
                  <a:cubicBezTo>
                    <a:pt x="2983" y="0"/>
                    <a:pt x="2053" y="509"/>
                    <a:pt x="2053" y="509"/>
                  </a:cubicBezTo>
                  <a:cubicBezTo>
                    <a:pt x="2053" y="509"/>
                    <a:pt x="0" y="2055"/>
                    <a:pt x="1369" y="4450"/>
                  </a:cubicBezTo>
                  <a:cubicBezTo>
                    <a:pt x="2395" y="5819"/>
                    <a:pt x="7527" y="10773"/>
                    <a:pt x="7527" y="10773"/>
                  </a:cubicBezTo>
                  <a:cubicBezTo>
                    <a:pt x="9580" y="9924"/>
                    <a:pt x="12481" y="6161"/>
                    <a:pt x="12481" y="6161"/>
                  </a:cubicBezTo>
                  <a:cubicBezTo>
                    <a:pt x="12481" y="6161"/>
                    <a:pt x="7349" y="1371"/>
                    <a:pt x="5638" y="345"/>
                  </a:cubicBezTo>
                  <a:cubicBezTo>
                    <a:pt x="5132" y="90"/>
                    <a:pt x="4612" y="0"/>
                    <a:pt x="4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9"/>
          <p:cNvGrpSpPr/>
          <p:nvPr/>
        </p:nvGrpSpPr>
        <p:grpSpPr>
          <a:xfrm>
            <a:off x="6567765" y="882710"/>
            <a:ext cx="1826993" cy="3453528"/>
            <a:chOff x="6732340" y="882722"/>
            <a:chExt cx="1826993" cy="3453528"/>
          </a:xfrm>
        </p:grpSpPr>
        <p:sp>
          <p:nvSpPr>
            <p:cNvPr id="428" name="Google Shape;428;p39"/>
            <p:cNvSpPr/>
            <p:nvPr/>
          </p:nvSpPr>
          <p:spPr>
            <a:xfrm>
              <a:off x="6854148" y="4160750"/>
              <a:ext cx="967200" cy="175500"/>
            </a:xfrm>
            <a:prstGeom prst="ellipse">
              <a:avLst/>
            </a:prstGeom>
            <a:solidFill>
              <a:srgbClr val="183147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7090575" y="4122057"/>
              <a:ext cx="339667" cy="125858"/>
            </a:xfrm>
            <a:custGeom>
              <a:avLst/>
              <a:gdLst/>
              <a:ahLst/>
              <a:cxnLst/>
              <a:rect l="l" t="t" r="r" b="b"/>
              <a:pathLst>
                <a:path w="9238" h="3423" extrusionOk="0">
                  <a:moveTo>
                    <a:pt x="4448" y="1"/>
                  </a:moveTo>
                  <a:lnTo>
                    <a:pt x="2915" y="1876"/>
                  </a:lnTo>
                  <a:cubicBezTo>
                    <a:pt x="2915" y="1876"/>
                    <a:pt x="521" y="2560"/>
                    <a:pt x="343" y="2738"/>
                  </a:cubicBezTo>
                  <a:cubicBezTo>
                    <a:pt x="0" y="2902"/>
                    <a:pt x="178" y="3422"/>
                    <a:pt x="178" y="3422"/>
                  </a:cubicBezTo>
                  <a:lnTo>
                    <a:pt x="7021" y="3422"/>
                  </a:lnTo>
                  <a:lnTo>
                    <a:pt x="7705" y="2738"/>
                  </a:lnTo>
                  <a:lnTo>
                    <a:pt x="7705" y="3422"/>
                  </a:lnTo>
                  <a:lnTo>
                    <a:pt x="9073" y="3422"/>
                  </a:lnTo>
                  <a:cubicBezTo>
                    <a:pt x="9238" y="2054"/>
                    <a:pt x="8389" y="1027"/>
                    <a:pt x="8389" y="1027"/>
                  </a:cubicBezTo>
                  <a:lnTo>
                    <a:pt x="8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141196" y="3939428"/>
              <a:ext cx="289331" cy="264181"/>
            </a:xfrm>
            <a:custGeom>
              <a:avLst/>
              <a:gdLst/>
              <a:ahLst/>
              <a:cxnLst/>
              <a:rect l="l" t="t" r="r" b="b"/>
              <a:pathLst>
                <a:path w="7869" h="7185" extrusionOk="0">
                  <a:moveTo>
                    <a:pt x="5474" y="0"/>
                  </a:moveTo>
                  <a:lnTo>
                    <a:pt x="2053" y="2053"/>
                  </a:lnTo>
                  <a:lnTo>
                    <a:pt x="1875" y="4284"/>
                  </a:lnTo>
                  <a:cubicBezTo>
                    <a:pt x="1875" y="4284"/>
                    <a:pt x="164" y="6336"/>
                    <a:pt x="0" y="6501"/>
                  </a:cubicBezTo>
                  <a:cubicBezTo>
                    <a:pt x="0" y="6843"/>
                    <a:pt x="342" y="7185"/>
                    <a:pt x="342" y="7185"/>
                  </a:cubicBezTo>
                  <a:lnTo>
                    <a:pt x="6158" y="3599"/>
                  </a:lnTo>
                  <a:lnTo>
                    <a:pt x="6322" y="2737"/>
                  </a:lnTo>
                  <a:lnTo>
                    <a:pt x="6665" y="3257"/>
                  </a:lnTo>
                  <a:lnTo>
                    <a:pt x="7869" y="2573"/>
                  </a:lnTo>
                  <a:cubicBezTo>
                    <a:pt x="7349" y="1205"/>
                    <a:pt x="5980" y="685"/>
                    <a:pt x="5980" y="685"/>
                  </a:cubicBezTo>
                  <a:lnTo>
                    <a:pt x="5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128299" y="2109427"/>
              <a:ext cx="1226778" cy="2025278"/>
            </a:xfrm>
            <a:custGeom>
              <a:avLst/>
              <a:gdLst/>
              <a:ahLst/>
              <a:cxnLst/>
              <a:rect l="l" t="t" r="r" b="b"/>
              <a:pathLst>
                <a:path w="33365" h="55082" extrusionOk="0">
                  <a:moveTo>
                    <a:pt x="4448" y="0"/>
                  </a:moveTo>
                  <a:cubicBezTo>
                    <a:pt x="4448" y="0"/>
                    <a:pt x="863" y="3079"/>
                    <a:pt x="521" y="7527"/>
                  </a:cubicBezTo>
                  <a:cubicBezTo>
                    <a:pt x="1" y="11974"/>
                    <a:pt x="1889" y="31475"/>
                    <a:pt x="1889" y="31475"/>
                  </a:cubicBezTo>
                  <a:lnTo>
                    <a:pt x="2738" y="55081"/>
                  </a:lnTo>
                  <a:lnTo>
                    <a:pt x="8047" y="55081"/>
                  </a:lnTo>
                  <a:cubicBezTo>
                    <a:pt x="8047" y="55081"/>
                    <a:pt x="10784" y="37455"/>
                    <a:pt x="9758" y="31817"/>
                  </a:cubicBezTo>
                  <a:lnTo>
                    <a:pt x="11469" y="11974"/>
                  </a:lnTo>
                  <a:cubicBezTo>
                    <a:pt x="11469" y="11974"/>
                    <a:pt x="14028" y="31817"/>
                    <a:pt x="14370" y="33008"/>
                  </a:cubicBezTo>
                  <a:cubicBezTo>
                    <a:pt x="14712" y="34212"/>
                    <a:pt x="29423" y="52166"/>
                    <a:pt x="29423" y="52166"/>
                  </a:cubicBezTo>
                  <a:lnTo>
                    <a:pt x="33364" y="49949"/>
                  </a:lnTo>
                  <a:cubicBezTo>
                    <a:pt x="33364" y="49949"/>
                    <a:pt x="25838" y="33528"/>
                    <a:pt x="21554" y="30449"/>
                  </a:cubicBezTo>
                  <a:cubicBezTo>
                    <a:pt x="21554" y="30449"/>
                    <a:pt x="21554" y="12659"/>
                    <a:pt x="21212" y="7527"/>
                  </a:cubicBezTo>
                  <a:cubicBezTo>
                    <a:pt x="21048" y="4954"/>
                    <a:pt x="16765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248054" y="2147151"/>
              <a:ext cx="540937" cy="88097"/>
            </a:xfrm>
            <a:custGeom>
              <a:avLst/>
              <a:gdLst/>
              <a:ahLst/>
              <a:cxnLst/>
              <a:rect l="l" t="t" r="r" b="b"/>
              <a:pathLst>
                <a:path w="14712" h="2396" extrusionOk="0">
                  <a:moveTo>
                    <a:pt x="343" y="1"/>
                  </a:moveTo>
                  <a:lnTo>
                    <a:pt x="1" y="1027"/>
                  </a:lnTo>
                  <a:cubicBezTo>
                    <a:pt x="165" y="1191"/>
                    <a:pt x="3422" y="2395"/>
                    <a:pt x="7527" y="2395"/>
                  </a:cubicBezTo>
                  <a:cubicBezTo>
                    <a:pt x="9744" y="2395"/>
                    <a:pt x="12139" y="2053"/>
                    <a:pt x="14712" y="1027"/>
                  </a:cubicBezTo>
                  <a:lnTo>
                    <a:pt x="14192" y="1"/>
                  </a:lnTo>
                  <a:cubicBezTo>
                    <a:pt x="11907" y="995"/>
                    <a:pt x="9580" y="1327"/>
                    <a:pt x="7501" y="1327"/>
                  </a:cubicBezTo>
                  <a:cubicBezTo>
                    <a:pt x="3519" y="1327"/>
                    <a:pt x="451" y="109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461899" y="2184876"/>
              <a:ext cx="94127" cy="62948"/>
            </a:xfrm>
            <a:custGeom>
              <a:avLst/>
              <a:gdLst/>
              <a:ahLst/>
              <a:cxnLst/>
              <a:rect l="l" t="t" r="r" b="b"/>
              <a:pathLst>
                <a:path w="2560" h="1712" extrusionOk="0">
                  <a:moveTo>
                    <a:pt x="165" y="1"/>
                  </a:moveTo>
                  <a:cubicBezTo>
                    <a:pt x="165" y="507"/>
                    <a:pt x="1" y="1027"/>
                    <a:pt x="1" y="1534"/>
                  </a:cubicBezTo>
                  <a:cubicBezTo>
                    <a:pt x="507" y="1534"/>
                    <a:pt x="1191" y="1712"/>
                    <a:pt x="1711" y="1712"/>
                  </a:cubicBezTo>
                  <a:cubicBezTo>
                    <a:pt x="2054" y="1712"/>
                    <a:pt x="2396" y="1712"/>
                    <a:pt x="2560" y="1534"/>
                  </a:cubicBezTo>
                  <a:cubicBezTo>
                    <a:pt x="2560" y="1027"/>
                    <a:pt x="2560" y="507"/>
                    <a:pt x="2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285815" y="2265656"/>
              <a:ext cx="144426" cy="139168"/>
            </a:xfrm>
            <a:custGeom>
              <a:avLst/>
              <a:gdLst/>
              <a:ahLst/>
              <a:cxnLst/>
              <a:rect l="l" t="t" r="r" b="b"/>
              <a:pathLst>
                <a:path w="3928" h="3785" extrusionOk="0">
                  <a:moveTo>
                    <a:pt x="1655" y="513"/>
                  </a:moveTo>
                  <a:cubicBezTo>
                    <a:pt x="1727" y="513"/>
                    <a:pt x="1801" y="522"/>
                    <a:pt x="1875" y="541"/>
                  </a:cubicBezTo>
                  <a:cubicBezTo>
                    <a:pt x="2737" y="541"/>
                    <a:pt x="3421" y="1225"/>
                    <a:pt x="3243" y="1909"/>
                  </a:cubicBezTo>
                  <a:cubicBezTo>
                    <a:pt x="3243" y="2758"/>
                    <a:pt x="2737" y="3278"/>
                    <a:pt x="1875" y="3278"/>
                  </a:cubicBezTo>
                  <a:cubicBezTo>
                    <a:pt x="1027" y="3278"/>
                    <a:pt x="506" y="2594"/>
                    <a:pt x="506" y="1909"/>
                  </a:cubicBezTo>
                  <a:cubicBezTo>
                    <a:pt x="506" y="1140"/>
                    <a:pt x="1051" y="513"/>
                    <a:pt x="1655" y="513"/>
                  </a:cubicBezTo>
                  <a:close/>
                  <a:moveTo>
                    <a:pt x="1622" y="1"/>
                  </a:moveTo>
                  <a:cubicBezTo>
                    <a:pt x="713" y="1"/>
                    <a:pt x="0" y="805"/>
                    <a:pt x="0" y="1909"/>
                  </a:cubicBezTo>
                  <a:cubicBezTo>
                    <a:pt x="0" y="2936"/>
                    <a:pt x="849" y="3784"/>
                    <a:pt x="1875" y="3784"/>
                  </a:cubicBezTo>
                  <a:cubicBezTo>
                    <a:pt x="2901" y="3784"/>
                    <a:pt x="3763" y="2936"/>
                    <a:pt x="3763" y="1909"/>
                  </a:cubicBezTo>
                  <a:cubicBezTo>
                    <a:pt x="3928" y="883"/>
                    <a:pt x="3079" y="21"/>
                    <a:pt x="1875" y="21"/>
                  </a:cubicBezTo>
                  <a:cubicBezTo>
                    <a:pt x="1789" y="7"/>
                    <a:pt x="1705" y="1"/>
                    <a:pt x="1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329570" y="2241242"/>
              <a:ext cx="56918" cy="37761"/>
            </a:xfrm>
            <a:custGeom>
              <a:avLst/>
              <a:gdLst/>
              <a:ahLst/>
              <a:cxnLst/>
              <a:rect l="l" t="t" r="r" b="b"/>
              <a:pathLst>
                <a:path w="1548" h="1027" extrusionOk="0">
                  <a:moveTo>
                    <a:pt x="1" y="1"/>
                  </a:moveTo>
                  <a:lnTo>
                    <a:pt x="1" y="1027"/>
                  </a:lnTo>
                  <a:lnTo>
                    <a:pt x="1547" y="102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342144" y="2228667"/>
              <a:ext cx="31731" cy="25186"/>
            </a:xfrm>
            <a:custGeom>
              <a:avLst/>
              <a:gdLst/>
              <a:ahLst/>
              <a:cxnLst/>
              <a:rect l="l" t="t" r="r" b="b"/>
              <a:pathLst>
                <a:path w="863" h="685" extrusionOk="0">
                  <a:moveTo>
                    <a:pt x="1" y="1"/>
                  </a:moveTo>
                  <a:lnTo>
                    <a:pt x="1" y="521"/>
                  </a:lnTo>
                  <a:lnTo>
                    <a:pt x="863" y="685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191210" y="2223997"/>
              <a:ext cx="157516" cy="143323"/>
            </a:xfrm>
            <a:custGeom>
              <a:avLst/>
              <a:gdLst/>
              <a:ahLst/>
              <a:cxnLst/>
              <a:rect l="l" t="t" r="r" b="b"/>
              <a:pathLst>
                <a:path w="4284" h="3898" extrusionOk="0">
                  <a:moveTo>
                    <a:pt x="2120" y="600"/>
                  </a:moveTo>
                  <a:cubicBezTo>
                    <a:pt x="2484" y="600"/>
                    <a:pt x="2826" y="730"/>
                    <a:pt x="3079" y="990"/>
                  </a:cubicBezTo>
                  <a:cubicBezTo>
                    <a:pt x="3600" y="1496"/>
                    <a:pt x="3600" y="2358"/>
                    <a:pt x="3079" y="3042"/>
                  </a:cubicBezTo>
                  <a:cubicBezTo>
                    <a:pt x="2826" y="3296"/>
                    <a:pt x="2443" y="3422"/>
                    <a:pt x="2058" y="3422"/>
                  </a:cubicBezTo>
                  <a:cubicBezTo>
                    <a:pt x="1673" y="3422"/>
                    <a:pt x="1287" y="3296"/>
                    <a:pt x="1027" y="3042"/>
                  </a:cubicBezTo>
                  <a:cubicBezTo>
                    <a:pt x="520" y="2358"/>
                    <a:pt x="520" y="1496"/>
                    <a:pt x="1027" y="990"/>
                  </a:cubicBezTo>
                  <a:cubicBezTo>
                    <a:pt x="1369" y="730"/>
                    <a:pt x="1755" y="600"/>
                    <a:pt x="2120" y="600"/>
                  </a:cubicBezTo>
                  <a:close/>
                  <a:moveTo>
                    <a:pt x="2120" y="1"/>
                  </a:moveTo>
                  <a:cubicBezTo>
                    <a:pt x="1629" y="1"/>
                    <a:pt x="1116" y="216"/>
                    <a:pt x="685" y="648"/>
                  </a:cubicBezTo>
                  <a:cubicBezTo>
                    <a:pt x="0" y="1332"/>
                    <a:pt x="0" y="2522"/>
                    <a:pt x="685" y="3384"/>
                  </a:cubicBezTo>
                  <a:cubicBezTo>
                    <a:pt x="1116" y="3727"/>
                    <a:pt x="1629" y="3898"/>
                    <a:pt x="2120" y="3898"/>
                  </a:cubicBezTo>
                  <a:cubicBezTo>
                    <a:pt x="2611" y="3898"/>
                    <a:pt x="3079" y="3727"/>
                    <a:pt x="3422" y="3384"/>
                  </a:cubicBezTo>
                  <a:cubicBezTo>
                    <a:pt x="4284" y="2522"/>
                    <a:pt x="4284" y="1332"/>
                    <a:pt x="3422" y="648"/>
                  </a:cubicBezTo>
                  <a:cubicBezTo>
                    <a:pt x="3079" y="216"/>
                    <a:pt x="2611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285815" y="2210062"/>
              <a:ext cx="68941" cy="68941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684" y="0"/>
                  </a:moveTo>
                  <a:lnTo>
                    <a:pt x="0" y="684"/>
                  </a:lnTo>
                  <a:lnTo>
                    <a:pt x="1191" y="1875"/>
                  </a:lnTo>
                  <a:lnTo>
                    <a:pt x="1875" y="119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316995" y="2210062"/>
              <a:ext cx="37761" cy="37761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343" y="0"/>
                  </a:moveTo>
                  <a:lnTo>
                    <a:pt x="1" y="342"/>
                  </a:lnTo>
                  <a:lnTo>
                    <a:pt x="685" y="1027"/>
                  </a:lnTo>
                  <a:lnTo>
                    <a:pt x="1027" y="68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342144" y="2197487"/>
              <a:ext cx="25223" cy="43791"/>
            </a:xfrm>
            <a:custGeom>
              <a:avLst/>
              <a:gdLst/>
              <a:ahLst/>
              <a:cxnLst/>
              <a:rect l="l" t="t" r="r" b="b"/>
              <a:pathLst>
                <a:path w="686" h="1191" extrusionOk="0">
                  <a:moveTo>
                    <a:pt x="521" y="0"/>
                  </a:moveTo>
                  <a:cubicBezTo>
                    <a:pt x="343" y="0"/>
                    <a:pt x="179" y="0"/>
                    <a:pt x="179" y="164"/>
                  </a:cubicBezTo>
                  <a:lnTo>
                    <a:pt x="1" y="849"/>
                  </a:lnTo>
                  <a:cubicBezTo>
                    <a:pt x="1" y="1026"/>
                    <a:pt x="1" y="1026"/>
                    <a:pt x="179" y="1191"/>
                  </a:cubicBezTo>
                  <a:cubicBezTo>
                    <a:pt x="343" y="1191"/>
                    <a:pt x="343" y="1026"/>
                    <a:pt x="521" y="1026"/>
                  </a:cubicBezTo>
                  <a:lnTo>
                    <a:pt x="521" y="164"/>
                  </a:lnTo>
                  <a:cubicBezTo>
                    <a:pt x="685" y="164"/>
                    <a:pt x="521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813819" y="1354682"/>
              <a:ext cx="220427" cy="282823"/>
            </a:xfrm>
            <a:custGeom>
              <a:avLst/>
              <a:gdLst/>
              <a:ahLst/>
              <a:cxnLst/>
              <a:rect l="l" t="t" r="r" b="b"/>
              <a:pathLst>
                <a:path w="5995" h="7692" extrusionOk="0">
                  <a:moveTo>
                    <a:pt x="3258" y="0"/>
                  </a:moveTo>
                  <a:lnTo>
                    <a:pt x="1" y="1369"/>
                  </a:lnTo>
                  <a:lnTo>
                    <a:pt x="2916" y="7691"/>
                  </a:lnTo>
                  <a:lnTo>
                    <a:pt x="5995" y="6323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788669" y="1360712"/>
              <a:ext cx="220427" cy="295912"/>
            </a:xfrm>
            <a:custGeom>
              <a:avLst/>
              <a:gdLst/>
              <a:ahLst/>
              <a:cxnLst/>
              <a:rect l="l" t="t" r="r" b="b"/>
              <a:pathLst>
                <a:path w="5995" h="8048" extrusionOk="0">
                  <a:moveTo>
                    <a:pt x="3080" y="0"/>
                  </a:moveTo>
                  <a:lnTo>
                    <a:pt x="1" y="1205"/>
                  </a:lnTo>
                  <a:lnTo>
                    <a:pt x="2916" y="8047"/>
                  </a:lnTo>
                  <a:lnTo>
                    <a:pt x="5995" y="6843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732340" y="1279196"/>
              <a:ext cx="125822" cy="257673"/>
            </a:xfrm>
            <a:custGeom>
              <a:avLst/>
              <a:gdLst/>
              <a:ahLst/>
              <a:cxnLst/>
              <a:rect l="l" t="t" r="r" b="b"/>
              <a:pathLst>
                <a:path w="3422" h="7008" extrusionOk="0">
                  <a:moveTo>
                    <a:pt x="506" y="1"/>
                  </a:moveTo>
                  <a:lnTo>
                    <a:pt x="0" y="165"/>
                  </a:lnTo>
                  <a:lnTo>
                    <a:pt x="3079" y="7007"/>
                  </a:lnTo>
                  <a:lnTo>
                    <a:pt x="3421" y="684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763520" y="1448404"/>
              <a:ext cx="452877" cy="624695"/>
            </a:xfrm>
            <a:custGeom>
              <a:avLst/>
              <a:gdLst/>
              <a:ahLst/>
              <a:cxnLst/>
              <a:rect l="l" t="t" r="r" b="b"/>
              <a:pathLst>
                <a:path w="12317" h="16990" extrusionOk="0">
                  <a:moveTo>
                    <a:pt x="2092" y="0"/>
                  </a:moveTo>
                  <a:cubicBezTo>
                    <a:pt x="2080" y="0"/>
                    <a:pt x="2068" y="3"/>
                    <a:pt x="2053" y="10"/>
                  </a:cubicBezTo>
                  <a:cubicBezTo>
                    <a:pt x="1711" y="10"/>
                    <a:pt x="0" y="2241"/>
                    <a:pt x="0" y="3089"/>
                  </a:cubicBezTo>
                  <a:cubicBezTo>
                    <a:pt x="0" y="3774"/>
                    <a:pt x="1027" y="6346"/>
                    <a:pt x="1027" y="6346"/>
                  </a:cubicBezTo>
                  <a:cubicBezTo>
                    <a:pt x="2976" y="12520"/>
                    <a:pt x="6629" y="16990"/>
                    <a:pt x="8305" y="16990"/>
                  </a:cubicBezTo>
                  <a:cubicBezTo>
                    <a:pt x="8393" y="16990"/>
                    <a:pt x="8476" y="16977"/>
                    <a:pt x="8553" y="16952"/>
                  </a:cubicBezTo>
                  <a:cubicBezTo>
                    <a:pt x="9238" y="16610"/>
                    <a:pt x="10948" y="14899"/>
                    <a:pt x="12317" y="13189"/>
                  </a:cubicBezTo>
                  <a:cubicBezTo>
                    <a:pt x="11810" y="12504"/>
                    <a:pt x="9758" y="9425"/>
                    <a:pt x="9238" y="8563"/>
                  </a:cubicBezTo>
                  <a:cubicBezTo>
                    <a:pt x="8553" y="9767"/>
                    <a:pt x="8211" y="10616"/>
                    <a:pt x="8211" y="10616"/>
                  </a:cubicBezTo>
                  <a:lnTo>
                    <a:pt x="3942" y="6168"/>
                  </a:lnTo>
                  <a:cubicBezTo>
                    <a:pt x="3764" y="5484"/>
                    <a:pt x="3422" y="3951"/>
                    <a:pt x="3422" y="3951"/>
                  </a:cubicBezTo>
                  <a:cubicBezTo>
                    <a:pt x="3422" y="3951"/>
                    <a:pt x="4626" y="2747"/>
                    <a:pt x="4448" y="2583"/>
                  </a:cubicBezTo>
                  <a:cubicBezTo>
                    <a:pt x="4284" y="2583"/>
                    <a:pt x="3080" y="2925"/>
                    <a:pt x="3080" y="2925"/>
                  </a:cubicBezTo>
                  <a:cubicBezTo>
                    <a:pt x="3080" y="2925"/>
                    <a:pt x="4284" y="1899"/>
                    <a:pt x="4106" y="1721"/>
                  </a:cubicBezTo>
                  <a:cubicBezTo>
                    <a:pt x="4051" y="1666"/>
                    <a:pt x="3995" y="1648"/>
                    <a:pt x="3944" y="1648"/>
                  </a:cubicBezTo>
                  <a:cubicBezTo>
                    <a:pt x="3843" y="1648"/>
                    <a:pt x="3764" y="1721"/>
                    <a:pt x="3764" y="1721"/>
                  </a:cubicBezTo>
                  <a:cubicBezTo>
                    <a:pt x="3764" y="1721"/>
                    <a:pt x="3942" y="872"/>
                    <a:pt x="3600" y="872"/>
                  </a:cubicBezTo>
                  <a:cubicBezTo>
                    <a:pt x="3585" y="858"/>
                    <a:pt x="3563" y="852"/>
                    <a:pt x="3533" y="852"/>
                  </a:cubicBezTo>
                  <a:cubicBezTo>
                    <a:pt x="3187" y="852"/>
                    <a:pt x="1889" y="1721"/>
                    <a:pt x="1889" y="1721"/>
                  </a:cubicBezTo>
                  <a:cubicBezTo>
                    <a:pt x="1889" y="1721"/>
                    <a:pt x="2354" y="0"/>
                    <a:pt x="2092" y="0"/>
                  </a:cubicBezTo>
                  <a:close/>
                </a:path>
              </a:pathLst>
            </a:custGeom>
            <a:solidFill>
              <a:srgbClr val="FFC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430205" y="1272651"/>
              <a:ext cx="144941" cy="264218"/>
            </a:xfrm>
            <a:custGeom>
              <a:avLst/>
              <a:gdLst/>
              <a:ahLst/>
              <a:cxnLst/>
              <a:rect l="l" t="t" r="r" b="b"/>
              <a:pathLst>
                <a:path w="3942" h="7186" extrusionOk="0">
                  <a:moveTo>
                    <a:pt x="1" y="1"/>
                  </a:moveTo>
                  <a:lnTo>
                    <a:pt x="1" y="7185"/>
                  </a:lnTo>
                  <a:lnTo>
                    <a:pt x="3942" y="7185"/>
                  </a:lnTo>
                  <a:lnTo>
                    <a:pt x="3942" y="1"/>
                  </a:lnTo>
                  <a:close/>
                </a:path>
              </a:pathLst>
            </a:custGeom>
            <a:solidFill>
              <a:srgbClr val="FFC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097120" y="1467892"/>
              <a:ext cx="874022" cy="706542"/>
            </a:xfrm>
            <a:custGeom>
              <a:avLst/>
              <a:gdLst/>
              <a:ahLst/>
              <a:cxnLst/>
              <a:rect l="l" t="t" r="r" b="b"/>
              <a:pathLst>
                <a:path w="23771" h="19216" extrusionOk="0">
                  <a:moveTo>
                    <a:pt x="13165" y="0"/>
                  </a:moveTo>
                  <a:lnTo>
                    <a:pt x="10948" y="849"/>
                  </a:lnTo>
                  <a:lnTo>
                    <a:pt x="9060" y="165"/>
                  </a:lnTo>
                  <a:lnTo>
                    <a:pt x="5474" y="685"/>
                  </a:lnTo>
                  <a:cubicBezTo>
                    <a:pt x="5474" y="685"/>
                    <a:pt x="2902" y="2737"/>
                    <a:pt x="2217" y="3928"/>
                  </a:cubicBezTo>
                  <a:cubicBezTo>
                    <a:pt x="1533" y="5132"/>
                    <a:pt x="0" y="7869"/>
                    <a:pt x="0" y="7869"/>
                  </a:cubicBezTo>
                  <a:lnTo>
                    <a:pt x="165" y="8033"/>
                  </a:lnTo>
                  <a:cubicBezTo>
                    <a:pt x="685" y="8895"/>
                    <a:pt x="2737" y="11974"/>
                    <a:pt x="3244" y="12659"/>
                  </a:cubicBezTo>
                  <a:lnTo>
                    <a:pt x="3422" y="12659"/>
                  </a:lnTo>
                  <a:lnTo>
                    <a:pt x="4790" y="11112"/>
                  </a:lnTo>
                  <a:lnTo>
                    <a:pt x="5474" y="15218"/>
                  </a:lnTo>
                  <a:cubicBezTo>
                    <a:pt x="4448" y="16244"/>
                    <a:pt x="4270" y="18132"/>
                    <a:pt x="4270" y="18132"/>
                  </a:cubicBezTo>
                  <a:cubicBezTo>
                    <a:pt x="6497" y="18956"/>
                    <a:pt x="9100" y="19215"/>
                    <a:pt x="11492" y="19215"/>
                  </a:cubicBezTo>
                  <a:cubicBezTo>
                    <a:pt x="15538" y="19215"/>
                    <a:pt x="18981" y="18475"/>
                    <a:pt x="18981" y="18475"/>
                  </a:cubicBezTo>
                  <a:cubicBezTo>
                    <a:pt x="18817" y="17270"/>
                    <a:pt x="17106" y="15560"/>
                    <a:pt x="17106" y="15560"/>
                  </a:cubicBezTo>
                  <a:lnTo>
                    <a:pt x="17613" y="7869"/>
                  </a:lnTo>
                  <a:lnTo>
                    <a:pt x="17613" y="7691"/>
                  </a:lnTo>
                  <a:lnTo>
                    <a:pt x="20350" y="9060"/>
                  </a:lnTo>
                  <a:lnTo>
                    <a:pt x="20350" y="8895"/>
                  </a:lnTo>
                  <a:lnTo>
                    <a:pt x="23771" y="5638"/>
                  </a:lnTo>
                  <a:lnTo>
                    <a:pt x="23771" y="5474"/>
                  </a:lnTo>
                  <a:cubicBezTo>
                    <a:pt x="22238" y="3421"/>
                    <a:pt x="18817" y="1191"/>
                    <a:pt x="18133" y="1027"/>
                  </a:cubicBezTo>
                  <a:cubicBezTo>
                    <a:pt x="17448" y="685"/>
                    <a:pt x="13165" y="0"/>
                    <a:pt x="13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543415" y="1662617"/>
              <a:ext cx="113247" cy="132366"/>
            </a:xfrm>
            <a:custGeom>
              <a:avLst/>
              <a:gdLst/>
              <a:ahLst/>
              <a:cxnLst/>
              <a:rect l="l" t="t" r="r" b="b"/>
              <a:pathLst>
                <a:path w="3080" h="3600" extrusionOk="0">
                  <a:moveTo>
                    <a:pt x="1547" y="0"/>
                  </a:moveTo>
                  <a:cubicBezTo>
                    <a:pt x="1547" y="0"/>
                    <a:pt x="1270" y="365"/>
                    <a:pt x="923" y="365"/>
                  </a:cubicBezTo>
                  <a:cubicBezTo>
                    <a:pt x="795" y="365"/>
                    <a:pt x="657" y="315"/>
                    <a:pt x="521" y="178"/>
                  </a:cubicBezTo>
                  <a:lnTo>
                    <a:pt x="179" y="520"/>
                  </a:lnTo>
                  <a:cubicBezTo>
                    <a:pt x="179" y="520"/>
                    <a:pt x="521" y="1027"/>
                    <a:pt x="343" y="1369"/>
                  </a:cubicBezTo>
                  <a:cubicBezTo>
                    <a:pt x="343" y="1547"/>
                    <a:pt x="179" y="1711"/>
                    <a:pt x="179" y="1889"/>
                  </a:cubicBezTo>
                  <a:cubicBezTo>
                    <a:pt x="1" y="2053"/>
                    <a:pt x="1" y="2231"/>
                    <a:pt x="1" y="2395"/>
                  </a:cubicBezTo>
                  <a:cubicBezTo>
                    <a:pt x="179" y="2737"/>
                    <a:pt x="179" y="2915"/>
                    <a:pt x="343" y="3079"/>
                  </a:cubicBezTo>
                  <a:cubicBezTo>
                    <a:pt x="521" y="3257"/>
                    <a:pt x="863" y="3257"/>
                    <a:pt x="1027" y="3257"/>
                  </a:cubicBezTo>
                  <a:cubicBezTo>
                    <a:pt x="1205" y="3257"/>
                    <a:pt x="1205" y="3421"/>
                    <a:pt x="1369" y="3421"/>
                  </a:cubicBezTo>
                  <a:lnTo>
                    <a:pt x="1547" y="3421"/>
                  </a:lnTo>
                  <a:lnTo>
                    <a:pt x="1547" y="3599"/>
                  </a:lnTo>
                  <a:lnTo>
                    <a:pt x="1711" y="3421"/>
                  </a:lnTo>
                  <a:lnTo>
                    <a:pt x="1889" y="3421"/>
                  </a:lnTo>
                  <a:lnTo>
                    <a:pt x="2053" y="3257"/>
                  </a:lnTo>
                  <a:cubicBezTo>
                    <a:pt x="2396" y="3257"/>
                    <a:pt x="2573" y="3257"/>
                    <a:pt x="2738" y="3079"/>
                  </a:cubicBezTo>
                  <a:cubicBezTo>
                    <a:pt x="2916" y="2915"/>
                    <a:pt x="3080" y="2737"/>
                    <a:pt x="3080" y="2395"/>
                  </a:cubicBezTo>
                  <a:lnTo>
                    <a:pt x="3080" y="1889"/>
                  </a:lnTo>
                  <a:cubicBezTo>
                    <a:pt x="2916" y="1711"/>
                    <a:pt x="2916" y="1547"/>
                    <a:pt x="2738" y="1369"/>
                  </a:cubicBezTo>
                  <a:cubicBezTo>
                    <a:pt x="2738" y="1027"/>
                    <a:pt x="3080" y="520"/>
                    <a:pt x="3080" y="520"/>
                  </a:cubicBezTo>
                  <a:lnTo>
                    <a:pt x="2573" y="178"/>
                  </a:lnTo>
                  <a:cubicBezTo>
                    <a:pt x="2481" y="315"/>
                    <a:pt x="2364" y="365"/>
                    <a:pt x="2242" y="365"/>
                  </a:cubicBezTo>
                  <a:cubicBezTo>
                    <a:pt x="1912" y="365"/>
                    <a:pt x="1547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7367331" y="1467892"/>
              <a:ext cx="270726" cy="88097"/>
            </a:xfrm>
            <a:custGeom>
              <a:avLst/>
              <a:gdLst/>
              <a:ahLst/>
              <a:cxnLst/>
              <a:rect l="l" t="t" r="r" b="b"/>
              <a:pathLst>
                <a:path w="7363" h="2396" extrusionOk="0">
                  <a:moveTo>
                    <a:pt x="5816" y="0"/>
                  </a:moveTo>
                  <a:lnTo>
                    <a:pt x="3599" y="849"/>
                  </a:lnTo>
                  <a:lnTo>
                    <a:pt x="1711" y="165"/>
                  </a:lnTo>
                  <a:lnTo>
                    <a:pt x="0" y="342"/>
                  </a:lnTo>
                  <a:lnTo>
                    <a:pt x="1889" y="2217"/>
                  </a:lnTo>
                  <a:lnTo>
                    <a:pt x="3257" y="1369"/>
                  </a:lnTo>
                  <a:lnTo>
                    <a:pt x="3599" y="1711"/>
                  </a:lnTo>
                  <a:lnTo>
                    <a:pt x="3941" y="1369"/>
                  </a:lnTo>
                  <a:lnTo>
                    <a:pt x="5310" y="2395"/>
                  </a:lnTo>
                  <a:cubicBezTo>
                    <a:pt x="5310" y="2395"/>
                    <a:pt x="6842" y="1191"/>
                    <a:pt x="7362" y="342"/>
                  </a:cubicBezTo>
                  <a:lnTo>
                    <a:pt x="5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329570" y="1687767"/>
              <a:ext cx="107217" cy="19156"/>
            </a:xfrm>
            <a:custGeom>
              <a:avLst/>
              <a:gdLst/>
              <a:ahLst/>
              <a:cxnLst/>
              <a:rect l="l" t="t" r="r" b="b"/>
              <a:pathLst>
                <a:path w="2916" h="521" extrusionOk="0">
                  <a:moveTo>
                    <a:pt x="1" y="0"/>
                  </a:moveTo>
                  <a:lnTo>
                    <a:pt x="1" y="521"/>
                  </a:lnTo>
                  <a:lnTo>
                    <a:pt x="2916" y="521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600295" y="1675192"/>
              <a:ext cx="458907" cy="461775"/>
            </a:xfrm>
            <a:custGeom>
              <a:avLst/>
              <a:gdLst/>
              <a:ahLst/>
              <a:cxnLst/>
              <a:rect l="l" t="t" r="r" b="b"/>
              <a:pathLst>
                <a:path w="12481" h="12559" extrusionOk="0">
                  <a:moveTo>
                    <a:pt x="10086" y="0"/>
                  </a:moveTo>
                  <a:lnTo>
                    <a:pt x="6665" y="3257"/>
                  </a:lnTo>
                  <a:lnTo>
                    <a:pt x="7869" y="3764"/>
                  </a:lnTo>
                  <a:lnTo>
                    <a:pt x="3243" y="9758"/>
                  </a:lnTo>
                  <a:lnTo>
                    <a:pt x="2559" y="9073"/>
                  </a:lnTo>
                  <a:cubicBezTo>
                    <a:pt x="2395" y="8895"/>
                    <a:pt x="2217" y="8553"/>
                    <a:pt x="2053" y="8389"/>
                  </a:cubicBezTo>
                  <a:cubicBezTo>
                    <a:pt x="2014" y="8369"/>
                    <a:pt x="1962" y="8360"/>
                    <a:pt x="1901" y="8360"/>
                  </a:cubicBezTo>
                  <a:cubicBezTo>
                    <a:pt x="1420" y="8360"/>
                    <a:pt x="361" y="8916"/>
                    <a:pt x="506" y="9073"/>
                  </a:cubicBezTo>
                  <a:cubicBezTo>
                    <a:pt x="506" y="9105"/>
                    <a:pt x="552" y="9118"/>
                    <a:pt x="624" y="9118"/>
                  </a:cubicBezTo>
                  <a:cubicBezTo>
                    <a:pt x="927" y="9118"/>
                    <a:pt x="1711" y="8895"/>
                    <a:pt x="1711" y="8895"/>
                  </a:cubicBezTo>
                  <a:lnTo>
                    <a:pt x="1711" y="8895"/>
                  </a:lnTo>
                  <a:cubicBezTo>
                    <a:pt x="1711" y="8896"/>
                    <a:pt x="0" y="10442"/>
                    <a:pt x="164" y="10606"/>
                  </a:cubicBezTo>
                  <a:cubicBezTo>
                    <a:pt x="164" y="10784"/>
                    <a:pt x="506" y="10784"/>
                    <a:pt x="506" y="10784"/>
                  </a:cubicBezTo>
                  <a:cubicBezTo>
                    <a:pt x="506" y="10784"/>
                    <a:pt x="506" y="11290"/>
                    <a:pt x="684" y="11290"/>
                  </a:cubicBezTo>
                  <a:lnTo>
                    <a:pt x="2053" y="10442"/>
                  </a:lnTo>
                  <a:lnTo>
                    <a:pt x="2053" y="10442"/>
                  </a:lnTo>
                  <a:cubicBezTo>
                    <a:pt x="2053" y="10442"/>
                    <a:pt x="1191" y="11290"/>
                    <a:pt x="1369" y="11468"/>
                  </a:cubicBezTo>
                  <a:cubicBezTo>
                    <a:pt x="1533" y="11468"/>
                    <a:pt x="2559" y="11126"/>
                    <a:pt x="2559" y="11126"/>
                  </a:cubicBezTo>
                  <a:cubicBezTo>
                    <a:pt x="2559" y="11126"/>
                    <a:pt x="2901" y="11810"/>
                    <a:pt x="3243" y="12152"/>
                  </a:cubicBezTo>
                  <a:cubicBezTo>
                    <a:pt x="3494" y="12403"/>
                    <a:pt x="3657" y="12559"/>
                    <a:pt x="3791" y="12559"/>
                  </a:cubicBezTo>
                  <a:cubicBezTo>
                    <a:pt x="3839" y="12559"/>
                    <a:pt x="3884" y="12538"/>
                    <a:pt x="3928" y="12494"/>
                  </a:cubicBezTo>
                  <a:cubicBezTo>
                    <a:pt x="4105" y="12494"/>
                    <a:pt x="4612" y="12152"/>
                    <a:pt x="4954" y="11810"/>
                  </a:cubicBezTo>
                  <a:cubicBezTo>
                    <a:pt x="10086" y="8389"/>
                    <a:pt x="11796" y="5132"/>
                    <a:pt x="12316" y="3942"/>
                  </a:cubicBezTo>
                  <a:cubicBezTo>
                    <a:pt x="12481" y="3599"/>
                    <a:pt x="12481" y="3257"/>
                    <a:pt x="12316" y="2915"/>
                  </a:cubicBezTo>
                  <a:cubicBezTo>
                    <a:pt x="12138" y="2231"/>
                    <a:pt x="11112" y="1205"/>
                    <a:pt x="10086" y="0"/>
                  </a:cubicBezTo>
                  <a:close/>
                </a:path>
              </a:pathLst>
            </a:custGeom>
            <a:solidFill>
              <a:srgbClr val="FFC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298390" y="1036157"/>
              <a:ext cx="370405" cy="376619"/>
            </a:xfrm>
            <a:custGeom>
              <a:avLst/>
              <a:gdLst/>
              <a:ahLst/>
              <a:cxnLst/>
              <a:rect l="l" t="t" r="r" b="b"/>
              <a:pathLst>
                <a:path w="10074" h="10243" extrusionOk="0">
                  <a:moveTo>
                    <a:pt x="3727" y="1"/>
                  </a:moveTo>
                  <a:cubicBezTo>
                    <a:pt x="2320" y="1"/>
                    <a:pt x="1115" y="426"/>
                    <a:pt x="849" y="959"/>
                  </a:cubicBezTo>
                  <a:cubicBezTo>
                    <a:pt x="685" y="1643"/>
                    <a:pt x="0" y="4216"/>
                    <a:pt x="164" y="6268"/>
                  </a:cubicBezTo>
                  <a:cubicBezTo>
                    <a:pt x="164" y="6953"/>
                    <a:pt x="342" y="7459"/>
                    <a:pt x="507" y="7979"/>
                  </a:cubicBezTo>
                  <a:cubicBezTo>
                    <a:pt x="685" y="8485"/>
                    <a:pt x="1027" y="8827"/>
                    <a:pt x="1369" y="9170"/>
                  </a:cubicBezTo>
                  <a:cubicBezTo>
                    <a:pt x="2053" y="10032"/>
                    <a:pt x="2901" y="10032"/>
                    <a:pt x="2901" y="10032"/>
                  </a:cubicBezTo>
                  <a:lnTo>
                    <a:pt x="3421" y="10196"/>
                  </a:lnTo>
                  <a:cubicBezTo>
                    <a:pt x="3421" y="10196"/>
                    <a:pt x="3553" y="10242"/>
                    <a:pt x="3796" y="10242"/>
                  </a:cubicBezTo>
                  <a:cubicBezTo>
                    <a:pt x="4030" y="10242"/>
                    <a:pt x="4367" y="10199"/>
                    <a:pt x="4790" y="10032"/>
                  </a:cubicBezTo>
                  <a:cubicBezTo>
                    <a:pt x="5296" y="9854"/>
                    <a:pt x="5816" y="9512"/>
                    <a:pt x="6323" y="9005"/>
                  </a:cubicBezTo>
                  <a:cubicBezTo>
                    <a:pt x="6843" y="8485"/>
                    <a:pt x="7349" y="7637"/>
                    <a:pt x="7691" y="6775"/>
                  </a:cubicBezTo>
                  <a:cubicBezTo>
                    <a:pt x="7961" y="7019"/>
                    <a:pt x="8210" y="7122"/>
                    <a:pt x="8433" y="7122"/>
                  </a:cubicBezTo>
                  <a:cubicBezTo>
                    <a:pt x="9622" y="7122"/>
                    <a:pt x="10074" y="4188"/>
                    <a:pt x="9060" y="4038"/>
                  </a:cubicBezTo>
                  <a:cubicBezTo>
                    <a:pt x="8717" y="4038"/>
                    <a:pt x="8553" y="4038"/>
                    <a:pt x="8375" y="4216"/>
                  </a:cubicBezTo>
                  <a:cubicBezTo>
                    <a:pt x="8375" y="3354"/>
                    <a:pt x="8553" y="2669"/>
                    <a:pt x="8553" y="2505"/>
                  </a:cubicBezTo>
                  <a:cubicBezTo>
                    <a:pt x="8375" y="1643"/>
                    <a:pt x="6843" y="452"/>
                    <a:pt x="4954" y="110"/>
                  </a:cubicBezTo>
                  <a:cubicBezTo>
                    <a:pt x="4540" y="35"/>
                    <a:pt x="4125" y="1"/>
                    <a:pt x="3727" y="1"/>
                  </a:cubicBezTo>
                  <a:close/>
                </a:path>
              </a:pathLst>
            </a:custGeom>
            <a:solidFill>
              <a:srgbClr val="FFC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298390" y="1015052"/>
              <a:ext cx="521817" cy="436662"/>
            </a:xfrm>
            <a:custGeom>
              <a:avLst/>
              <a:gdLst/>
              <a:ahLst/>
              <a:cxnLst/>
              <a:rect l="l" t="t" r="r" b="b"/>
              <a:pathLst>
                <a:path w="14192" h="11876" extrusionOk="0">
                  <a:moveTo>
                    <a:pt x="3928" y="0"/>
                  </a:moveTo>
                  <a:cubicBezTo>
                    <a:pt x="2737" y="0"/>
                    <a:pt x="1711" y="506"/>
                    <a:pt x="849" y="1369"/>
                  </a:cubicBezTo>
                  <a:lnTo>
                    <a:pt x="849" y="1533"/>
                  </a:lnTo>
                  <a:cubicBezTo>
                    <a:pt x="507" y="1875"/>
                    <a:pt x="342" y="2217"/>
                    <a:pt x="164" y="2559"/>
                  </a:cubicBezTo>
                  <a:cubicBezTo>
                    <a:pt x="0" y="2901"/>
                    <a:pt x="0" y="3243"/>
                    <a:pt x="0" y="3421"/>
                  </a:cubicBezTo>
                  <a:cubicBezTo>
                    <a:pt x="0" y="3928"/>
                    <a:pt x="164" y="4270"/>
                    <a:pt x="164" y="4612"/>
                  </a:cubicBezTo>
                  <a:lnTo>
                    <a:pt x="342" y="4448"/>
                  </a:lnTo>
                  <a:lnTo>
                    <a:pt x="849" y="2395"/>
                  </a:lnTo>
                  <a:cubicBezTo>
                    <a:pt x="849" y="2395"/>
                    <a:pt x="2678" y="3419"/>
                    <a:pt x="4841" y="3419"/>
                  </a:cubicBezTo>
                  <a:cubicBezTo>
                    <a:pt x="5324" y="3419"/>
                    <a:pt x="5823" y="3368"/>
                    <a:pt x="6323" y="3243"/>
                  </a:cubicBezTo>
                  <a:cubicBezTo>
                    <a:pt x="6323" y="3243"/>
                    <a:pt x="6843" y="5474"/>
                    <a:pt x="7527" y="5816"/>
                  </a:cubicBezTo>
                  <a:lnTo>
                    <a:pt x="8375" y="4790"/>
                  </a:lnTo>
                  <a:cubicBezTo>
                    <a:pt x="8553" y="4612"/>
                    <a:pt x="8717" y="4612"/>
                    <a:pt x="9060" y="4612"/>
                  </a:cubicBezTo>
                  <a:cubicBezTo>
                    <a:pt x="10074" y="4762"/>
                    <a:pt x="9622" y="7696"/>
                    <a:pt x="8433" y="7696"/>
                  </a:cubicBezTo>
                  <a:cubicBezTo>
                    <a:pt x="8210" y="7696"/>
                    <a:pt x="7961" y="7593"/>
                    <a:pt x="7691" y="7349"/>
                  </a:cubicBezTo>
                  <a:cubicBezTo>
                    <a:pt x="7691" y="7349"/>
                    <a:pt x="7527" y="7527"/>
                    <a:pt x="7527" y="7691"/>
                  </a:cubicBezTo>
                  <a:lnTo>
                    <a:pt x="7527" y="8553"/>
                  </a:lnTo>
                  <a:lnTo>
                    <a:pt x="7527" y="8717"/>
                  </a:lnTo>
                  <a:cubicBezTo>
                    <a:pt x="7691" y="9059"/>
                    <a:pt x="8033" y="9237"/>
                    <a:pt x="8553" y="9401"/>
                  </a:cubicBezTo>
                  <a:cubicBezTo>
                    <a:pt x="8895" y="9579"/>
                    <a:pt x="9237" y="9744"/>
                    <a:pt x="9402" y="10086"/>
                  </a:cubicBezTo>
                  <a:cubicBezTo>
                    <a:pt x="9580" y="10428"/>
                    <a:pt x="9402" y="10948"/>
                    <a:pt x="9580" y="11290"/>
                  </a:cubicBezTo>
                  <a:lnTo>
                    <a:pt x="10086" y="11796"/>
                  </a:lnTo>
                  <a:lnTo>
                    <a:pt x="10948" y="11796"/>
                  </a:lnTo>
                  <a:cubicBezTo>
                    <a:pt x="11003" y="11856"/>
                    <a:pt x="11077" y="11875"/>
                    <a:pt x="11159" y="11875"/>
                  </a:cubicBezTo>
                  <a:cubicBezTo>
                    <a:pt x="11322" y="11875"/>
                    <a:pt x="11514" y="11796"/>
                    <a:pt x="11632" y="11796"/>
                  </a:cubicBezTo>
                  <a:cubicBezTo>
                    <a:pt x="11974" y="11632"/>
                    <a:pt x="12139" y="11290"/>
                    <a:pt x="12481" y="11112"/>
                  </a:cubicBezTo>
                  <a:cubicBezTo>
                    <a:pt x="13001" y="10770"/>
                    <a:pt x="13849" y="10606"/>
                    <a:pt x="14027" y="9921"/>
                  </a:cubicBezTo>
                  <a:cubicBezTo>
                    <a:pt x="14191" y="9579"/>
                    <a:pt x="14027" y="8895"/>
                    <a:pt x="13849" y="8553"/>
                  </a:cubicBezTo>
                  <a:cubicBezTo>
                    <a:pt x="13685" y="8033"/>
                    <a:pt x="13507" y="7527"/>
                    <a:pt x="13685" y="7007"/>
                  </a:cubicBezTo>
                  <a:cubicBezTo>
                    <a:pt x="13685" y="6842"/>
                    <a:pt x="13849" y="6500"/>
                    <a:pt x="14027" y="6322"/>
                  </a:cubicBezTo>
                  <a:cubicBezTo>
                    <a:pt x="14191" y="5980"/>
                    <a:pt x="14191" y="5474"/>
                    <a:pt x="14027" y="5132"/>
                  </a:cubicBezTo>
                  <a:cubicBezTo>
                    <a:pt x="13849" y="4790"/>
                    <a:pt x="13507" y="4448"/>
                    <a:pt x="13165" y="4270"/>
                  </a:cubicBezTo>
                  <a:cubicBezTo>
                    <a:pt x="12823" y="4105"/>
                    <a:pt x="12659" y="4105"/>
                    <a:pt x="12316" y="3763"/>
                  </a:cubicBezTo>
                  <a:cubicBezTo>
                    <a:pt x="12139" y="3585"/>
                    <a:pt x="12139" y="3079"/>
                    <a:pt x="11796" y="2901"/>
                  </a:cubicBezTo>
                  <a:cubicBezTo>
                    <a:pt x="11454" y="2559"/>
                    <a:pt x="11112" y="2559"/>
                    <a:pt x="10770" y="2559"/>
                  </a:cubicBezTo>
                  <a:cubicBezTo>
                    <a:pt x="10264" y="2559"/>
                    <a:pt x="9744" y="2559"/>
                    <a:pt x="9402" y="2737"/>
                  </a:cubicBezTo>
                  <a:cubicBezTo>
                    <a:pt x="9060" y="2217"/>
                    <a:pt x="8033" y="1369"/>
                    <a:pt x="8033" y="1369"/>
                  </a:cubicBezTo>
                  <a:cubicBezTo>
                    <a:pt x="8033" y="1369"/>
                    <a:pt x="6158" y="164"/>
                    <a:pt x="3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650595" y="1121717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650595" y="1121717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DF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650595" y="1128262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DF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650595" y="1128262"/>
              <a:ext cx="6067" cy="37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0"/>
                  </a:moveTo>
                  <a:lnTo>
                    <a:pt x="165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650595" y="1121717"/>
              <a:ext cx="37" cy="6582"/>
            </a:xfrm>
            <a:custGeom>
              <a:avLst/>
              <a:gdLst/>
              <a:ahLst/>
              <a:cxnLst/>
              <a:rect l="l" t="t" r="r" b="b"/>
              <a:pathLst>
                <a:path w="1" h="179" extrusionOk="0">
                  <a:moveTo>
                    <a:pt x="1" y="0"/>
                  </a:moveTo>
                  <a:lnTo>
                    <a:pt x="1" y="178"/>
                  </a:lnTo>
                  <a:close/>
                </a:path>
              </a:pathLst>
            </a:custGeom>
            <a:solidFill>
              <a:srgbClr val="FFD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310965" y="882722"/>
              <a:ext cx="383458" cy="213845"/>
            </a:xfrm>
            <a:custGeom>
              <a:avLst/>
              <a:gdLst/>
              <a:ahLst/>
              <a:cxnLst/>
              <a:rect l="l" t="t" r="r" b="b"/>
              <a:pathLst>
                <a:path w="10429" h="5816" extrusionOk="0">
                  <a:moveTo>
                    <a:pt x="3928" y="0"/>
                  </a:moveTo>
                  <a:cubicBezTo>
                    <a:pt x="3450" y="646"/>
                    <a:pt x="2045" y="1902"/>
                    <a:pt x="737" y="1902"/>
                  </a:cubicBezTo>
                  <a:cubicBezTo>
                    <a:pt x="660" y="1902"/>
                    <a:pt x="583" y="1898"/>
                    <a:pt x="507" y="1888"/>
                  </a:cubicBezTo>
                  <a:cubicBezTo>
                    <a:pt x="343" y="1888"/>
                    <a:pt x="343" y="1888"/>
                    <a:pt x="165" y="2053"/>
                  </a:cubicBezTo>
                  <a:cubicBezTo>
                    <a:pt x="165" y="2395"/>
                    <a:pt x="0" y="3257"/>
                    <a:pt x="343" y="4105"/>
                  </a:cubicBezTo>
                  <a:lnTo>
                    <a:pt x="9402" y="5816"/>
                  </a:lnTo>
                  <a:lnTo>
                    <a:pt x="10428" y="5132"/>
                  </a:lnTo>
                  <a:lnTo>
                    <a:pt x="10428" y="4968"/>
                  </a:lnTo>
                  <a:cubicBezTo>
                    <a:pt x="9744" y="4448"/>
                    <a:pt x="8553" y="3599"/>
                    <a:pt x="8375" y="2573"/>
                  </a:cubicBezTo>
                  <a:cubicBezTo>
                    <a:pt x="8375" y="2395"/>
                    <a:pt x="8375" y="2395"/>
                    <a:pt x="8211" y="2395"/>
                  </a:cubicBezTo>
                  <a:cubicBezTo>
                    <a:pt x="7527" y="2395"/>
                    <a:pt x="5132" y="2053"/>
                    <a:pt x="4270" y="178"/>
                  </a:cubicBezTo>
                  <a:cubicBezTo>
                    <a:pt x="4270" y="0"/>
                    <a:pt x="4106" y="0"/>
                    <a:pt x="3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260629" y="1071381"/>
              <a:ext cx="333159" cy="51439"/>
            </a:xfrm>
            <a:custGeom>
              <a:avLst/>
              <a:gdLst/>
              <a:ahLst/>
              <a:cxnLst/>
              <a:rect l="l" t="t" r="r" b="b"/>
              <a:pathLst>
                <a:path w="9061" h="1399" extrusionOk="0">
                  <a:moveTo>
                    <a:pt x="1712" y="1"/>
                  </a:moveTo>
                  <a:cubicBezTo>
                    <a:pt x="1712" y="1"/>
                    <a:pt x="1" y="343"/>
                    <a:pt x="1" y="863"/>
                  </a:cubicBezTo>
                  <a:cubicBezTo>
                    <a:pt x="165" y="1369"/>
                    <a:pt x="1534" y="1369"/>
                    <a:pt x="2560" y="1369"/>
                  </a:cubicBezTo>
                  <a:cubicBezTo>
                    <a:pt x="2678" y="1390"/>
                    <a:pt x="2855" y="1399"/>
                    <a:pt x="3076" y="1399"/>
                  </a:cubicBezTo>
                  <a:cubicBezTo>
                    <a:pt x="4773" y="1399"/>
                    <a:pt x="9060" y="863"/>
                    <a:pt x="9060" y="863"/>
                  </a:cubicBezTo>
                  <a:lnTo>
                    <a:pt x="6501" y="179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323539" y="1030495"/>
              <a:ext cx="333122" cy="91259"/>
            </a:xfrm>
            <a:custGeom>
              <a:avLst/>
              <a:gdLst/>
              <a:ahLst/>
              <a:cxnLst/>
              <a:rect l="l" t="t" r="r" b="b"/>
              <a:pathLst>
                <a:path w="9060" h="2482" extrusionOk="0">
                  <a:moveTo>
                    <a:pt x="2139" y="1"/>
                  </a:moveTo>
                  <a:cubicBezTo>
                    <a:pt x="941" y="1"/>
                    <a:pt x="1" y="86"/>
                    <a:pt x="1" y="86"/>
                  </a:cubicBezTo>
                  <a:lnTo>
                    <a:pt x="1" y="1113"/>
                  </a:lnTo>
                  <a:cubicBezTo>
                    <a:pt x="1533" y="1113"/>
                    <a:pt x="8718" y="2481"/>
                    <a:pt x="8718" y="2481"/>
                  </a:cubicBezTo>
                  <a:lnTo>
                    <a:pt x="9060" y="1797"/>
                  </a:lnTo>
                  <a:cubicBezTo>
                    <a:pt x="9060" y="1797"/>
                    <a:pt x="8033" y="1113"/>
                    <a:pt x="5817" y="429"/>
                  </a:cubicBezTo>
                  <a:cubicBezTo>
                    <a:pt x="4790" y="86"/>
                    <a:pt x="333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7354719" y="970746"/>
              <a:ext cx="88097" cy="107217"/>
            </a:xfrm>
            <a:custGeom>
              <a:avLst/>
              <a:gdLst/>
              <a:ahLst/>
              <a:cxnLst/>
              <a:rect l="l" t="t" r="r" b="b"/>
              <a:pathLst>
                <a:path w="2396" h="2916" extrusionOk="0">
                  <a:moveTo>
                    <a:pt x="343" y="1"/>
                  </a:moveTo>
                  <a:lnTo>
                    <a:pt x="1" y="343"/>
                  </a:lnTo>
                  <a:cubicBezTo>
                    <a:pt x="1" y="343"/>
                    <a:pt x="343" y="685"/>
                    <a:pt x="179" y="1027"/>
                  </a:cubicBezTo>
                  <a:cubicBezTo>
                    <a:pt x="179" y="1205"/>
                    <a:pt x="1" y="1369"/>
                    <a:pt x="1" y="1369"/>
                  </a:cubicBezTo>
                  <a:lnTo>
                    <a:pt x="1" y="1889"/>
                  </a:lnTo>
                  <a:cubicBezTo>
                    <a:pt x="1" y="2054"/>
                    <a:pt x="1" y="2231"/>
                    <a:pt x="179" y="2396"/>
                  </a:cubicBezTo>
                  <a:cubicBezTo>
                    <a:pt x="343" y="2574"/>
                    <a:pt x="521" y="2574"/>
                    <a:pt x="685" y="2574"/>
                  </a:cubicBezTo>
                  <a:cubicBezTo>
                    <a:pt x="685" y="2574"/>
                    <a:pt x="863" y="2574"/>
                    <a:pt x="863" y="2738"/>
                  </a:cubicBezTo>
                  <a:lnTo>
                    <a:pt x="1027" y="2738"/>
                  </a:lnTo>
                  <a:lnTo>
                    <a:pt x="1027" y="2916"/>
                  </a:lnTo>
                  <a:cubicBezTo>
                    <a:pt x="1027" y="2738"/>
                    <a:pt x="1205" y="2738"/>
                    <a:pt x="1205" y="2738"/>
                  </a:cubicBezTo>
                  <a:cubicBezTo>
                    <a:pt x="1369" y="2738"/>
                    <a:pt x="1369" y="2574"/>
                    <a:pt x="1547" y="2574"/>
                  </a:cubicBezTo>
                  <a:cubicBezTo>
                    <a:pt x="1712" y="2574"/>
                    <a:pt x="1889" y="2574"/>
                    <a:pt x="2054" y="2396"/>
                  </a:cubicBezTo>
                  <a:cubicBezTo>
                    <a:pt x="2232" y="2396"/>
                    <a:pt x="2232" y="2231"/>
                    <a:pt x="2232" y="2054"/>
                  </a:cubicBezTo>
                  <a:cubicBezTo>
                    <a:pt x="2396" y="1889"/>
                    <a:pt x="2232" y="1711"/>
                    <a:pt x="2232" y="1547"/>
                  </a:cubicBezTo>
                  <a:cubicBezTo>
                    <a:pt x="2232" y="1369"/>
                    <a:pt x="2054" y="1205"/>
                    <a:pt x="2054" y="1205"/>
                  </a:cubicBezTo>
                  <a:cubicBezTo>
                    <a:pt x="2054" y="863"/>
                    <a:pt x="2396" y="521"/>
                    <a:pt x="2396" y="521"/>
                  </a:cubicBezTo>
                  <a:lnTo>
                    <a:pt x="2054" y="179"/>
                  </a:lnTo>
                  <a:cubicBezTo>
                    <a:pt x="1969" y="263"/>
                    <a:pt x="1874" y="295"/>
                    <a:pt x="1780" y="295"/>
                  </a:cubicBezTo>
                  <a:cubicBezTo>
                    <a:pt x="1492" y="295"/>
                    <a:pt x="1205" y="1"/>
                    <a:pt x="1205" y="1"/>
                  </a:cubicBezTo>
                  <a:cubicBezTo>
                    <a:pt x="1205" y="1"/>
                    <a:pt x="974" y="232"/>
                    <a:pt x="719" y="232"/>
                  </a:cubicBezTo>
                  <a:cubicBezTo>
                    <a:pt x="591" y="232"/>
                    <a:pt x="457" y="174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955733" y="4160750"/>
              <a:ext cx="603600" cy="175500"/>
            </a:xfrm>
            <a:prstGeom prst="ellipse">
              <a:avLst/>
            </a:prstGeom>
            <a:solidFill>
              <a:srgbClr val="183147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  <a:buFont typeface="Arial"/>
            </a:pPr>
            <a:r>
              <a:rPr lang="en"/>
              <a:t>Future Pipeline Framework Using AWS</a:t>
            </a:r>
          </a:p>
        </p:txBody>
      </p:sp>
      <p:sp>
        <p:nvSpPr>
          <p:cNvPr id="827" name="Google Shape;827;p49"/>
          <p:cNvSpPr/>
          <p:nvPr/>
        </p:nvSpPr>
        <p:spPr>
          <a:xfrm>
            <a:off x="688254" y="2724821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Fugaz One"/>
              </a:rPr>
              <a:t>Glue</a:t>
            </a:r>
          </a:p>
        </p:txBody>
      </p:sp>
      <p:sp>
        <p:nvSpPr>
          <p:cNvPr id="828" name="Google Shape;828;p49"/>
          <p:cNvSpPr txBox="1">
            <a:spLocks noGrp="1"/>
          </p:cNvSpPr>
          <p:nvPr>
            <p:ph type="title" idx="4294967295"/>
          </p:nvPr>
        </p:nvSpPr>
        <p:spPr>
          <a:xfrm>
            <a:off x="1317713" y="20490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829" name="Google Shape;829;p49"/>
          <p:cNvSpPr txBox="1">
            <a:spLocks noGrp="1"/>
          </p:cNvSpPr>
          <p:nvPr>
            <p:ph type="title" idx="4294967295"/>
          </p:nvPr>
        </p:nvSpPr>
        <p:spPr>
          <a:xfrm>
            <a:off x="3287534" y="2477275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30" name="Google Shape;830;p49"/>
          <p:cNvSpPr/>
          <p:nvPr/>
        </p:nvSpPr>
        <p:spPr>
          <a:xfrm>
            <a:off x="535069" y="2982128"/>
            <a:ext cx="1984144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hlink"/>
              </a:buClr>
              <a:buSzPts val="1100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</a:rPr>
              <a:t>Streamline automated ETL Process </a:t>
            </a:r>
            <a:endParaRPr lang="en">
              <a:solidFill>
                <a:schemeClr val="dk1"/>
              </a:solidFill>
            </a:endParaRPr>
          </a:p>
        </p:txBody>
      </p:sp>
      <p:cxnSp>
        <p:nvCxnSpPr>
          <p:cNvPr id="831" name="Google Shape;831;p49"/>
          <p:cNvCxnSpPr>
            <a:stCxn id="828" idx="3"/>
            <a:endCxn id="829" idx="1"/>
          </p:cNvCxnSpPr>
          <p:nvPr/>
        </p:nvCxnSpPr>
        <p:spPr>
          <a:xfrm>
            <a:off x="1919213" y="2312900"/>
            <a:ext cx="1368300" cy="4281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2" name="Google Shape;832;p49"/>
          <p:cNvSpPr/>
          <p:nvPr/>
        </p:nvSpPr>
        <p:spPr>
          <a:xfrm>
            <a:off x="2681642" y="3046795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Fugaz One"/>
              </a:rPr>
              <a:t>S3</a:t>
            </a:r>
          </a:p>
        </p:txBody>
      </p:sp>
      <p:sp>
        <p:nvSpPr>
          <p:cNvPr id="833" name="Google Shape;833;p49"/>
          <p:cNvSpPr/>
          <p:nvPr/>
        </p:nvSpPr>
        <p:spPr>
          <a:xfrm>
            <a:off x="2681642" y="3252595"/>
            <a:ext cx="18015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</a:rPr>
              <a:t>Utilize S3 for file storage</a:t>
            </a:r>
          </a:p>
        </p:txBody>
      </p:sp>
      <p:sp>
        <p:nvSpPr>
          <p:cNvPr id="834" name="Google Shape;834;p49"/>
          <p:cNvSpPr/>
          <p:nvPr/>
        </p:nvSpPr>
        <p:spPr>
          <a:xfrm>
            <a:off x="4657355" y="2724821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Fugaz One"/>
              </a:rPr>
              <a:t>Athena</a:t>
            </a:r>
          </a:p>
        </p:txBody>
      </p:sp>
      <p:sp>
        <p:nvSpPr>
          <p:cNvPr id="835" name="Google Shape;835;p49"/>
          <p:cNvSpPr txBox="1">
            <a:spLocks noGrp="1"/>
          </p:cNvSpPr>
          <p:nvPr>
            <p:ph type="title" idx="4294967295"/>
          </p:nvPr>
        </p:nvSpPr>
        <p:spPr>
          <a:xfrm>
            <a:off x="5257355" y="20490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36" name="Google Shape;836;p49"/>
          <p:cNvSpPr/>
          <p:nvPr/>
        </p:nvSpPr>
        <p:spPr>
          <a:xfrm>
            <a:off x="4657355" y="2945953"/>
            <a:ext cx="18015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</a:rPr>
              <a:t>Efficiently Query to drive exploration</a:t>
            </a:r>
          </a:p>
        </p:txBody>
      </p:sp>
      <p:sp>
        <p:nvSpPr>
          <p:cNvPr id="837" name="Google Shape;837;p49"/>
          <p:cNvSpPr txBox="1">
            <a:spLocks noGrp="1"/>
          </p:cNvSpPr>
          <p:nvPr>
            <p:ph type="title" idx="4294967295"/>
          </p:nvPr>
        </p:nvSpPr>
        <p:spPr>
          <a:xfrm>
            <a:off x="7227177" y="2477275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838" name="Google Shape;838;p49"/>
          <p:cNvSpPr/>
          <p:nvPr/>
        </p:nvSpPr>
        <p:spPr>
          <a:xfrm>
            <a:off x="6650744" y="3082142"/>
            <a:ext cx="1848634" cy="4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hlink"/>
              </a:buClr>
              <a:buSzPts val="1100"/>
            </a:pPr>
            <a:r>
              <a:rPr lang="en" sz="2000" err="1">
                <a:solidFill>
                  <a:schemeClr val="accent1"/>
                </a:solidFill>
                <a:latin typeface="Fugaz One"/>
              </a:rPr>
              <a:t>Sagemaker</a:t>
            </a:r>
          </a:p>
        </p:txBody>
      </p:sp>
      <p:sp>
        <p:nvSpPr>
          <p:cNvPr id="839" name="Google Shape;839;p49"/>
          <p:cNvSpPr/>
          <p:nvPr/>
        </p:nvSpPr>
        <p:spPr>
          <a:xfrm>
            <a:off x="6674311" y="3347068"/>
            <a:ext cx="18015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</a:rPr>
              <a:t>Final Models and Visualizations</a:t>
            </a:r>
          </a:p>
        </p:txBody>
      </p:sp>
      <p:cxnSp>
        <p:nvCxnSpPr>
          <p:cNvPr id="840" name="Google Shape;840;p49"/>
          <p:cNvCxnSpPr>
            <a:stCxn id="829" idx="3"/>
            <a:endCxn id="835" idx="1"/>
          </p:cNvCxnSpPr>
          <p:nvPr/>
        </p:nvCxnSpPr>
        <p:spPr>
          <a:xfrm rot="10800000" flipH="1">
            <a:off x="3889034" y="2313025"/>
            <a:ext cx="1368300" cy="4281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1" name="Google Shape;841;p49"/>
          <p:cNvCxnSpPr>
            <a:stCxn id="835" idx="3"/>
            <a:endCxn id="837" idx="1"/>
          </p:cNvCxnSpPr>
          <p:nvPr/>
        </p:nvCxnSpPr>
        <p:spPr>
          <a:xfrm>
            <a:off x="5858855" y="2312900"/>
            <a:ext cx="1368300" cy="4281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2" name="Google Shape;842;p49"/>
          <p:cNvCxnSpPr>
            <a:endCxn id="828" idx="1"/>
          </p:cNvCxnSpPr>
          <p:nvPr/>
        </p:nvCxnSpPr>
        <p:spPr>
          <a:xfrm rot="10800000" flipH="1">
            <a:off x="-666487" y="2312900"/>
            <a:ext cx="1984200" cy="417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 descr="A white line on a purple background&#10;&#10;Description automatically generated">
            <a:extLst>
              <a:ext uri="{FF2B5EF4-FFF2-40B4-BE49-F238E27FC236}">
                <a16:creationId xmlns:a16="http://schemas.microsoft.com/office/drawing/2014/main" id="{D495E5AE-C509-CCEA-078D-FBCD2ED1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29" y="1959793"/>
            <a:ext cx="664197" cy="705439"/>
          </a:xfrm>
          <a:prstGeom prst="rect">
            <a:avLst/>
          </a:prstGeom>
        </p:spPr>
      </p:pic>
      <p:pic>
        <p:nvPicPr>
          <p:cNvPr id="3" name="Picture 2" descr="A white line on a green background&#10;&#10;Description automatically generated">
            <a:extLst>
              <a:ext uri="{FF2B5EF4-FFF2-40B4-BE49-F238E27FC236}">
                <a16:creationId xmlns:a16="http://schemas.microsoft.com/office/drawing/2014/main" id="{96049714-9DAA-8255-E138-D7BEE545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33" y="2342756"/>
            <a:ext cx="664197" cy="705440"/>
          </a:xfrm>
          <a:prstGeom prst="rect">
            <a:avLst/>
          </a:prstGeom>
        </p:spPr>
      </p:pic>
      <p:pic>
        <p:nvPicPr>
          <p:cNvPr id="4" name="Picture 3" descr="A logo of a bucket and a magnifying glass&#10;&#10;Description automatically generated">
            <a:extLst>
              <a:ext uri="{FF2B5EF4-FFF2-40B4-BE49-F238E27FC236}">
                <a16:creationId xmlns:a16="http://schemas.microsoft.com/office/drawing/2014/main" id="{B2F7169D-FB7D-1701-75C4-7529D69DF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311" y="1953901"/>
            <a:ext cx="717223" cy="723115"/>
          </a:xfrm>
          <a:prstGeom prst="rect">
            <a:avLst/>
          </a:prstGeom>
        </p:spPr>
      </p:pic>
      <p:pic>
        <p:nvPicPr>
          <p:cNvPr id="5" name="Picture 4" descr="A white line on a green background&#10;&#10;Description automatically generated">
            <a:extLst>
              <a:ext uri="{FF2B5EF4-FFF2-40B4-BE49-F238E27FC236}">
                <a16:creationId xmlns:a16="http://schemas.microsoft.com/office/drawing/2014/main" id="{C209C64A-599C-CC33-2B68-06052F7CE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048" y="2372216"/>
            <a:ext cx="717223" cy="7113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 txBox="1">
            <a:spLocks noGrp="1"/>
          </p:cNvSpPr>
          <p:nvPr>
            <p:ph type="title"/>
          </p:nvPr>
        </p:nvSpPr>
        <p:spPr>
          <a:xfrm>
            <a:off x="666974" y="282341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768" name="Google Shape;768;p47"/>
          <p:cNvSpPr txBox="1">
            <a:spLocks noGrp="1"/>
          </p:cNvSpPr>
          <p:nvPr>
            <p:ph type="body" idx="1"/>
          </p:nvPr>
        </p:nvSpPr>
        <p:spPr>
          <a:xfrm>
            <a:off x="113151" y="1012987"/>
            <a:ext cx="6237493" cy="2900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" sz="2000">
                <a:solidFill>
                  <a:schemeClr val="dk1"/>
                </a:solidFill>
              </a:rPr>
              <a:t>Automate Pipeline through AWS 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" sz="2000">
                <a:solidFill>
                  <a:schemeClr val="dk1"/>
                </a:solidFill>
              </a:rPr>
              <a:t>Incorporate SLOPD's Grid for Incident Mapping</a:t>
            </a:r>
          </a:p>
          <a:p>
            <a:pPr>
              <a:lnSpc>
                <a:spcPct val="150000"/>
              </a:lnSpc>
              <a:buClr>
                <a:srgbClr val="292929"/>
              </a:buClr>
            </a:pPr>
            <a:r>
              <a:rPr lang="en" sz="2000">
                <a:solidFill>
                  <a:schemeClr val="dk1"/>
                </a:solidFill>
              </a:rPr>
              <a:t>Explore relationships in popular locations</a:t>
            </a:r>
          </a:p>
          <a:p>
            <a:pPr>
              <a:lnSpc>
                <a:spcPct val="150000"/>
              </a:lnSpc>
              <a:buClr>
                <a:srgbClr val="292929"/>
              </a:buClr>
            </a:pPr>
            <a:r>
              <a:rPr lang="en" sz="2000">
                <a:solidFill>
                  <a:schemeClr val="dk1"/>
                </a:solidFill>
              </a:rPr>
              <a:t>Segment various groups (students, homeless, etc.)</a:t>
            </a:r>
          </a:p>
          <a:p>
            <a:pPr>
              <a:buClr>
                <a:srgbClr val="292929"/>
              </a:buClr>
            </a:pPr>
            <a:endParaRPr lang="en" sz="1800">
              <a:solidFill>
                <a:schemeClr val="dk1"/>
              </a:solidFill>
            </a:endParaRPr>
          </a:p>
          <a:p>
            <a:pPr>
              <a:buClr>
                <a:srgbClr val="292929"/>
              </a:buClr>
            </a:pPr>
            <a:endParaRPr lang="en" sz="1800">
              <a:solidFill>
                <a:schemeClr val="dk1"/>
              </a:solidFill>
            </a:endParaRPr>
          </a:p>
          <a:p>
            <a:pPr>
              <a:buClr>
                <a:srgbClr val="292929"/>
              </a:buClr>
            </a:pPr>
            <a:endParaRPr lang="en" sz="1800">
              <a:solidFill>
                <a:schemeClr val="dk1"/>
              </a:solidFill>
            </a:endParaRPr>
          </a:p>
          <a:p>
            <a:pPr>
              <a:buClr>
                <a:srgbClr val="292929"/>
              </a:buClr>
            </a:pPr>
            <a:endParaRPr lang="en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lang="en">
              <a:solidFill>
                <a:schemeClr val="dk1"/>
              </a:solidFill>
            </a:endParaRPr>
          </a:p>
        </p:txBody>
      </p:sp>
      <p:grpSp>
        <p:nvGrpSpPr>
          <p:cNvPr id="2" name="Google Shape;1616;p67">
            <a:extLst>
              <a:ext uri="{FF2B5EF4-FFF2-40B4-BE49-F238E27FC236}">
                <a16:creationId xmlns:a16="http://schemas.microsoft.com/office/drawing/2014/main" id="{D783CAC0-F817-B52B-4DE0-D813F40884D7}"/>
              </a:ext>
            </a:extLst>
          </p:cNvPr>
          <p:cNvGrpSpPr/>
          <p:nvPr/>
        </p:nvGrpSpPr>
        <p:grpSpPr>
          <a:xfrm>
            <a:off x="6543745" y="889241"/>
            <a:ext cx="1571673" cy="3455584"/>
            <a:chOff x="6543745" y="889241"/>
            <a:chExt cx="1571673" cy="3455584"/>
          </a:xfrm>
        </p:grpSpPr>
        <p:sp>
          <p:nvSpPr>
            <p:cNvPr id="3" name="Google Shape;1617;p67">
              <a:extLst>
                <a:ext uri="{FF2B5EF4-FFF2-40B4-BE49-F238E27FC236}">
                  <a16:creationId xmlns:a16="http://schemas.microsoft.com/office/drawing/2014/main" id="{B83C5921-ED7E-F347-D1D8-428202B690EA}"/>
                </a:ext>
              </a:extLst>
            </p:cNvPr>
            <p:cNvSpPr/>
            <p:nvPr/>
          </p:nvSpPr>
          <p:spPr>
            <a:xfrm>
              <a:off x="6654421" y="4169325"/>
              <a:ext cx="1350300" cy="175500"/>
            </a:xfrm>
            <a:prstGeom prst="ellipse">
              <a:avLst/>
            </a:prstGeom>
            <a:solidFill>
              <a:srgbClr val="183147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18;p67">
              <a:extLst>
                <a:ext uri="{FF2B5EF4-FFF2-40B4-BE49-F238E27FC236}">
                  <a16:creationId xmlns:a16="http://schemas.microsoft.com/office/drawing/2014/main" id="{6F22F5CE-C1D1-EB62-7FEA-F120ECD53BB3}"/>
                </a:ext>
              </a:extLst>
            </p:cNvPr>
            <p:cNvSpPr/>
            <p:nvPr/>
          </p:nvSpPr>
          <p:spPr>
            <a:xfrm>
              <a:off x="6991698" y="2207156"/>
              <a:ext cx="315685" cy="986581"/>
            </a:xfrm>
            <a:custGeom>
              <a:avLst/>
              <a:gdLst/>
              <a:ahLst/>
              <a:cxnLst/>
              <a:rect l="l" t="t" r="r" b="b"/>
              <a:pathLst>
                <a:path w="8554" h="26733" extrusionOk="0">
                  <a:moveTo>
                    <a:pt x="7359" y="1"/>
                  </a:moveTo>
                  <a:cubicBezTo>
                    <a:pt x="6848" y="1"/>
                    <a:pt x="6472" y="332"/>
                    <a:pt x="6336" y="896"/>
                  </a:cubicBezTo>
                  <a:lnTo>
                    <a:pt x="178" y="25364"/>
                  </a:lnTo>
                  <a:cubicBezTo>
                    <a:pt x="0" y="25870"/>
                    <a:pt x="343" y="26555"/>
                    <a:pt x="1027" y="26555"/>
                  </a:cubicBezTo>
                  <a:cubicBezTo>
                    <a:pt x="1027" y="26732"/>
                    <a:pt x="1205" y="26732"/>
                    <a:pt x="1205" y="26732"/>
                  </a:cubicBezTo>
                  <a:cubicBezTo>
                    <a:pt x="1711" y="26732"/>
                    <a:pt x="2231" y="26390"/>
                    <a:pt x="2231" y="25870"/>
                  </a:cubicBezTo>
                  <a:lnTo>
                    <a:pt x="8389" y="1416"/>
                  </a:lnTo>
                  <a:cubicBezTo>
                    <a:pt x="8553" y="732"/>
                    <a:pt x="8211" y="212"/>
                    <a:pt x="7705" y="47"/>
                  </a:cubicBezTo>
                  <a:cubicBezTo>
                    <a:pt x="7584" y="16"/>
                    <a:pt x="7469" y="1"/>
                    <a:pt x="7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19;p67">
              <a:extLst>
                <a:ext uri="{FF2B5EF4-FFF2-40B4-BE49-F238E27FC236}">
                  <a16:creationId xmlns:a16="http://schemas.microsoft.com/office/drawing/2014/main" id="{8C032680-94F1-807F-7765-681AEBE09ACA}"/>
                </a:ext>
              </a:extLst>
            </p:cNvPr>
            <p:cNvSpPr/>
            <p:nvPr/>
          </p:nvSpPr>
          <p:spPr>
            <a:xfrm>
              <a:off x="7193716" y="2303330"/>
              <a:ext cx="107615" cy="50523"/>
            </a:xfrm>
            <a:custGeom>
              <a:avLst/>
              <a:gdLst/>
              <a:ahLst/>
              <a:cxnLst/>
              <a:rect l="l" t="t" r="r" b="b"/>
              <a:pathLst>
                <a:path w="2916" h="1369" extrusionOk="0">
                  <a:moveTo>
                    <a:pt x="685" y="0"/>
                  </a:moveTo>
                  <a:lnTo>
                    <a:pt x="0" y="520"/>
                  </a:lnTo>
                  <a:cubicBezTo>
                    <a:pt x="0" y="520"/>
                    <a:pt x="520" y="1369"/>
                    <a:pt x="1889" y="1369"/>
                  </a:cubicBezTo>
                  <a:lnTo>
                    <a:pt x="2573" y="1369"/>
                  </a:lnTo>
                  <a:cubicBezTo>
                    <a:pt x="2737" y="1369"/>
                    <a:pt x="2915" y="1027"/>
                    <a:pt x="2915" y="862"/>
                  </a:cubicBezTo>
                  <a:cubicBezTo>
                    <a:pt x="2915" y="685"/>
                    <a:pt x="2573" y="520"/>
                    <a:pt x="2395" y="520"/>
                  </a:cubicBezTo>
                  <a:cubicBezTo>
                    <a:pt x="2209" y="543"/>
                    <a:pt x="2041" y="553"/>
                    <a:pt x="1891" y="553"/>
                  </a:cubicBezTo>
                  <a:cubicBezTo>
                    <a:pt x="940" y="553"/>
                    <a:pt x="685" y="154"/>
                    <a:pt x="685" y="0"/>
                  </a:cubicBezTo>
                  <a:close/>
                </a:path>
              </a:pathLst>
            </a:custGeom>
            <a:solidFill>
              <a:srgbClr val="00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20;p67">
              <a:extLst>
                <a:ext uri="{FF2B5EF4-FFF2-40B4-BE49-F238E27FC236}">
                  <a16:creationId xmlns:a16="http://schemas.microsoft.com/office/drawing/2014/main" id="{1376BF29-ADD6-5182-6305-DF372E4DB898}"/>
                </a:ext>
              </a:extLst>
            </p:cNvPr>
            <p:cNvSpPr/>
            <p:nvPr/>
          </p:nvSpPr>
          <p:spPr>
            <a:xfrm>
              <a:off x="7490653" y="4001735"/>
              <a:ext cx="119757" cy="88424"/>
            </a:xfrm>
            <a:custGeom>
              <a:avLst/>
              <a:gdLst/>
              <a:ahLst/>
              <a:cxnLst/>
              <a:rect l="l" t="t" r="r" b="b"/>
              <a:pathLst>
                <a:path w="3245" h="2396" extrusionOk="0">
                  <a:moveTo>
                    <a:pt x="1" y="1"/>
                  </a:moveTo>
                  <a:lnTo>
                    <a:pt x="165" y="2396"/>
                  </a:lnTo>
                  <a:lnTo>
                    <a:pt x="2902" y="2396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21;p67">
              <a:extLst>
                <a:ext uri="{FF2B5EF4-FFF2-40B4-BE49-F238E27FC236}">
                  <a16:creationId xmlns:a16="http://schemas.microsoft.com/office/drawing/2014/main" id="{8272C817-6418-5025-DD20-76225D582A44}"/>
                </a:ext>
              </a:extLst>
            </p:cNvPr>
            <p:cNvSpPr/>
            <p:nvPr/>
          </p:nvSpPr>
          <p:spPr>
            <a:xfrm>
              <a:off x="7206337" y="3989114"/>
              <a:ext cx="120236" cy="101046"/>
            </a:xfrm>
            <a:custGeom>
              <a:avLst/>
              <a:gdLst/>
              <a:ahLst/>
              <a:cxnLst/>
              <a:rect l="l" t="t" r="r" b="b"/>
              <a:pathLst>
                <a:path w="3258" h="2738" extrusionOk="0">
                  <a:moveTo>
                    <a:pt x="178" y="1"/>
                  </a:moveTo>
                  <a:lnTo>
                    <a:pt x="0" y="2738"/>
                  </a:lnTo>
                  <a:lnTo>
                    <a:pt x="2915" y="2738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22;p67">
              <a:extLst>
                <a:ext uri="{FF2B5EF4-FFF2-40B4-BE49-F238E27FC236}">
                  <a16:creationId xmlns:a16="http://schemas.microsoft.com/office/drawing/2014/main" id="{A258DDAB-464D-8239-F03F-16BE3A27B1B0}"/>
                </a:ext>
              </a:extLst>
            </p:cNvPr>
            <p:cNvSpPr/>
            <p:nvPr/>
          </p:nvSpPr>
          <p:spPr>
            <a:xfrm>
              <a:off x="6941212" y="4058717"/>
              <a:ext cx="416657" cy="195596"/>
            </a:xfrm>
            <a:custGeom>
              <a:avLst/>
              <a:gdLst/>
              <a:ahLst/>
              <a:cxnLst/>
              <a:rect l="l" t="t" r="r" b="b"/>
              <a:pathLst>
                <a:path w="11290" h="5300" extrusionOk="0">
                  <a:moveTo>
                    <a:pt x="7426" y="1"/>
                  </a:moveTo>
                  <a:cubicBezTo>
                    <a:pt x="7277" y="1"/>
                    <a:pt x="7141" y="47"/>
                    <a:pt x="7020" y="167"/>
                  </a:cubicBezTo>
                  <a:cubicBezTo>
                    <a:pt x="7020" y="167"/>
                    <a:pt x="6678" y="332"/>
                    <a:pt x="5816" y="1016"/>
                  </a:cubicBezTo>
                  <a:cubicBezTo>
                    <a:pt x="4968" y="1878"/>
                    <a:pt x="3421" y="2384"/>
                    <a:pt x="2231" y="2904"/>
                  </a:cubicBezTo>
                  <a:cubicBezTo>
                    <a:pt x="684" y="3589"/>
                    <a:pt x="178" y="4273"/>
                    <a:pt x="0" y="4779"/>
                  </a:cubicBezTo>
                  <a:cubicBezTo>
                    <a:pt x="0" y="5121"/>
                    <a:pt x="178" y="5299"/>
                    <a:pt x="178" y="5299"/>
                  </a:cubicBezTo>
                  <a:lnTo>
                    <a:pt x="10948" y="5299"/>
                  </a:lnTo>
                  <a:cubicBezTo>
                    <a:pt x="11126" y="5121"/>
                    <a:pt x="11126" y="4957"/>
                    <a:pt x="11126" y="4779"/>
                  </a:cubicBezTo>
                  <a:cubicBezTo>
                    <a:pt x="11290" y="3753"/>
                    <a:pt x="10948" y="2384"/>
                    <a:pt x="10784" y="1358"/>
                  </a:cubicBezTo>
                  <a:lnTo>
                    <a:pt x="10784" y="1016"/>
                  </a:lnTo>
                  <a:lnTo>
                    <a:pt x="10784" y="674"/>
                  </a:lnTo>
                  <a:cubicBezTo>
                    <a:pt x="10784" y="224"/>
                    <a:pt x="10487" y="147"/>
                    <a:pt x="10285" y="147"/>
                  </a:cubicBezTo>
                  <a:cubicBezTo>
                    <a:pt x="10179" y="147"/>
                    <a:pt x="10099" y="167"/>
                    <a:pt x="10099" y="167"/>
                  </a:cubicBezTo>
                  <a:cubicBezTo>
                    <a:pt x="9807" y="417"/>
                    <a:pt x="9515" y="505"/>
                    <a:pt x="9232" y="505"/>
                  </a:cubicBezTo>
                  <a:cubicBezTo>
                    <a:pt x="8553" y="505"/>
                    <a:pt x="7918" y="1"/>
                    <a:pt x="7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23;p67">
              <a:extLst>
                <a:ext uri="{FF2B5EF4-FFF2-40B4-BE49-F238E27FC236}">
                  <a16:creationId xmlns:a16="http://schemas.microsoft.com/office/drawing/2014/main" id="{6C749E0B-2CEB-871E-7D86-D7FE4BDDE091}"/>
                </a:ext>
              </a:extLst>
            </p:cNvPr>
            <p:cNvSpPr/>
            <p:nvPr/>
          </p:nvSpPr>
          <p:spPr>
            <a:xfrm>
              <a:off x="7175042" y="2278087"/>
              <a:ext cx="618675" cy="371965"/>
            </a:xfrm>
            <a:custGeom>
              <a:avLst/>
              <a:gdLst/>
              <a:ahLst/>
              <a:cxnLst/>
              <a:rect l="l" t="t" r="r" b="b"/>
              <a:pathLst>
                <a:path w="16764" h="10079" extrusionOk="0">
                  <a:moveTo>
                    <a:pt x="2395" y="0"/>
                  </a:moveTo>
                  <a:cubicBezTo>
                    <a:pt x="2395" y="0"/>
                    <a:pt x="0" y="7185"/>
                    <a:pt x="1191" y="8047"/>
                  </a:cubicBezTo>
                  <a:cubicBezTo>
                    <a:pt x="2395" y="8895"/>
                    <a:pt x="5132" y="9579"/>
                    <a:pt x="8033" y="9921"/>
                  </a:cubicBezTo>
                  <a:cubicBezTo>
                    <a:pt x="9134" y="10022"/>
                    <a:pt x="10236" y="10078"/>
                    <a:pt x="11256" y="10078"/>
                  </a:cubicBezTo>
                  <a:cubicBezTo>
                    <a:pt x="13721" y="10078"/>
                    <a:pt x="15712" y="9747"/>
                    <a:pt x="16080" y="8895"/>
                  </a:cubicBezTo>
                  <a:lnTo>
                    <a:pt x="16080" y="8553"/>
                  </a:lnTo>
                  <a:cubicBezTo>
                    <a:pt x="16244" y="8389"/>
                    <a:pt x="16244" y="8211"/>
                    <a:pt x="16244" y="8211"/>
                  </a:cubicBezTo>
                  <a:cubicBezTo>
                    <a:pt x="16764" y="5994"/>
                    <a:pt x="16422" y="3079"/>
                    <a:pt x="16422" y="3079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4;p67">
              <a:extLst>
                <a:ext uri="{FF2B5EF4-FFF2-40B4-BE49-F238E27FC236}">
                  <a16:creationId xmlns:a16="http://schemas.microsoft.com/office/drawing/2014/main" id="{047A74A1-2CDE-DF09-6487-ECE0014577B9}"/>
                </a:ext>
              </a:extLst>
            </p:cNvPr>
            <p:cNvSpPr/>
            <p:nvPr/>
          </p:nvSpPr>
          <p:spPr>
            <a:xfrm>
              <a:off x="7149762" y="2505348"/>
              <a:ext cx="315685" cy="1496424"/>
            </a:xfrm>
            <a:custGeom>
              <a:avLst/>
              <a:gdLst/>
              <a:ahLst/>
              <a:cxnLst/>
              <a:rect l="l" t="t" r="r" b="b"/>
              <a:pathLst>
                <a:path w="8554" h="40548" extrusionOk="0">
                  <a:moveTo>
                    <a:pt x="1533" y="0"/>
                  </a:moveTo>
                  <a:lnTo>
                    <a:pt x="1533" y="342"/>
                  </a:lnTo>
                  <a:cubicBezTo>
                    <a:pt x="1533" y="684"/>
                    <a:pt x="1369" y="1204"/>
                    <a:pt x="1369" y="1547"/>
                  </a:cubicBezTo>
                  <a:lnTo>
                    <a:pt x="1369" y="1889"/>
                  </a:lnTo>
                  <a:cubicBezTo>
                    <a:pt x="685" y="8389"/>
                    <a:pt x="165" y="14369"/>
                    <a:pt x="1" y="19159"/>
                  </a:cubicBezTo>
                  <a:lnTo>
                    <a:pt x="1" y="19679"/>
                  </a:lnTo>
                  <a:lnTo>
                    <a:pt x="1191" y="40370"/>
                  </a:lnTo>
                  <a:lnTo>
                    <a:pt x="5297" y="40548"/>
                  </a:lnTo>
                  <a:cubicBezTo>
                    <a:pt x="5297" y="40548"/>
                    <a:pt x="6843" y="25153"/>
                    <a:pt x="6323" y="21896"/>
                  </a:cubicBezTo>
                  <a:lnTo>
                    <a:pt x="8554" y="3599"/>
                  </a:lnTo>
                  <a:lnTo>
                    <a:pt x="8554" y="3257"/>
                  </a:lnTo>
                  <a:lnTo>
                    <a:pt x="3244" y="684"/>
                  </a:lnTo>
                  <a:lnTo>
                    <a:pt x="2902" y="684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25;p67">
              <a:extLst>
                <a:ext uri="{FF2B5EF4-FFF2-40B4-BE49-F238E27FC236}">
                  <a16:creationId xmlns:a16="http://schemas.microsoft.com/office/drawing/2014/main" id="{DC01937A-80AE-1B4A-68CE-3E22DF5A615A}"/>
                </a:ext>
              </a:extLst>
            </p:cNvPr>
            <p:cNvSpPr/>
            <p:nvPr/>
          </p:nvSpPr>
          <p:spPr>
            <a:xfrm>
              <a:off x="7471463" y="2467078"/>
              <a:ext cx="309633" cy="1534694"/>
            </a:xfrm>
            <a:custGeom>
              <a:avLst/>
              <a:gdLst/>
              <a:ahLst/>
              <a:cxnLst/>
              <a:rect l="l" t="t" r="r" b="b"/>
              <a:pathLst>
                <a:path w="8390" h="41585" extrusionOk="0">
                  <a:moveTo>
                    <a:pt x="7395" y="0"/>
                  </a:moveTo>
                  <a:cubicBezTo>
                    <a:pt x="6777" y="0"/>
                    <a:pt x="6041" y="143"/>
                    <a:pt x="5311" y="353"/>
                  </a:cubicBezTo>
                  <a:cubicBezTo>
                    <a:pt x="5133" y="531"/>
                    <a:pt x="5133" y="531"/>
                    <a:pt x="4968" y="531"/>
                  </a:cubicBezTo>
                  <a:cubicBezTo>
                    <a:pt x="4791" y="531"/>
                    <a:pt x="4626" y="695"/>
                    <a:pt x="4284" y="695"/>
                  </a:cubicBezTo>
                  <a:cubicBezTo>
                    <a:pt x="4284" y="695"/>
                    <a:pt x="4106" y="873"/>
                    <a:pt x="3942" y="873"/>
                  </a:cubicBezTo>
                  <a:cubicBezTo>
                    <a:pt x="1889" y="1557"/>
                    <a:pt x="1" y="2406"/>
                    <a:pt x="1" y="2406"/>
                  </a:cubicBezTo>
                  <a:lnTo>
                    <a:pt x="1" y="41065"/>
                  </a:lnTo>
                  <a:lnTo>
                    <a:pt x="1" y="41585"/>
                  </a:lnTo>
                  <a:lnTo>
                    <a:pt x="4284" y="41585"/>
                  </a:lnTo>
                  <a:cubicBezTo>
                    <a:pt x="4626" y="40216"/>
                    <a:pt x="6159" y="34743"/>
                    <a:pt x="6337" y="30117"/>
                  </a:cubicBezTo>
                  <a:cubicBezTo>
                    <a:pt x="6679" y="24985"/>
                    <a:pt x="6501" y="18663"/>
                    <a:pt x="6501" y="18663"/>
                  </a:cubicBezTo>
                  <a:cubicBezTo>
                    <a:pt x="7021" y="15242"/>
                    <a:pt x="7705" y="8057"/>
                    <a:pt x="8048" y="3774"/>
                  </a:cubicBezTo>
                  <a:lnTo>
                    <a:pt x="8048" y="3432"/>
                  </a:lnTo>
                  <a:lnTo>
                    <a:pt x="8048" y="3268"/>
                  </a:lnTo>
                  <a:cubicBezTo>
                    <a:pt x="8212" y="3268"/>
                    <a:pt x="8212" y="3090"/>
                    <a:pt x="8212" y="3090"/>
                  </a:cubicBezTo>
                  <a:cubicBezTo>
                    <a:pt x="8390" y="1379"/>
                    <a:pt x="8390" y="189"/>
                    <a:pt x="8390" y="189"/>
                  </a:cubicBezTo>
                  <a:cubicBezTo>
                    <a:pt x="8125" y="57"/>
                    <a:pt x="7784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26;p67">
              <a:extLst>
                <a:ext uri="{FF2B5EF4-FFF2-40B4-BE49-F238E27FC236}">
                  <a16:creationId xmlns:a16="http://schemas.microsoft.com/office/drawing/2014/main" id="{F353DEB5-1BA9-8F72-73E7-273E13F9B76A}"/>
                </a:ext>
              </a:extLst>
            </p:cNvPr>
            <p:cNvSpPr/>
            <p:nvPr/>
          </p:nvSpPr>
          <p:spPr>
            <a:xfrm>
              <a:off x="7452789" y="4045689"/>
              <a:ext cx="239919" cy="208624"/>
            </a:xfrm>
            <a:custGeom>
              <a:avLst/>
              <a:gdLst/>
              <a:ahLst/>
              <a:cxnLst/>
              <a:rect l="l" t="t" r="r" b="b"/>
              <a:pathLst>
                <a:path w="6501" h="5653" extrusionOk="0">
                  <a:moveTo>
                    <a:pt x="2395" y="0"/>
                  </a:moveTo>
                  <a:cubicBezTo>
                    <a:pt x="849" y="0"/>
                    <a:pt x="849" y="685"/>
                    <a:pt x="685" y="1205"/>
                  </a:cubicBezTo>
                  <a:cubicBezTo>
                    <a:pt x="507" y="1205"/>
                    <a:pt x="507" y="1547"/>
                    <a:pt x="343" y="2053"/>
                  </a:cubicBezTo>
                  <a:cubicBezTo>
                    <a:pt x="343" y="2231"/>
                    <a:pt x="343" y="2395"/>
                    <a:pt x="165" y="2573"/>
                  </a:cubicBezTo>
                  <a:cubicBezTo>
                    <a:pt x="165" y="2915"/>
                    <a:pt x="1" y="3422"/>
                    <a:pt x="1" y="3764"/>
                  </a:cubicBezTo>
                  <a:lnTo>
                    <a:pt x="1" y="4968"/>
                  </a:lnTo>
                  <a:lnTo>
                    <a:pt x="1" y="5310"/>
                  </a:lnTo>
                  <a:lnTo>
                    <a:pt x="1" y="5652"/>
                  </a:lnTo>
                  <a:lnTo>
                    <a:pt x="6501" y="5652"/>
                  </a:lnTo>
                  <a:lnTo>
                    <a:pt x="6501" y="4968"/>
                  </a:lnTo>
                  <a:cubicBezTo>
                    <a:pt x="6323" y="4448"/>
                    <a:pt x="6159" y="3257"/>
                    <a:pt x="5297" y="2573"/>
                  </a:cubicBezTo>
                  <a:cubicBezTo>
                    <a:pt x="4106" y="1711"/>
                    <a:pt x="4448" y="1889"/>
                    <a:pt x="4270" y="1547"/>
                  </a:cubicBezTo>
                  <a:cubicBezTo>
                    <a:pt x="4270" y="1369"/>
                    <a:pt x="4106" y="685"/>
                    <a:pt x="3928" y="685"/>
                  </a:cubicBezTo>
                  <a:cubicBezTo>
                    <a:pt x="3764" y="178"/>
                    <a:pt x="3586" y="0"/>
                    <a:pt x="2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27;p67">
              <a:extLst>
                <a:ext uri="{FF2B5EF4-FFF2-40B4-BE49-F238E27FC236}">
                  <a16:creationId xmlns:a16="http://schemas.microsoft.com/office/drawing/2014/main" id="{23A9F7CF-FD92-217F-C1D9-7CE05215B901}"/>
                </a:ext>
              </a:extLst>
            </p:cNvPr>
            <p:cNvSpPr/>
            <p:nvPr/>
          </p:nvSpPr>
          <p:spPr>
            <a:xfrm>
              <a:off x="6543745" y="2205975"/>
              <a:ext cx="328307" cy="250216"/>
            </a:xfrm>
            <a:custGeom>
              <a:avLst/>
              <a:gdLst/>
              <a:ahLst/>
              <a:cxnLst/>
              <a:rect l="l" t="t" r="r" b="b"/>
              <a:pathLst>
                <a:path w="8896" h="6780" extrusionOk="0">
                  <a:moveTo>
                    <a:pt x="7211" y="0"/>
                  </a:moveTo>
                  <a:cubicBezTo>
                    <a:pt x="6931" y="0"/>
                    <a:pt x="6551" y="79"/>
                    <a:pt x="6322" y="79"/>
                  </a:cubicBezTo>
                  <a:cubicBezTo>
                    <a:pt x="5816" y="79"/>
                    <a:pt x="4954" y="79"/>
                    <a:pt x="4448" y="244"/>
                  </a:cubicBezTo>
                  <a:cubicBezTo>
                    <a:pt x="3763" y="586"/>
                    <a:pt x="1875" y="1448"/>
                    <a:pt x="1711" y="2132"/>
                  </a:cubicBezTo>
                  <a:cubicBezTo>
                    <a:pt x="1618" y="2269"/>
                    <a:pt x="1688" y="2319"/>
                    <a:pt x="1845" y="2319"/>
                  </a:cubicBezTo>
                  <a:cubicBezTo>
                    <a:pt x="2269" y="2319"/>
                    <a:pt x="3336" y="1954"/>
                    <a:pt x="3586" y="1954"/>
                  </a:cubicBezTo>
                  <a:cubicBezTo>
                    <a:pt x="3928" y="1790"/>
                    <a:pt x="4270" y="1790"/>
                    <a:pt x="4270" y="1790"/>
                  </a:cubicBezTo>
                  <a:lnTo>
                    <a:pt x="4270" y="1790"/>
                  </a:lnTo>
                  <a:cubicBezTo>
                    <a:pt x="4270" y="1790"/>
                    <a:pt x="342" y="3665"/>
                    <a:pt x="164" y="4007"/>
                  </a:cubicBezTo>
                  <a:cubicBezTo>
                    <a:pt x="127" y="4125"/>
                    <a:pt x="222" y="4172"/>
                    <a:pt x="396" y="4172"/>
                  </a:cubicBezTo>
                  <a:cubicBezTo>
                    <a:pt x="989" y="4172"/>
                    <a:pt x="2510" y="3627"/>
                    <a:pt x="2901" y="3500"/>
                  </a:cubicBezTo>
                  <a:lnTo>
                    <a:pt x="2901" y="3500"/>
                  </a:lnTo>
                  <a:cubicBezTo>
                    <a:pt x="2901" y="3501"/>
                    <a:pt x="0" y="5033"/>
                    <a:pt x="0" y="5375"/>
                  </a:cubicBezTo>
                  <a:cubicBezTo>
                    <a:pt x="30" y="5500"/>
                    <a:pt x="163" y="5551"/>
                    <a:pt x="360" y="5551"/>
                  </a:cubicBezTo>
                  <a:cubicBezTo>
                    <a:pt x="1244" y="5551"/>
                    <a:pt x="3421" y="4527"/>
                    <a:pt x="3421" y="4527"/>
                  </a:cubicBezTo>
                  <a:lnTo>
                    <a:pt x="3421" y="4527"/>
                  </a:lnTo>
                  <a:cubicBezTo>
                    <a:pt x="3421" y="4527"/>
                    <a:pt x="1027" y="5895"/>
                    <a:pt x="1191" y="6237"/>
                  </a:cubicBezTo>
                  <a:cubicBezTo>
                    <a:pt x="1225" y="6271"/>
                    <a:pt x="1281" y="6287"/>
                    <a:pt x="1355" y="6287"/>
                  </a:cubicBezTo>
                  <a:cubicBezTo>
                    <a:pt x="2020" y="6287"/>
                    <a:pt x="4105" y="5033"/>
                    <a:pt x="4106" y="5033"/>
                  </a:cubicBezTo>
                  <a:lnTo>
                    <a:pt x="4106" y="5033"/>
                  </a:lnTo>
                  <a:cubicBezTo>
                    <a:pt x="4105" y="5033"/>
                    <a:pt x="2559" y="6237"/>
                    <a:pt x="2737" y="6744"/>
                  </a:cubicBezTo>
                  <a:cubicBezTo>
                    <a:pt x="2737" y="6768"/>
                    <a:pt x="2753" y="6779"/>
                    <a:pt x="2782" y="6779"/>
                  </a:cubicBezTo>
                  <a:cubicBezTo>
                    <a:pt x="3163" y="6779"/>
                    <a:pt x="5852" y="4845"/>
                    <a:pt x="6322" y="4527"/>
                  </a:cubicBezTo>
                  <a:cubicBezTo>
                    <a:pt x="6665" y="4185"/>
                    <a:pt x="8033" y="3158"/>
                    <a:pt x="8553" y="2638"/>
                  </a:cubicBezTo>
                  <a:cubicBezTo>
                    <a:pt x="8895" y="2132"/>
                    <a:pt x="8375" y="764"/>
                    <a:pt x="7527" y="79"/>
                  </a:cubicBezTo>
                  <a:cubicBezTo>
                    <a:pt x="7467" y="20"/>
                    <a:pt x="7352" y="0"/>
                    <a:pt x="7211" y="0"/>
                  </a:cubicBez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28;p67">
              <a:extLst>
                <a:ext uri="{FF2B5EF4-FFF2-40B4-BE49-F238E27FC236}">
                  <a16:creationId xmlns:a16="http://schemas.microsoft.com/office/drawing/2014/main" id="{380AB32B-5F34-1A12-CB4C-546AEA09F246}"/>
                </a:ext>
              </a:extLst>
            </p:cNvPr>
            <p:cNvSpPr/>
            <p:nvPr/>
          </p:nvSpPr>
          <p:spPr>
            <a:xfrm>
              <a:off x="6771006" y="1514449"/>
              <a:ext cx="669198" cy="820730"/>
            </a:xfrm>
            <a:custGeom>
              <a:avLst/>
              <a:gdLst/>
              <a:ahLst/>
              <a:cxnLst/>
              <a:rect l="l" t="t" r="r" b="b"/>
              <a:pathLst>
                <a:path w="18133" h="22239" extrusionOk="0">
                  <a:moveTo>
                    <a:pt x="13165" y="1"/>
                  </a:moveTo>
                  <a:lnTo>
                    <a:pt x="13165" y="165"/>
                  </a:lnTo>
                  <a:lnTo>
                    <a:pt x="13165" y="507"/>
                  </a:lnTo>
                  <a:cubicBezTo>
                    <a:pt x="13001" y="849"/>
                    <a:pt x="13001" y="1027"/>
                    <a:pt x="13001" y="1191"/>
                  </a:cubicBezTo>
                  <a:lnTo>
                    <a:pt x="12481" y="2738"/>
                  </a:lnTo>
                  <a:cubicBezTo>
                    <a:pt x="12481" y="3080"/>
                    <a:pt x="12316" y="3586"/>
                    <a:pt x="12139" y="4106"/>
                  </a:cubicBezTo>
                  <a:cubicBezTo>
                    <a:pt x="11974" y="4270"/>
                    <a:pt x="11974" y="4613"/>
                    <a:pt x="11796" y="4791"/>
                  </a:cubicBezTo>
                  <a:cubicBezTo>
                    <a:pt x="11796" y="4955"/>
                    <a:pt x="11632" y="5297"/>
                    <a:pt x="11632" y="5475"/>
                  </a:cubicBezTo>
                  <a:cubicBezTo>
                    <a:pt x="10948" y="7185"/>
                    <a:pt x="9922" y="8896"/>
                    <a:pt x="8895" y="10429"/>
                  </a:cubicBezTo>
                  <a:cubicBezTo>
                    <a:pt x="8717" y="10606"/>
                    <a:pt x="8553" y="10771"/>
                    <a:pt x="8553" y="11113"/>
                  </a:cubicBezTo>
                  <a:lnTo>
                    <a:pt x="8375" y="11113"/>
                  </a:lnTo>
                  <a:lnTo>
                    <a:pt x="8375" y="11291"/>
                  </a:lnTo>
                  <a:lnTo>
                    <a:pt x="8211" y="11291"/>
                  </a:lnTo>
                  <a:lnTo>
                    <a:pt x="8033" y="11455"/>
                  </a:lnTo>
                  <a:cubicBezTo>
                    <a:pt x="8033" y="11633"/>
                    <a:pt x="7869" y="11797"/>
                    <a:pt x="7691" y="11975"/>
                  </a:cubicBezTo>
                  <a:lnTo>
                    <a:pt x="7185" y="12481"/>
                  </a:lnTo>
                  <a:cubicBezTo>
                    <a:pt x="6843" y="12823"/>
                    <a:pt x="6500" y="13166"/>
                    <a:pt x="5980" y="13343"/>
                  </a:cubicBezTo>
                  <a:cubicBezTo>
                    <a:pt x="5638" y="13686"/>
                    <a:pt x="5296" y="14028"/>
                    <a:pt x="4790" y="14370"/>
                  </a:cubicBezTo>
                  <a:cubicBezTo>
                    <a:pt x="4448" y="14712"/>
                    <a:pt x="4106" y="15054"/>
                    <a:pt x="3586" y="15396"/>
                  </a:cubicBezTo>
                  <a:cubicBezTo>
                    <a:pt x="3244" y="15738"/>
                    <a:pt x="2901" y="16080"/>
                    <a:pt x="2395" y="16422"/>
                  </a:cubicBezTo>
                  <a:lnTo>
                    <a:pt x="0" y="18297"/>
                  </a:lnTo>
                  <a:lnTo>
                    <a:pt x="2559" y="22238"/>
                  </a:lnTo>
                  <a:lnTo>
                    <a:pt x="2737" y="22061"/>
                  </a:lnTo>
                  <a:lnTo>
                    <a:pt x="2901" y="22061"/>
                  </a:lnTo>
                  <a:lnTo>
                    <a:pt x="3244" y="21718"/>
                  </a:lnTo>
                  <a:lnTo>
                    <a:pt x="3928" y="21376"/>
                  </a:lnTo>
                  <a:cubicBezTo>
                    <a:pt x="4448" y="21034"/>
                    <a:pt x="4954" y="20692"/>
                    <a:pt x="5296" y="20528"/>
                  </a:cubicBezTo>
                  <a:cubicBezTo>
                    <a:pt x="5816" y="20186"/>
                    <a:pt x="6323" y="19844"/>
                    <a:pt x="6665" y="19502"/>
                  </a:cubicBezTo>
                  <a:cubicBezTo>
                    <a:pt x="7185" y="19324"/>
                    <a:pt x="7691" y="18982"/>
                    <a:pt x="8033" y="18639"/>
                  </a:cubicBezTo>
                  <a:cubicBezTo>
                    <a:pt x="9060" y="17955"/>
                    <a:pt x="9922" y="17271"/>
                    <a:pt x="10770" y="16422"/>
                  </a:cubicBezTo>
                  <a:cubicBezTo>
                    <a:pt x="11290" y="16080"/>
                    <a:pt x="11632" y="15738"/>
                    <a:pt x="12139" y="15218"/>
                  </a:cubicBezTo>
                  <a:lnTo>
                    <a:pt x="12316" y="15054"/>
                  </a:lnTo>
                  <a:cubicBezTo>
                    <a:pt x="12316" y="14876"/>
                    <a:pt x="12481" y="14876"/>
                    <a:pt x="12481" y="14876"/>
                  </a:cubicBezTo>
                  <a:cubicBezTo>
                    <a:pt x="12481" y="14712"/>
                    <a:pt x="12659" y="14712"/>
                    <a:pt x="12659" y="14534"/>
                  </a:cubicBezTo>
                  <a:lnTo>
                    <a:pt x="12823" y="14370"/>
                  </a:lnTo>
                  <a:cubicBezTo>
                    <a:pt x="13001" y="14192"/>
                    <a:pt x="13165" y="13850"/>
                    <a:pt x="13343" y="13686"/>
                  </a:cubicBezTo>
                  <a:lnTo>
                    <a:pt x="14369" y="12139"/>
                  </a:lnTo>
                  <a:cubicBezTo>
                    <a:pt x="14711" y="11633"/>
                    <a:pt x="14876" y="11113"/>
                    <a:pt x="15218" y="10606"/>
                  </a:cubicBezTo>
                  <a:cubicBezTo>
                    <a:pt x="15560" y="10086"/>
                    <a:pt x="15738" y="9580"/>
                    <a:pt x="15902" y="9060"/>
                  </a:cubicBezTo>
                  <a:cubicBezTo>
                    <a:pt x="16244" y="8376"/>
                    <a:pt x="16422" y="7870"/>
                    <a:pt x="16586" y="7350"/>
                  </a:cubicBezTo>
                  <a:cubicBezTo>
                    <a:pt x="16764" y="6843"/>
                    <a:pt x="17106" y="6323"/>
                    <a:pt x="17106" y="5639"/>
                  </a:cubicBezTo>
                  <a:cubicBezTo>
                    <a:pt x="17270" y="5133"/>
                    <a:pt x="17448" y="4613"/>
                    <a:pt x="17612" y="3928"/>
                  </a:cubicBezTo>
                  <a:cubicBezTo>
                    <a:pt x="17790" y="3422"/>
                    <a:pt x="17955" y="2902"/>
                    <a:pt x="17955" y="2218"/>
                  </a:cubicBezTo>
                  <a:cubicBezTo>
                    <a:pt x="17955" y="2054"/>
                    <a:pt x="18132" y="1711"/>
                    <a:pt x="18132" y="1369"/>
                  </a:cubicBezTo>
                  <a:lnTo>
                    <a:pt x="18132" y="849"/>
                  </a:lnTo>
                  <a:lnTo>
                    <a:pt x="18132" y="685"/>
                  </a:lnTo>
                  <a:lnTo>
                    <a:pt x="18132" y="507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29;p67">
              <a:extLst>
                <a:ext uri="{FF2B5EF4-FFF2-40B4-BE49-F238E27FC236}">
                  <a16:creationId xmlns:a16="http://schemas.microsoft.com/office/drawing/2014/main" id="{35D89C5A-62EF-C735-8C05-311AE25AD4F3}"/>
                </a:ext>
              </a:extLst>
            </p:cNvPr>
            <p:cNvSpPr/>
            <p:nvPr/>
          </p:nvSpPr>
          <p:spPr>
            <a:xfrm>
              <a:off x="7212906" y="1362954"/>
              <a:ext cx="650008" cy="1096042"/>
            </a:xfrm>
            <a:custGeom>
              <a:avLst/>
              <a:gdLst/>
              <a:ahLst/>
              <a:cxnLst/>
              <a:rect l="l" t="t" r="r" b="b"/>
              <a:pathLst>
                <a:path w="17613" h="29699" extrusionOk="0">
                  <a:moveTo>
                    <a:pt x="6323" y="0"/>
                  </a:moveTo>
                  <a:cubicBezTo>
                    <a:pt x="5981" y="507"/>
                    <a:pt x="5474" y="849"/>
                    <a:pt x="4954" y="1191"/>
                  </a:cubicBezTo>
                  <a:lnTo>
                    <a:pt x="4790" y="1191"/>
                  </a:lnTo>
                  <a:cubicBezTo>
                    <a:pt x="4790" y="1191"/>
                    <a:pt x="4790" y="1369"/>
                    <a:pt x="4612" y="1369"/>
                  </a:cubicBezTo>
                  <a:cubicBezTo>
                    <a:pt x="3079" y="1875"/>
                    <a:pt x="1533" y="1875"/>
                    <a:pt x="1191" y="3586"/>
                  </a:cubicBezTo>
                  <a:cubicBezTo>
                    <a:pt x="1027" y="4790"/>
                    <a:pt x="1875" y="7185"/>
                    <a:pt x="1711" y="11975"/>
                  </a:cubicBezTo>
                  <a:lnTo>
                    <a:pt x="1711" y="13001"/>
                  </a:lnTo>
                  <a:lnTo>
                    <a:pt x="1711" y="14191"/>
                  </a:lnTo>
                  <a:cubicBezTo>
                    <a:pt x="1711" y="14534"/>
                    <a:pt x="1533" y="14876"/>
                    <a:pt x="1533" y="15218"/>
                  </a:cubicBezTo>
                  <a:cubicBezTo>
                    <a:pt x="1533" y="15560"/>
                    <a:pt x="1533" y="15902"/>
                    <a:pt x="1369" y="16244"/>
                  </a:cubicBezTo>
                  <a:lnTo>
                    <a:pt x="1369" y="17448"/>
                  </a:lnTo>
                  <a:cubicBezTo>
                    <a:pt x="1027" y="18981"/>
                    <a:pt x="685" y="22238"/>
                    <a:pt x="342" y="24975"/>
                  </a:cubicBezTo>
                  <a:cubicBezTo>
                    <a:pt x="165" y="25659"/>
                    <a:pt x="165" y="26508"/>
                    <a:pt x="0" y="27028"/>
                  </a:cubicBezTo>
                  <a:cubicBezTo>
                    <a:pt x="1369" y="28396"/>
                    <a:pt x="3244" y="28903"/>
                    <a:pt x="5816" y="29423"/>
                  </a:cubicBezTo>
                  <a:cubicBezTo>
                    <a:pt x="5981" y="29423"/>
                    <a:pt x="5981" y="29423"/>
                    <a:pt x="6158" y="29587"/>
                  </a:cubicBezTo>
                  <a:cubicBezTo>
                    <a:pt x="6935" y="29664"/>
                    <a:pt x="7702" y="29698"/>
                    <a:pt x="8444" y="29698"/>
                  </a:cubicBezTo>
                  <a:cubicBezTo>
                    <a:pt x="10973" y="29698"/>
                    <a:pt x="13211" y="29305"/>
                    <a:pt x="14534" y="28903"/>
                  </a:cubicBezTo>
                  <a:cubicBezTo>
                    <a:pt x="15054" y="28738"/>
                    <a:pt x="15560" y="28560"/>
                    <a:pt x="15902" y="28396"/>
                  </a:cubicBezTo>
                  <a:cubicBezTo>
                    <a:pt x="16080" y="27876"/>
                    <a:pt x="16244" y="26850"/>
                    <a:pt x="16422" y="25823"/>
                  </a:cubicBezTo>
                  <a:cubicBezTo>
                    <a:pt x="16928" y="23264"/>
                    <a:pt x="17270" y="19843"/>
                    <a:pt x="17448" y="18639"/>
                  </a:cubicBezTo>
                  <a:lnTo>
                    <a:pt x="17448" y="17613"/>
                  </a:lnTo>
                  <a:cubicBezTo>
                    <a:pt x="17613" y="15738"/>
                    <a:pt x="17613" y="14027"/>
                    <a:pt x="17448" y="12139"/>
                  </a:cubicBezTo>
                  <a:lnTo>
                    <a:pt x="17448" y="11797"/>
                  </a:lnTo>
                  <a:cubicBezTo>
                    <a:pt x="17448" y="10264"/>
                    <a:pt x="17270" y="8718"/>
                    <a:pt x="17270" y="7007"/>
                  </a:cubicBezTo>
                  <a:cubicBezTo>
                    <a:pt x="16928" y="3764"/>
                    <a:pt x="15902" y="1711"/>
                    <a:pt x="14027" y="1369"/>
                  </a:cubicBezTo>
                  <a:cubicBezTo>
                    <a:pt x="13343" y="1191"/>
                    <a:pt x="12823" y="1191"/>
                    <a:pt x="12317" y="1027"/>
                  </a:cubicBezTo>
                  <a:cubicBezTo>
                    <a:pt x="12139" y="849"/>
                    <a:pt x="11974" y="849"/>
                    <a:pt x="11797" y="685"/>
                  </a:cubicBezTo>
                  <a:lnTo>
                    <a:pt x="11632" y="685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0;p67">
              <a:extLst>
                <a:ext uri="{FF2B5EF4-FFF2-40B4-BE49-F238E27FC236}">
                  <a16:creationId xmlns:a16="http://schemas.microsoft.com/office/drawing/2014/main" id="{16DF7A79-F9AE-9F36-DC76-4DF33D304D95}"/>
                </a:ext>
              </a:extLst>
            </p:cNvPr>
            <p:cNvSpPr/>
            <p:nvPr/>
          </p:nvSpPr>
          <p:spPr>
            <a:xfrm>
              <a:off x="7313915" y="1621547"/>
              <a:ext cx="126289" cy="132858"/>
            </a:xfrm>
            <a:custGeom>
              <a:avLst/>
              <a:gdLst/>
              <a:ahLst/>
              <a:cxnLst/>
              <a:rect l="l" t="t" r="r" b="b"/>
              <a:pathLst>
                <a:path w="3422" h="3600" extrusionOk="0">
                  <a:moveTo>
                    <a:pt x="165" y="0"/>
                  </a:moveTo>
                  <a:cubicBezTo>
                    <a:pt x="165" y="0"/>
                    <a:pt x="0" y="684"/>
                    <a:pt x="165" y="1368"/>
                  </a:cubicBezTo>
                  <a:cubicBezTo>
                    <a:pt x="165" y="2395"/>
                    <a:pt x="507" y="3599"/>
                    <a:pt x="1711" y="3599"/>
                  </a:cubicBezTo>
                  <a:lnTo>
                    <a:pt x="2217" y="3599"/>
                  </a:lnTo>
                  <a:cubicBezTo>
                    <a:pt x="2559" y="3421"/>
                    <a:pt x="2737" y="3079"/>
                    <a:pt x="2901" y="2737"/>
                  </a:cubicBezTo>
                  <a:cubicBezTo>
                    <a:pt x="3079" y="2737"/>
                    <a:pt x="3079" y="2573"/>
                    <a:pt x="3079" y="2395"/>
                  </a:cubicBezTo>
                  <a:cubicBezTo>
                    <a:pt x="3244" y="2231"/>
                    <a:pt x="3244" y="2053"/>
                    <a:pt x="3244" y="1889"/>
                  </a:cubicBezTo>
                  <a:cubicBezTo>
                    <a:pt x="3421" y="1026"/>
                    <a:pt x="3421" y="0"/>
                    <a:pt x="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1;p67">
              <a:extLst>
                <a:ext uri="{FF2B5EF4-FFF2-40B4-BE49-F238E27FC236}">
                  <a16:creationId xmlns:a16="http://schemas.microsoft.com/office/drawing/2014/main" id="{EF146DE8-5213-45C1-A062-7DC0EEB61A5A}"/>
                </a:ext>
              </a:extLst>
            </p:cNvPr>
            <p:cNvSpPr/>
            <p:nvPr/>
          </p:nvSpPr>
          <p:spPr>
            <a:xfrm>
              <a:off x="7458841" y="2366438"/>
              <a:ext cx="25317" cy="25317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343" y="1"/>
                  </a:moveTo>
                  <a:lnTo>
                    <a:pt x="1" y="343"/>
                  </a:lnTo>
                  <a:cubicBezTo>
                    <a:pt x="1" y="521"/>
                    <a:pt x="179" y="685"/>
                    <a:pt x="343" y="685"/>
                  </a:cubicBezTo>
                  <a:cubicBezTo>
                    <a:pt x="521" y="685"/>
                    <a:pt x="685" y="521"/>
                    <a:pt x="685" y="343"/>
                  </a:cubicBezTo>
                  <a:cubicBezTo>
                    <a:pt x="685" y="179"/>
                    <a:pt x="521" y="1"/>
                    <a:pt x="343" y="1"/>
                  </a:cubicBezTo>
                  <a:close/>
                </a:path>
              </a:pathLst>
            </a:custGeom>
            <a:solidFill>
              <a:srgbClr val="00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2;p67">
              <a:extLst>
                <a:ext uri="{FF2B5EF4-FFF2-40B4-BE49-F238E27FC236}">
                  <a16:creationId xmlns:a16="http://schemas.microsoft.com/office/drawing/2014/main" id="{7CECA28D-9BD6-857F-6078-BF8554136806}"/>
                </a:ext>
              </a:extLst>
            </p:cNvPr>
            <p:cNvSpPr/>
            <p:nvPr/>
          </p:nvSpPr>
          <p:spPr>
            <a:xfrm>
              <a:off x="7440167" y="1236702"/>
              <a:ext cx="164153" cy="169505"/>
            </a:xfrm>
            <a:custGeom>
              <a:avLst/>
              <a:gdLst/>
              <a:ahLst/>
              <a:cxnLst/>
              <a:rect l="l" t="t" r="r" b="b"/>
              <a:pathLst>
                <a:path w="4448" h="4593" extrusionOk="0">
                  <a:moveTo>
                    <a:pt x="4448" y="0"/>
                  </a:moveTo>
                  <a:lnTo>
                    <a:pt x="507" y="2395"/>
                  </a:lnTo>
                  <a:lnTo>
                    <a:pt x="0" y="2737"/>
                  </a:lnTo>
                  <a:lnTo>
                    <a:pt x="0" y="3928"/>
                  </a:lnTo>
                  <a:cubicBezTo>
                    <a:pt x="165" y="3928"/>
                    <a:pt x="343" y="4106"/>
                    <a:pt x="507" y="4106"/>
                  </a:cubicBezTo>
                  <a:cubicBezTo>
                    <a:pt x="1079" y="4467"/>
                    <a:pt x="1667" y="4592"/>
                    <a:pt x="2208" y="4592"/>
                  </a:cubicBezTo>
                  <a:cubicBezTo>
                    <a:pt x="3451" y="4592"/>
                    <a:pt x="4448" y="3928"/>
                    <a:pt x="4448" y="3928"/>
                  </a:cubicBezTo>
                  <a:lnTo>
                    <a:pt x="4448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3;p67">
              <a:extLst>
                <a:ext uri="{FF2B5EF4-FFF2-40B4-BE49-F238E27FC236}">
                  <a16:creationId xmlns:a16="http://schemas.microsoft.com/office/drawing/2014/main" id="{908D39E2-7A67-4BE9-9760-381CB5C912B0}"/>
                </a:ext>
              </a:extLst>
            </p:cNvPr>
            <p:cNvSpPr/>
            <p:nvPr/>
          </p:nvSpPr>
          <p:spPr>
            <a:xfrm>
              <a:off x="7332589" y="1002872"/>
              <a:ext cx="101046" cy="113667"/>
            </a:xfrm>
            <a:custGeom>
              <a:avLst/>
              <a:gdLst/>
              <a:ahLst/>
              <a:cxnLst/>
              <a:rect l="l" t="t" r="r" b="b"/>
              <a:pathLst>
                <a:path w="2738" h="3080" extrusionOk="0">
                  <a:moveTo>
                    <a:pt x="2738" y="0"/>
                  </a:moveTo>
                  <a:cubicBezTo>
                    <a:pt x="2737" y="0"/>
                    <a:pt x="1" y="178"/>
                    <a:pt x="1027" y="3079"/>
                  </a:cubicBezTo>
                  <a:cubicBezTo>
                    <a:pt x="1027" y="3079"/>
                    <a:pt x="2738" y="685"/>
                    <a:pt x="2738" y="0"/>
                  </a:cubicBezTo>
                  <a:close/>
                </a:path>
              </a:pathLst>
            </a:custGeom>
            <a:solidFill>
              <a:srgbClr val="FFC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4;p67">
              <a:extLst>
                <a:ext uri="{FF2B5EF4-FFF2-40B4-BE49-F238E27FC236}">
                  <a16:creationId xmlns:a16="http://schemas.microsoft.com/office/drawing/2014/main" id="{C166C935-3338-0B20-B0E9-203EF706D8C2}"/>
                </a:ext>
              </a:extLst>
            </p:cNvPr>
            <p:cNvSpPr/>
            <p:nvPr/>
          </p:nvSpPr>
          <p:spPr>
            <a:xfrm>
              <a:off x="7340376" y="1143148"/>
              <a:ext cx="49305" cy="88830"/>
            </a:xfrm>
            <a:custGeom>
              <a:avLst/>
              <a:gdLst/>
              <a:ahLst/>
              <a:cxnLst/>
              <a:rect l="l" t="t" r="r" b="b"/>
              <a:pathLst>
                <a:path w="1336" h="2407" extrusionOk="0">
                  <a:moveTo>
                    <a:pt x="728" y="1"/>
                  </a:moveTo>
                  <a:cubicBezTo>
                    <a:pt x="576" y="1"/>
                    <a:pt x="424" y="77"/>
                    <a:pt x="310" y="305"/>
                  </a:cubicBezTo>
                  <a:cubicBezTo>
                    <a:pt x="1" y="1083"/>
                    <a:pt x="249" y="2406"/>
                    <a:pt x="924" y="2406"/>
                  </a:cubicBezTo>
                  <a:cubicBezTo>
                    <a:pt x="997" y="2406"/>
                    <a:pt x="1075" y="2391"/>
                    <a:pt x="1158" y="2357"/>
                  </a:cubicBezTo>
                  <a:lnTo>
                    <a:pt x="1336" y="305"/>
                  </a:lnTo>
                  <a:cubicBezTo>
                    <a:pt x="1336" y="305"/>
                    <a:pt x="1032" y="1"/>
                    <a:pt x="728" y="1"/>
                  </a:cubicBezTo>
                  <a:close/>
                </a:path>
              </a:pathLst>
            </a:custGeom>
            <a:solidFill>
              <a:srgbClr val="FF7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35;p67">
              <a:extLst>
                <a:ext uri="{FF2B5EF4-FFF2-40B4-BE49-F238E27FC236}">
                  <a16:creationId xmlns:a16="http://schemas.microsoft.com/office/drawing/2014/main" id="{7A940AE5-BD9F-0313-3DA7-9FB8CCA7760B}"/>
                </a:ext>
              </a:extLst>
            </p:cNvPr>
            <p:cNvSpPr/>
            <p:nvPr/>
          </p:nvSpPr>
          <p:spPr>
            <a:xfrm>
              <a:off x="7364401" y="991948"/>
              <a:ext cx="258630" cy="345800"/>
            </a:xfrm>
            <a:custGeom>
              <a:avLst/>
              <a:gdLst/>
              <a:ahLst/>
              <a:cxnLst/>
              <a:rect l="l" t="t" r="r" b="b"/>
              <a:pathLst>
                <a:path w="7008" h="9370" extrusionOk="0">
                  <a:moveTo>
                    <a:pt x="3505" y="1"/>
                  </a:moveTo>
                  <a:cubicBezTo>
                    <a:pt x="2326" y="1"/>
                    <a:pt x="1314" y="352"/>
                    <a:pt x="685" y="981"/>
                  </a:cubicBezTo>
                  <a:cubicBezTo>
                    <a:pt x="343" y="1323"/>
                    <a:pt x="165" y="1843"/>
                    <a:pt x="165" y="2185"/>
                  </a:cubicBezTo>
                  <a:lnTo>
                    <a:pt x="165" y="4744"/>
                  </a:lnTo>
                  <a:lnTo>
                    <a:pt x="1" y="5264"/>
                  </a:lnTo>
                  <a:lnTo>
                    <a:pt x="1" y="7139"/>
                  </a:lnTo>
                  <a:cubicBezTo>
                    <a:pt x="1" y="7139"/>
                    <a:pt x="1" y="9369"/>
                    <a:pt x="2396" y="9369"/>
                  </a:cubicBezTo>
                  <a:cubicBezTo>
                    <a:pt x="4790" y="9369"/>
                    <a:pt x="6501" y="7481"/>
                    <a:pt x="6501" y="7481"/>
                  </a:cubicBezTo>
                  <a:lnTo>
                    <a:pt x="6501" y="6974"/>
                  </a:lnTo>
                  <a:lnTo>
                    <a:pt x="6665" y="4402"/>
                  </a:lnTo>
                  <a:lnTo>
                    <a:pt x="6843" y="3033"/>
                  </a:lnTo>
                  <a:cubicBezTo>
                    <a:pt x="6843" y="3033"/>
                    <a:pt x="7007" y="638"/>
                    <a:pt x="4790" y="132"/>
                  </a:cubicBezTo>
                  <a:cubicBezTo>
                    <a:pt x="4348" y="44"/>
                    <a:pt x="3916" y="1"/>
                    <a:pt x="3505" y="1"/>
                  </a:cubicBez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36;p67">
              <a:extLst>
                <a:ext uri="{FF2B5EF4-FFF2-40B4-BE49-F238E27FC236}">
                  <a16:creationId xmlns:a16="http://schemas.microsoft.com/office/drawing/2014/main" id="{97D27FAE-168E-188A-BE0C-D4CCC3ECA5B2}"/>
                </a:ext>
              </a:extLst>
            </p:cNvPr>
            <p:cNvSpPr/>
            <p:nvPr/>
          </p:nvSpPr>
          <p:spPr>
            <a:xfrm>
              <a:off x="7351780" y="1154367"/>
              <a:ext cx="239919" cy="190356"/>
            </a:xfrm>
            <a:custGeom>
              <a:avLst/>
              <a:gdLst/>
              <a:ahLst/>
              <a:cxnLst/>
              <a:rect l="l" t="t" r="r" b="b"/>
              <a:pathLst>
                <a:path w="6501" h="5158" extrusionOk="0">
                  <a:moveTo>
                    <a:pt x="5817" y="1"/>
                  </a:moveTo>
                  <a:cubicBezTo>
                    <a:pt x="5817" y="1"/>
                    <a:pt x="5208" y="1219"/>
                    <a:pt x="4564" y="1219"/>
                  </a:cubicBezTo>
                  <a:cubicBezTo>
                    <a:pt x="4526" y="1219"/>
                    <a:pt x="4487" y="1214"/>
                    <a:pt x="4448" y="1205"/>
                  </a:cubicBezTo>
                  <a:cubicBezTo>
                    <a:pt x="4106" y="1034"/>
                    <a:pt x="3719" y="948"/>
                    <a:pt x="3333" y="948"/>
                  </a:cubicBezTo>
                  <a:cubicBezTo>
                    <a:pt x="2946" y="948"/>
                    <a:pt x="2560" y="1034"/>
                    <a:pt x="2218" y="1205"/>
                  </a:cubicBezTo>
                  <a:cubicBezTo>
                    <a:pt x="2218" y="1205"/>
                    <a:pt x="1688" y="974"/>
                    <a:pt x="1133" y="974"/>
                  </a:cubicBezTo>
                  <a:cubicBezTo>
                    <a:pt x="855" y="974"/>
                    <a:pt x="571" y="1032"/>
                    <a:pt x="343" y="1205"/>
                  </a:cubicBezTo>
                  <a:cubicBezTo>
                    <a:pt x="1" y="1547"/>
                    <a:pt x="165" y="4626"/>
                    <a:pt x="1875" y="4968"/>
                  </a:cubicBezTo>
                  <a:cubicBezTo>
                    <a:pt x="2261" y="5094"/>
                    <a:pt x="2677" y="5158"/>
                    <a:pt x="3094" y="5158"/>
                  </a:cubicBezTo>
                  <a:cubicBezTo>
                    <a:pt x="4349" y="5158"/>
                    <a:pt x="5601" y="4583"/>
                    <a:pt x="5981" y="3422"/>
                  </a:cubicBezTo>
                  <a:cubicBezTo>
                    <a:pt x="6501" y="1889"/>
                    <a:pt x="6501" y="685"/>
                    <a:pt x="6501" y="685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FFC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37;p67">
              <a:extLst>
                <a:ext uri="{FF2B5EF4-FFF2-40B4-BE49-F238E27FC236}">
                  <a16:creationId xmlns:a16="http://schemas.microsoft.com/office/drawing/2014/main" id="{5068F579-C556-ED30-04BD-FD4EF5C1D3FE}"/>
                </a:ext>
              </a:extLst>
            </p:cNvPr>
            <p:cNvSpPr/>
            <p:nvPr/>
          </p:nvSpPr>
          <p:spPr>
            <a:xfrm>
              <a:off x="7591662" y="1149459"/>
              <a:ext cx="79272" cy="98389"/>
            </a:xfrm>
            <a:custGeom>
              <a:avLst/>
              <a:gdLst/>
              <a:ahLst/>
              <a:cxnLst/>
              <a:rect l="l" t="t" r="r" b="b"/>
              <a:pathLst>
                <a:path w="2148" h="2666" extrusionOk="0">
                  <a:moveTo>
                    <a:pt x="1124" y="1"/>
                  </a:moveTo>
                  <a:cubicBezTo>
                    <a:pt x="557" y="1"/>
                    <a:pt x="1" y="654"/>
                    <a:pt x="1" y="654"/>
                  </a:cubicBezTo>
                  <a:lnTo>
                    <a:pt x="1" y="2529"/>
                  </a:lnTo>
                  <a:cubicBezTo>
                    <a:pt x="166" y="2624"/>
                    <a:pt x="328" y="2666"/>
                    <a:pt x="484" y="2666"/>
                  </a:cubicBezTo>
                  <a:cubicBezTo>
                    <a:pt x="1447" y="2666"/>
                    <a:pt x="2147" y="1042"/>
                    <a:pt x="1711" y="312"/>
                  </a:cubicBezTo>
                  <a:cubicBezTo>
                    <a:pt x="1531" y="84"/>
                    <a:pt x="1327" y="1"/>
                    <a:pt x="1124" y="1"/>
                  </a:cubicBez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38;p67">
              <a:extLst>
                <a:ext uri="{FF2B5EF4-FFF2-40B4-BE49-F238E27FC236}">
                  <a16:creationId xmlns:a16="http://schemas.microsoft.com/office/drawing/2014/main" id="{FD407D97-3420-1D3B-957D-2E3645A0D76C}"/>
                </a:ext>
              </a:extLst>
            </p:cNvPr>
            <p:cNvSpPr/>
            <p:nvPr/>
          </p:nvSpPr>
          <p:spPr>
            <a:xfrm>
              <a:off x="7389681" y="991948"/>
              <a:ext cx="233350" cy="194268"/>
            </a:xfrm>
            <a:custGeom>
              <a:avLst/>
              <a:gdLst/>
              <a:ahLst/>
              <a:cxnLst/>
              <a:rect l="l" t="t" r="r" b="b"/>
              <a:pathLst>
                <a:path w="6323" h="5264" extrusionOk="0">
                  <a:moveTo>
                    <a:pt x="2820" y="1"/>
                  </a:moveTo>
                  <a:cubicBezTo>
                    <a:pt x="1641" y="1"/>
                    <a:pt x="629" y="352"/>
                    <a:pt x="0" y="981"/>
                  </a:cubicBezTo>
                  <a:cubicBezTo>
                    <a:pt x="0" y="1158"/>
                    <a:pt x="0" y="1158"/>
                    <a:pt x="164" y="1158"/>
                  </a:cubicBezTo>
                  <a:cubicBezTo>
                    <a:pt x="319" y="1388"/>
                    <a:pt x="651" y="1480"/>
                    <a:pt x="1063" y="1480"/>
                  </a:cubicBezTo>
                  <a:cubicBezTo>
                    <a:pt x="1561" y="1480"/>
                    <a:pt x="2175" y="1346"/>
                    <a:pt x="2737" y="1158"/>
                  </a:cubicBezTo>
                  <a:cubicBezTo>
                    <a:pt x="2855" y="1138"/>
                    <a:pt x="2969" y="1129"/>
                    <a:pt x="3077" y="1129"/>
                  </a:cubicBezTo>
                  <a:cubicBezTo>
                    <a:pt x="3912" y="1129"/>
                    <a:pt x="4448" y="1665"/>
                    <a:pt x="4448" y="1665"/>
                  </a:cubicBezTo>
                  <a:cubicBezTo>
                    <a:pt x="4105" y="2691"/>
                    <a:pt x="5132" y="2691"/>
                    <a:pt x="4954" y="3375"/>
                  </a:cubicBezTo>
                  <a:cubicBezTo>
                    <a:pt x="4790" y="4237"/>
                    <a:pt x="4790" y="5264"/>
                    <a:pt x="4790" y="5264"/>
                  </a:cubicBezTo>
                  <a:lnTo>
                    <a:pt x="5474" y="5086"/>
                  </a:lnTo>
                  <a:cubicBezTo>
                    <a:pt x="5474" y="4744"/>
                    <a:pt x="5816" y="4580"/>
                    <a:pt x="5980" y="4402"/>
                  </a:cubicBezTo>
                  <a:lnTo>
                    <a:pt x="6158" y="3033"/>
                  </a:lnTo>
                  <a:cubicBezTo>
                    <a:pt x="6158" y="3033"/>
                    <a:pt x="6322" y="638"/>
                    <a:pt x="4105" y="132"/>
                  </a:cubicBezTo>
                  <a:cubicBezTo>
                    <a:pt x="3663" y="44"/>
                    <a:pt x="3231" y="1"/>
                    <a:pt x="2820" y="1"/>
                  </a:cubicBezTo>
                  <a:close/>
                </a:path>
              </a:pathLst>
            </a:custGeom>
            <a:solidFill>
              <a:srgbClr val="FFC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9;p67">
              <a:extLst>
                <a:ext uri="{FF2B5EF4-FFF2-40B4-BE49-F238E27FC236}">
                  <a16:creationId xmlns:a16="http://schemas.microsoft.com/office/drawing/2014/main" id="{011657A8-3CC3-4B82-5673-9805590F3224}"/>
                </a:ext>
              </a:extLst>
            </p:cNvPr>
            <p:cNvSpPr/>
            <p:nvPr/>
          </p:nvSpPr>
          <p:spPr>
            <a:xfrm>
              <a:off x="7579041" y="1028115"/>
              <a:ext cx="101046" cy="126289"/>
            </a:xfrm>
            <a:custGeom>
              <a:avLst/>
              <a:gdLst/>
              <a:ahLst/>
              <a:cxnLst/>
              <a:rect l="l" t="t" r="r" b="b"/>
              <a:pathLst>
                <a:path w="2738" h="3422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1" y="521"/>
                    <a:pt x="849" y="3422"/>
                    <a:pt x="849" y="3422"/>
                  </a:cubicBezTo>
                  <a:cubicBezTo>
                    <a:pt x="2738" y="3257"/>
                    <a:pt x="1191" y="1"/>
                    <a:pt x="1191" y="1"/>
                  </a:cubicBezTo>
                  <a:close/>
                </a:path>
              </a:pathLst>
            </a:custGeom>
            <a:solidFill>
              <a:srgbClr val="FFC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40;p67">
              <a:extLst>
                <a:ext uri="{FF2B5EF4-FFF2-40B4-BE49-F238E27FC236}">
                  <a16:creationId xmlns:a16="http://schemas.microsoft.com/office/drawing/2014/main" id="{82DA8425-E49C-E1FF-F7F4-EDA864AA04E3}"/>
                </a:ext>
              </a:extLst>
            </p:cNvPr>
            <p:cNvSpPr/>
            <p:nvPr/>
          </p:nvSpPr>
          <p:spPr>
            <a:xfrm>
              <a:off x="7515933" y="1337711"/>
              <a:ext cx="126289" cy="164153"/>
            </a:xfrm>
            <a:custGeom>
              <a:avLst/>
              <a:gdLst/>
              <a:ahLst/>
              <a:cxnLst/>
              <a:rect l="l" t="t" r="r" b="b"/>
              <a:pathLst>
                <a:path w="3422" h="4448" extrusionOk="0">
                  <a:moveTo>
                    <a:pt x="2395" y="0"/>
                  </a:moveTo>
                  <a:cubicBezTo>
                    <a:pt x="1533" y="1369"/>
                    <a:pt x="0" y="1711"/>
                    <a:pt x="0" y="1711"/>
                  </a:cubicBezTo>
                  <a:lnTo>
                    <a:pt x="0" y="4448"/>
                  </a:lnTo>
                  <a:cubicBezTo>
                    <a:pt x="1711" y="4106"/>
                    <a:pt x="2901" y="2901"/>
                    <a:pt x="3421" y="1711"/>
                  </a:cubicBezTo>
                  <a:cubicBezTo>
                    <a:pt x="3079" y="164"/>
                    <a:pt x="2395" y="0"/>
                    <a:pt x="2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41;p67">
              <a:extLst>
                <a:ext uri="{FF2B5EF4-FFF2-40B4-BE49-F238E27FC236}">
                  <a16:creationId xmlns:a16="http://schemas.microsoft.com/office/drawing/2014/main" id="{8B7A599E-FB22-B763-D51C-3E77A06335D2}"/>
                </a:ext>
              </a:extLst>
            </p:cNvPr>
            <p:cNvSpPr/>
            <p:nvPr/>
          </p:nvSpPr>
          <p:spPr>
            <a:xfrm>
              <a:off x="7383112" y="1350332"/>
              <a:ext cx="132858" cy="151532"/>
            </a:xfrm>
            <a:custGeom>
              <a:avLst/>
              <a:gdLst/>
              <a:ahLst/>
              <a:cxnLst/>
              <a:rect l="l" t="t" r="r" b="b"/>
              <a:pathLst>
                <a:path w="3600" h="4106" extrusionOk="0">
                  <a:moveTo>
                    <a:pt x="1546" y="0"/>
                  </a:moveTo>
                  <a:cubicBezTo>
                    <a:pt x="1546" y="0"/>
                    <a:pt x="520" y="165"/>
                    <a:pt x="0" y="1711"/>
                  </a:cubicBezTo>
                  <a:cubicBezTo>
                    <a:pt x="1204" y="3079"/>
                    <a:pt x="1889" y="3586"/>
                    <a:pt x="3599" y="4106"/>
                  </a:cubicBezTo>
                  <a:lnTo>
                    <a:pt x="3599" y="1369"/>
                  </a:lnTo>
                  <a:cubicBezTo>
                    <a:pt x="3599" y="1369"/>
                    <a:pt x="2573" y="1369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42;p67">
              <a:extLst>
                <a:ext uri="{FF2B5EF4-FFF2-40B4-BE49-F238E27FC236}">
                  <a16:creationId xmlns:a16="http://schemas.microsoft.com/office/drawing/2014/main" id="{0E30A5F2-4BED-540A-D898-3AF96A2B5C08}"/>
                </a:ext>
              </a:extLst>
            </p:cNvPr>
            <p:cNvSpPr/>
            <p:nvPr/>
          </p:nvSpPr>
          <p:spPr>
            <a:xfrm>
              <a:off x="7471463" y="1432151"/>
              <a:ext cx="88424" cy="120236"/>
            </a:xfrm>
            <a:custGeom>
              <a:avLst/>
              <a:gdLst/>
              <a:ahLst/>
              <a:cxnLst/>
              <a:rect l="l" t="t" r="r" b="b"/>
              <a:pathLst>
                <a:path w="2396" h="3258" extrusionOk="0">
                  <a:moveTo>
                    <a:pt x="1205" y="0"/>
                  </a:moveTo>
                  <a:lnTo>
                    <a:pt x="1" y="1547"/>
                  </a:lnTo>
                  <a:lnTo>
                    <a:pt x="1205" y="3257"/>
                  </a:lnTo>
                  <a:lnTo>
                    <a:pt x="2396" y="154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43;p67">
              <a:extLst>
                <a:ext uri="{FF2B5EF4-FFF2-40B4-BE49-F238E27FC236}">
                  <a16:creationId xmlns:a16="http://schemas.microsoft.com/office/drawing/2014/main" id="{A36623B7-27A5-FF53-03E1-6008C00E4F41}"/>
                </a:ext>
              </a:extLst>
            </p:cNvPr>
            <p:cNvSpPr/>
            <p:nvPr/>
          </p:nvSpPr>
          <p:spPr>
            <a:xfrm>
              <a:off x="7414924" y="1514449"/>
              <a:ext cx="164153" cy="744964"/>
            </a:xfrm>
            <a:custGeom>
              <a:avLst/>
              <a:gdLst/>
              <a:ahLst/>
              <a:cxnLst/>
              <a:rect l="l" t="t" r="r" b="b"/>
              <a:pathLst>
                <a:path w="4448" h="20186" extrusionOk="0">
                  <a:moveTo>
                    <a:pt x="2217" y="1"/>
                  </a:moveTo>
                  <a:lnTo>
                    <a:pt x="2217" y="343"/>
                  </a:lnTo>
                  <a:lnTo>
                    <a:pt x="2217" y="685"/>
                  </a:lnTo>
                  <a:lnTo>
                    <a:pt x="2053" y="1534"/>
                  </a:lnTo>
                  <a:lnTo>
                    <a:pt x="1875" y="2054"/>
                  </a:lnTo>
                  <a:lnTo>
                    <a:pt x="1875" y="2902"/>
                  </a:lnTo>
                  <a:lnTo>
                    <a:pt x="1711" y="3422"/>
                  </a:lnTo>
                  <a:lnTo>
                    <a:pt x="1533" y="4270"/>
                  </a:lnTo>
                  <a:lnTo>
                    <a:pt x="1533" y="4613"/>
                  </a:lnTo>
                  <a:lnTo>
                    <a:pt x="1369" y="5639"/>
                  </a:lnTo>
                  <a:lnTo>
                    <a:pt x="1369" y="5981"/>
                  </a:lnTo>
                  <a:lnTo>
                    <a:pt x="1191" y="7007"/>
                  </a:lnTo>
                  <a:lnTo>
                    <a:pt x="1191" y="7350"/>
                  </a:lnTo>
                  <a:lnTo>
                    <a:pt x="1027" y="8212"/>
                  </a:lnTo>
                  <a:lnTo>
                    <a:pt x="1027" y="8718"/>
                  </a:lnTo>
                  <a:lnTo>
                    <a:pt x="849" y="9580"/>
                  </a:lnTo>
                  <a:lnTo>
                    <a:pt x="684" y="9922"/>
                  </a:lnTo>
                  <a:lnTo>
                    <a:pt x="507" y="10949"/>
                  </a:lnTo>
                  <a:lnTo>
                    <a:pt x="507" y="11291"/>
                  </a:lnTo>
                  <a:lnTo>
                    <a:pt x="342" y="12317"/>
                  </a:lnTo>
                  <a:lnTo>
                    <a:pt x="342" y="12659"/>
                  </a:lnTo>
                  <a:lnTo>
                    <a:pt x="164" y="13508"/>
                  </a:lnTo>
                  <a:lnTo>
                    <a:pt x="164" y="14028"/>
                  </a:lnTo>
                  <a:lnTo>
                    <a:pt x="0" y="14876"/>
                  </a:lnTo>
                  <a:lnTo>
                    <a:pt x="0" y="15396"/>
                  </a:lnTo>
                  <a:lnTo>
                    <a:pt x="684" y="17107"/>
                  </a:lnTo>
                  <a:lnTo>
                    <a:pt x="849" y="17955"/>
                  </a:lnTo>
                  <a:lnTo>
                    <a:pt x="1711" y="20186"/>
                  </a:lnTo>
                  <a:lnTo>
                    <a:pt x="2217" y="19324"/>
                  </a:lnTo>
                  <a:lnTo>
                    <a:pt x="2395" y="18982"/>
                  </a:lnTo>
                  <a:lnTo>
                    <a:pt x="2737" y="18297"/>
                  </a:lnTo>
                  <a:lnTo>
                    <a:pt x="2901" y="17955"/>
                  </a:lnTo>
                  <a:lnTo>
                    <a:pt x="3244" y="17271"/>
                  </a:lnTo>
                  <a:lnTo>
                    <a:pt x="3421" y="17107"/>
                  </a:lnTo>
                  <a:lnTo>
                    <a:pt x="3928" y="16422"/>
                  </a:lnTo>
                  <a:lnTo>
                    <a:pt x="4106" y="16080"/>
                  </a:lnTo>
                  <a:lnTo>
                    <a:pt x="4448" y="15396"/>
                  </a:lnTo>
                  <a:lnTo>
                    <a:pt x="4270" y="14876"/>
                  </a:lnTo>
                  <a:lnTo>
                    <a:pt x="4270" y="13686"/>
                  </a:lnTo>
                  <a:lnTo>
                    <a:pt x="4270" y="13166"/>
                  </a:lnTo>
                  <a:lnTo>
                    <a:pt x="4106" y="11975"/>
                  </a:lnTo>
                  <a:lnTo>
                    <a:pt x="4106" y="11455"/>
                  </a:lnTo>
                  <a:lnTo>
                    <a:pt x="3928" y="10264"/>
                  </a:lnTo>
                  <a:lnTo>
                    <a:pt x="3928" y="9744"/>
                  </a:lnTo>
                  <a:lnTo>
                    <a:pt x="3764" y="8554"/>
                  </a:lnTo>
                  <a:lnTo>
                    <a:pt x="3764" y="8034"/>
                  </a:lnTo>
                  <a:lnTo>
                    <a:pt x="3764" y="6843"/>
                  </a:lnTo>
                  <a:lnTo>
                    <a:pt x="3586" y="6323"/>
                  </a:lnTo>
                  <a:lnTo>
                    <a:pt x="3586" y="5297"/>
                  </a:lnTo>
                  <a:lnTo>
                    <a:pt x="3586" y="4791"/>
                  </a:lnTo>
                  <a:lnTo>
                    <a:pt x="3421" y="3586"/>
                  </a:lnTo>
                  <a:lnTo>
                    <a:pt x="3421" y="3080"/>
                  </a:lnTo>
                  <a:lnTo>
                    <a:pt x="3244" y="1876"/>
                  </a:lnTo>
                  <a:lnTo>
                    <a:pt x="3244" y="1369"/>
                  </a:lnTo>
                  <a:lnTo>
                    <a:pt x="3079" y="165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44;p67">
              <a:extLst>
                <a:ext uri="{FF2B5EF4-FFF2-40B4-BE49-F238E27FC236}">
                  <a16:creationId xmlns:a16="http://schemas.microsoft.com/office/drawing/2014/main" id="{C30D7DD1-7234-8A9D-798C-BA13C3D68FA9}"/>
                </a:ext>
              </a:extLst>
            </p:cNvPr>
            <p:cNvSpPr/>
            <p:nvPr/>
          </p:nvSpPr>
          <p:spPr>
            <a:xfrm>
              <a:off x="7307346" y="889241"/>
              <a:ext cx="391451" cy="170723"/>
            </a:xfrm>
            <a:custGeom>
              <a:avLst/>
              <a:gdLst/>
              <a:ahLst/>
              <a:cxnLst/>
              <a:rect l="l" t="t" r="r" b="b"/>
              <a:pathLst>
                <a:path w="10607" h="4626" extrusionOk="0">
                  <a:moveTo>
                    <a:pt x="4448" y="0"/>
                  </a:moveTo>
                  <a:cubicBezTo>
                    <a:pt x="4448" y="0"/>
                    <a:pt x="2231" y="1027"/>
                    <a:pt x="863" y="1711"/>
                  </a:cubicBezTo>
                  <a:cubicBezTo>
                    <a:pt x="0" y="2053"/>
                    <a:pt x="1547" y="4284"/>
                    <a:pt x="1547" y="4284"/>
                  </a:cubicBezTo>
                  <a:cubicBezTo>
                    <a:pt x="2557" y="3879"/>
                    <a:pt x="3541" y="3712"/>
                    <a:pt x="4510" y="3712"/>
                  </a:cubicBezTo>
                  <a:cubicBezTo>
                    <a:pt x="5996" y="3712"/>
                    <a:pt x="7446" y="4104"/>
                    <a:pt x="8895" y="4626"/>
                  </a:cubicBezTo>
                  <a:cubicBezTo>
                    <a:pt x="8895" y="4626"/>
                    <a:pt x="10606" y="3079"/>
                    <a:pt x="10264" y="2395"/>
                  </a:cubicBezTo>
                  <a:cubicBezTo>
                    <a:pt x="10100" y="2053"/>
                    <a:pt x="6843" y="342"/>
                    <a:pt x="4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45;p67">
              <a:extLst>
                <a:ext uri="{FF2B5EF4-FFF2-40B4-BE49-F238E27FC236}">
                  <a16:creationId xmlns:a16="http://schemas.microsoft.com/office/drawing/2014/main" id="{2B65B7E9-DC12-8DB1-3434-DA9FEC6A2E51}"/>
                </a:ext>
              </a:extLst>
            </p:cNvPr>
            <p:cNvSpPr/>
            <p:nvPr/>
          </p:nvSpPr>
          <p:spPr>
            <a:xfrm>
              <a:off x="7427546" y="921053"/>
              <a:ext cx="69234" cy="63144"/>
            </a:xfrm>
            <a:custGeom>
              <a:avLst/>
              <a:gdLst/>
              <a:ahLst/>
              <a:cxnLst/>
              <a:rect l="l" t="t" r="r" b="b"/>
              <a:pathLst>
                <a:path w="1876" h="1711" extrusionOk="0">
                  <a:moveTo>
                    <a:pt x="685" y="0"/>
                  </a:moveTo>
                  <a:lnTo>
                    <a:pt x="507" y="165"/>
                  </a:lnTo>
                  <a:lnTo>
                    <a:pt x="0" y="342"/>
                  </a:lnTo>
                  <a:lnTo>
                    <a:pt x="0" y="507"/>
                  </a:lnTo>
                  <a:cubicBezTo>
                    <a:pt x="165" y="849"/>
                    <a:pt x="685" y="1711"/>
                    <a:pt x="849" y="1711"/>
                  </a:cubicBezTo>
                  <a:cubicBezTo>
                    <a:pt x="1027" y="1711"/>
                    <a:pt x="1027" y="1711"/>
                    <a:pt x="1191" y="1533"/>
                  </a:cubicBezTo>
                  <a:cubicBezTo>
                    <a:pt x="1191" y="1369"/>
                    <a:pt x="1369" y="1369"/>
                    <a:pt x="1369" y="1191"/>
                  </a:cubicBezTo>
                  <a:lnTo>
                    <a:pt x="1533" y="1027"/>
                  </a:lnTo>
                  <a:cubicBezTo>
                    <a:pt x="1533" y="849"/>
                    <a:pt x="1533" y="849"/>
                    <a:pt x="1711" y="849"/>
                  </a:cubicBezTo>
                  <a:lnTo>
                    <a:pt x="1711" y="507"/>
                  </a:lnTo>
                  <a:cubicBezTo>
                    <a:pt x="1875" y="507"/>
                    <a:pt x="1711" y="342"/>
                    <a:pt x="1711" y="342"/>
                  </a:cubicBezTo>
                  <a:lnTo>
                    <a:pt x="10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46;p67">
              <a:extLst>
                <a:ext uri="{FF2B5EF4-FFF2-40B4-BE49-F238E27FC236}">
                  <a16:creationId xmlns:a16="http://schemas.microsoft.com/office/drawing/2014/main" id="{461CA5F9-EDCD-406F-8A0F-24ECE18EB53A}"/>
                </a:ext>
              </a:extLst>
            </p:cNvPr>
            <p:cNvSpPr/>
            <p:nvPr/>
          </p:nvSpPr>
          <p:spPr>
            <a:xfrm>
              <a:off x="7345211" y="1004311"/>
              <a:ext cx="303064" cy="75102"/>
            </a:xfrm>
            <a:custGeom>
              <a:avLst/>
              <a:gdLst/>
              <a:ahLst/>
              <a:cxnLst/>
              <a:rect l="l" t="t" r="r" b="b"/>
              <a:pathLst>
                <a:path w="8212" h="2035" extrusionOk="0">
                  <a:moveTo>
                    <a:pt x="3769" y="0"/>
                  </a:moveTo>
                  <a:cubicBezTo>
                    <a:pt x="2715" y="0"/>
                    <a:pt x="1506" y="171"/>
                    <a:pt x="179" y="646"/>
                  </a:cubicBezTo>
                  <a:cubicBezTo>
                    <a:pt x="179" y="646"/>
                    <a:pt x="1" y="1330"/>
                    <a:pt x="521" y="1672"/>
                  </a:cubicBezTo>
                  <a:cubicBezTo>
                    <a:pt x="521" y="1672"/>
                    <a:pt x="1706" y="1082"/>
                    <a:pt x="3669" y="1082"/>
                  </a:cubicBezTo>
                  <a:cubicBezTo>
                    <a:pt x="4869" y="1082"/>
                    <a:pt x="6360" y="1303"/>
                    <a:pt x="8047" y="2014"/>
                  </a:cubicBezTo>
                  <a:cubicBezTo>
                    <a:pt x="8060" y="2028"/>
                    <a:pt x="8073" y="2035"/>
                    <a:pt x="8084" y="2035"/>
                  </a:cubicBezTo>
                  <a:cubicBezTo>
                    <a:pt x="8212" y="2035"/>
                    <a:pt x="8212" y="1166"/>
                    <a:pt x="8212" y="1166"/>
                  </a:cubicBezTo>
                  <a:cubicBezTo>
                    <a:pt x="8212" y="1166"/>
                    <a:pt x="6517" y="0"/>
                    <a:pt x="3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7;p67">
              <a:extLst>
                <a:ext uri="{FF2B5EF4-FFF2-40B4-BE49-F238E27FC236}">
                  <a16:creationId xmlns:a16="http://schemas.microsoft.com/office/drawing/2014/main" id="{5DB20870-3063-6612-32D9-33C14AC25430}"/>
                </a:ext>
              </a:extLst>
            </p:cNvPr>
            <p:cNvSpPr/>
            <p:nvPr/>
          </p:nvSpPr>
          <p:spPr>
            <a:xfrm>
              <a:off x="7320632" y="1028964"/>
              <a:ext cx="264498" cy="63071"/>
            </a:xfrm>
            <a:custGeom>
              <a:avLst/>
              <a:gdLst/>
              <a:ahLst/>
              <a:cxnLst/>
              <a:rect l="l" t="t" r="r" b="b"/>
              <a:pathLst>
                <a:path w="7167" h="1709" extrusionOk="0">
                  <a:moveTo>
                    <a:pt x="3746" y="0"/>
                  </a:moveTo>
                  <a:cubicBezTo>
                    <a:pt x="1921" y="0"/>
                    <a:pt x="1009" y="840"/>
                    <a:pt x="1009" y="840"/>
                  </a:cubicBezTo>
                  <a:cubicBezTo>
                    <a:pt x="1009" y="840"/>
                    <a:pt x="1" y="1709"/>
                    <a:pt x="768" y="1709"/>
                  </a:cubicBezTo>
                  <a:cubicBezTo>
                    <a:pt x="834" y="1709"/>
                    <a:pt x="914" y="1702"/>
                    <a:pt x="1009" y="1688"/>
                  </a:cubicBezTo>
                  <a:cubicBezTo>
                    <a:pt x="1693" y="1606"/>
                    <a:pt x="2463" y="1606"/>
                    <a:pt x="3169" y="1606"/>
                  </a:cubicBezTo>
                  <a:cubicBezTo>
                    <a:pt x="3876" y="1606"/>
                    <a:pt x="4519" y="1606"/>
                    <a:pt x="4950" y="1524"/>
                  </a:cubicBezTo>
                  <a:cubicBezTo>
                    <a:pt x="5799" y="1346"/>
                    <a:pt x="7167" y="840"/>
                    <a:pt x="7167" y="840"/>
                  </a:cubicBezTo>
                  <a:cubicBezTo>
                    <a:pt x="5799" y="210"/>
                    <a:pt x="4658" y="0"/>
                    <a:pt x="3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8;p67">
              <a:extLst>
                <a:ext uri="{FF2B5EF4-FFF2-40B4-BE49-F238E27FC236}">
                  <a16:creationId xmlns:a16="http://schemas.microsoft.com/office/drawing/2014/main" id="{9CA0DEAB-00F1-0EAC-E924-D1D581663CFA}"/>
                </a:ext>
              </a:extLst>
            </p:cNvPr>
            <p:cNvSpPr/>
            <p:nvPr/>
          </p:nvSpPr>
          <p:spPr>
            <a:xfrm>
              <a:off x="7200285" y="2278087"/>
              <a:ext cx="637386" cy="180908"/>
            </a:xfrm>
            <a:custGeom>
              <a:avLst/>
              <a:gdLst/>
              <a:ahLst/>
              <a:cxnLst/>
              <a:rect l="l" t="t" r="r" b="b"/>
              <a:pathLst>
                <a:path w="17271" h="4902" extrusionOk="0">
                  <a:moveTo>
                    <a:pt x="507" y="0"/>
                  </a:moveTo>
                  <a:cubicBezTo>
                    <a:pt x="164" y="862"/>
                    <a:pt x="0" y="1711"/>
                    <a:pt x="164" y="2915"/>
                  </a:cubicBezTo>
                  <a:cubicBezTo>
                    <a:pt x="2217" y="3941"/>
                    <a:pt x="4448" y="4448"/>
                    <a:pt x="6500" y="4790"/>
                  </a:cubicBezTo>
                  <a:cubicBezTo>
                    <a:pt x="7277" y="4867"/>
                    <a:pt x="8044" y="4901"/>
                    <a:pt x="8786" y="4901"/>
                  </a:cubicBezTo>
                  <a:cubicBezTo>
                    <a:pt x="11315" y="4901"/>
                    <a:pt x="13553" y="4508"/>
                    <a:pt x="14876" y="4106"/>
                  </a:cubicBezTo>
                  <a:cubicBezTo>
                    <a:pt x="15902" y="3763"/>
                    <a:pt x="16586" y="3599"/>
                    <a:pt x="16586" y="3599"/>
                  </a:cubicBezTo>
                  <a:cubicBezTo>
                    <a:pt x="17270" y="2573"/>
                    <a:pt x="16764" y="1027"/>
                    <a:pt x="16764" y="1026"/>
                  </a:cubicBezTo>
                  <a:lnTo>
                    <a:pt x="16764" y="1026"/>
                  </a:lnTo>
                  <a:cubicBezTo>
                    <a:pt x="14375" y="1961"/>
                    <a:pt x="12064" y="2297"/>
                    <a:pt x="9971" y="2297"/>
                  </a:cubicBezTo>
                  <a:cubicBezTo>
                    <a:pt x="5170" y="2297"/>
                    <a:pt x="1514" y="531"/>
                    <a:pt x="684" y="178"/>
                  </a:cubicBezTo>
                  <a:cubicBezTo>
                    <a:pt x="507" y="178"/>
                    <a:pt x="507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9;p67">
              <a:extLst>
                <a:ext uri="{FF2B5EF4-FFF2-40B4-BE49-F238E27FC236}">
                  <a16:creationId xmlns:a16="http://schemas.microsoft.com/office/drawing/2014/main" id="{AACCBA6F-853C-4DE7-17C6-27CFF88686E8}"/>
                </a:ext>
              </a:extLst>
            </p:cNvPr>
            <p:cNvSpPr/>
            <p:nvPr/>
          </p:nvSpPr>
          <p:spPr>
            <a:xfrm>
              <a:off x="7383112" y="2341195"/>
              <a:ext cx="164153" cy="120236"/>
            </a:xfrm>
            <a:custGeom>
              <a:avLst/>
              <a:gdLst/>
              <a:ahLst/>
              <a:cxnLst/>
              <a:rect l="l" t="t" r="r" b="b"/>
              <a:pathLst>
                <a:path w="4448" h="3258" extrusionOk="0">
                  <a:moveTo>
                    <a:pt x="342" y="1"/>
                  </a:moveTo>
                  <a:cubicBezTo>
                    <a:pt x="178" y="1"/>
                    <a:pt x="178" y="1"/>
                    <a:pt x="178" y="179"/>
                  </a:cubicBezTo>
                  <a:lnTo>
                    <a:pt x="178" y="1205"/>
                  </a:lnTo>
                  <a:lnTo>
                    <a:pt x="0" y="2916"/>
                  </a:lnTo>
                  <a:lnTo>
                    <a:pt x="1889" y="3080"/>
                  </a:lnTo>
                  <a:lnTo>
                    <a:pt x="4106" y="3258"/>
                  </a:lnTo>
                  <a:lnTo>
                    <a:pt x="4283" y="3258"/>
                  </a:lnTo>
                  <a:lnTo>
                    <a:pt x="4448" y="2231"/>
                  </a:lnTo>
                  <a:lnTo>
                    <a:pt x="4448" y="1369"/>
                  </a:lnTo>
                  <a:lnTo>
                    <a:pt x="4448" y="343"/>
                  </a:lnTo>
                  <a:lnTo>
                    <a:pt x="3257" y="179"/>
                  </a:lnTo>
                  <a:lnTo>
                    <a:pt x="2395" y="179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50;p67">
              <a:extLst>
                <a:ext uri="{FF2B5EF4-FFF2-40B4-BE49-F238E27FC236}">
                  <a16:creationId xmlns:a16="http://schemas.microsoft.com/office/drawing/2014/main" id="{3527904E-D822-E4D4-A65C-D98D872E8ADA}"/>
                </a:ext>
              </a:extLst>
            </p:cNvPr>
            <p:cNvSpPr/>
            <p:nvPr/>
          </p:nvSpPr>
          <p:spPr>
            <a:xfrm>
              <a:off x="7595762" y="2383820"/>
              <a:ext cx="245972" cy="210691"/>
            </a:xfrm>
            <a:custGeom>
              <a:avLst/>
              <a:gdLst/>
              <a:ahLst/>
              <a:cxnLst/>
              <a:rect l="l" t="t" r="r" b="b"/>
              <a:pathLst>
                <a:path w="6665" h="5709" extrusionOk="0">
                  <a:moveTo>
                    <a:pt x="4478" y="0"/>
                  </a:moveTo>
                  <a:cubicBezTo>
                    <a:pt x="4250" y="0"/>
                    <a:pt x="3860" y="249"/>
                    <a:pt x="3585" y="392"/>
                  </a:cubicBezTo>
                  <a:cubicBezTo>
                    <a:pt x="3079" y="392"/>
                    <a:pt x="2217" y="898"/>
                    <a:pt x="1875" y="1076"/>
                  </a:cubicBezTo>
                  <a:cubicBezTo>
                    <a:pt x="1711" y="1418"/>
                    <a:pt x="506" y="2609"/>
                    <a:pt x="0" y="3129"/>
                  </a:cubicBezTo>
                  <a:lnTo>
                    <a:pt x="0" y="3635"/>
                  </a:lnTo>
                  <a:cubicBezTo>
                    <a:pt x="55" y="3695"/>
                    <a:pt x="131" y="3735"/>
                    <a:pt x="234" y="3735"/>
                  </a:cubicBezTo>
                  <a:cubicBezTo>
                    <a:pt x="434" y="3735"/>
                    <a:pt x="737" y="3582"/>
                    <a:pt x="1191" y="3129"/>
                  </a:cubicBezTo>
                  <a:lnTo>
                    <a:pt x="1533" y="2951"/>
                  </a:lnTo>
                  <a:cubicBezTo>
                    <a:pt x="1711" y="2609"/>
                    <a:pt x="2053" y="2609"/>
                    <a:pt x="2053" y="2609"/>
                  </a:cubicBezTo>
                  <a:lnTo>
                    <a:pt x="2053" y="2609"/>
                  </a:lnTo>
                  <a:lnTo>
                    <a:pt x="1026" y="3635"/>
                  </a:lnTo>
                  <a:cubicBezTo>
                    <a:pt x="1658" y="4748"/>
                    <a:pt x="2722" y="5708"/>
                    <a:pt x="4100" y="5708"/>
                  </a:cubicBezTo>
                  <a:cubicBezTo>
                    <a:pt x="4213" y="5708"/>
                    <a:pt x="4329" y="5702"/>
                    <a:pt x="4448" y="5688"/>
                  </a:cubicBezTo>
                  <a:cubicBezTo>
                    <a:pt x="4612" y="5182"/>
                    <a:pt x="4954" y="4662"/>
                    <a:pt x="4954" y="4497"/>
                  </a:cubicBezTo>
                  <a:cubicBezTo>
                    <a:pt x="5296" y="3977"/>
                    <a:pt x="6158" y="2609"/>
                    <a:pt x="6500" y="1925"/>
                  </a:cubicBezTo>
                  <a:cubicBezTo>
                    <a:pt x="6664" y="1418"/>
                    <a:pt x="5638" y="214"/>
                    <a:pt x="4612" y="50"/>
                  </a:cubicBezTo>
                  <a:cubicBezTo>
                    <a:pt x="4579" y="15"/>
                    <a:pt x="4533" y="0"/>
                    <a:pt x="4478" y="0"/>
                  </a:cubicBez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51;p67">
              <a:extLst>
                <a:ext uri="{FF2B5EF4-FFF2-40B4-BE49-F238E27FC236}">
                  <a16:creationId xmlns:a16="http://schemas.microsoft.com/office/drawing/2014/main" id="{50535580-36A1-5D63-B625-01F94392F03B}"/>
                </a:ext>
              </a:extLst>
            </p:cNvPr>
            <p:cNvSpPr/>
            <p:nvPr/>
          </p:nvSpPr>
          <p:spPr>
            <a:xfrm>
              <a:off x="7667428" y="1451341"/>
              <a:ext cx="447990" cy="1028764"/>
            </a:xfrm>
            <a:custGeom>
              <a:avLst/>
              <a:gdLst/>
              <a:ahLst/>
              <a:cxnLst/>
              <a:rect l="l" t="t" r="r" b="b"/>
              <a:pathLst>
                <a:path w="12139" h="27876" extrusionOk="0">
                  <a:moveTo>
                    <a:pt x="3586" y="0"/>
                  </a:moveTo>
                  <a:lnTo>
                    <a:pt x="1" y="4612"/>
                  </a:lnTo>
                  <a:lnTo>
                    <a:pt x="1" y="4790"/>
                  </a:lnTo>
                  <a:lnTo>
                    <a:pt x="165" y="4954"/>
                  </a:lnTo>
                  <a:cubicBezTo>
                    <a:pt x="343" y="4954"/>
                    <a:pt x="343" y="4954"/>
                    <a:pt x="507" y="5132"/>
                  </a:cubicBezTo>
                  <a:lnTo>
                    <a:pt x="1027" y="5638"/>
                  </a:lnTo>
                  <a:cubicBezTo>
                    <a:pt x="1369" y="5980"/>
                    <a:pt x="1711" y="6323"/>
                    <a:pt x="2053" y="6843"/>
                  </a:cubicBezTo>
                  <a:cubicBezTo>
                    <a:pt x="2560" y="7185"/>
                    <a:pt x="2902" y="7527"/>
                    <a:pt x="3244" y="8033"/>
                  </a:cubicBezTo>
                  <a:cubicBezTo>
                    <a:pt x="3422" y="8375"/>
                    <a:pt x="3764" y="8717"/>
                    <a:pt x="4106" y="9237"/>
                  </a:cubicBezTo>
                  <a:cubicBezTo>
                    <a:pt x="4790" y="10086"/>
                    <a:pt x="5297" y="10948"/>
                    <a:pt x="5639" y="11974"/>
                  </a:cubicBezTo>
                  <a:cubicBezTo>
                    <a:pt x="5981" y="12316"/>
                    <a:pt x="6159" y="12823"/>
                    <a:pt x="6323" y="13343"/>
                  </a:cubicBezTo>
                  <a:cubicBezTo>
                    <a:pt x="6501" y="13507"/>
                    <a:pt x="6501" y="13685"/>
                    <a:pt x="6665" y="14027"/>
                  </a:cubicBezTo>
                  <a:lnTo>
                    <a:pt x="6665" y="14369"/>
                  </a:lnTo>
                  <a:lnTo>
                    <a:pt x="6763" y="14459"/>
                  </a:lnTo>
                  <a:lnTo>
                    <a:pt x="6763" y="14459"/>
                  </a:lnTo>
                  <a:cubicBezTo>
                    <a:pt x="6665" y="14597"/>
                    <a:pt x="6665" y="14741"/>
                    <a:pt x="6665" y="14876"/>
                  </a:cubicBezTo>
                  <a:lnTo>
                    <a:pt x="6159" y="16422"/>
                  </a:lnTo>
                  <a:cubicBezTo>
                    <a:pt x="5981" y="16764"/>
                    <a:pt x="5639" y="17270"/>
                    <a:pt x="5474" y="17790"/>
                  </a:cubicBezTo>
                  <a:cubicBezTo>
                    <a:pt x="5297" y="18297"/>
                    <a:pt x="4954" y="18817"/>
                    <a:pt x="4790" y="19323"/>
                  </a:cubicBezTo>
                  <a:cubicBezTo>
                    <a:pt x="4270" y="20349"/>
                    <a:pt x="3586" y="21376"/>
                    <a:pt x="3080" y="22238"/>
                  </a:cubicBezTo>
                  <a:cubicBezTo>
                    <a:pt x="2738" y="22744"/>
                    <a:pt x="2395" y="23264"/>
                    <a:pt x="2218" y="23771"/>
                  </a:cubicBezTo>
                  <a:lnTo>
                    <a:pt x="1711" y="24455"/>
                  </a:lnTo>
                  <a:lnTo>
                    <a:pt x="1533" y="24975"/>
                  </a:lnTo>
                  <a:lnTo>
                    <a:pt x="1191" y="25317"/>
                  </a:lnTo>
                  <a:lnTo>
                    <a:pt x="4954" y="27876"/>
                  </a:lnTo>
                  <a:lnTo>
                    <a:pt x="5297" y="27534"/>
                  </a:lnTo>
                  <a:lnTo>
                    <a:pt x="5474" y="27192"/>
                  </a:lnTo>
                  <a:cubicBezTo>
                    <a:pt x="5639" y="26850"/>
                    <a:pt x="5981" y="26685"/>
                    <a:pt x="6159" y="26343"/>
                  </a:cubicBezTo>
                  <a:cubicBezTo>
                    <a:pt x="6501" y="25823"/>
                    <a:pt x="6843" y="25317"/>
                    <a:pt x="7185" y="24975"/>
                  </a:cubicBezTo>
                  <a:cubicBezTo>
                    <a:pt x="7869" y="23948"/>
                    <a:pt x="8554" y="22922"/>
                    <a:pt x="9060" y="21896"/>
                  </a:cubicBezTo>
                  <a:cubicBezTo>
                    <a:pt x="9402" y="21212"/>
                    <a:pt x="9744" y="20692"/>
                    <a:pt x="10086" y="20185"/>
                  </a:cubicBezTo>
                  <a:cubicBezTo>
                    <a:pt x="10428" y="19665"/>
                    <a:pt x="10606" y="19159"/>
                    <a:pt x="10948" y="18475"/>
                  </a:cubicBezTo>
                  <a:cubicBezTo>
                    <a:pt x="11113" y="18132"/>
                    <a:pt x="11290" y="17955"/>
                    <a:pt x="11290" y="17612"/>
                  </a:cubicBezTo>
                  <a:lnTo>
                    <a:pt x="11797" y="16586"/>
                  </a:lnTo>
                  <a:cubicBezTo>
                    <a:pt x="11797" y="16244"/>
                    <a:pt x="11975" y="15902"/>
                    <a:pt x="12139" y="15396"/>
                  </a:cubicBezTo>
                  <a:lnTo>
                    <a:pt x="12139" y="14711"/>
                  </a:lnTo>
                  <a:lnTo>
                    <a:pt x="12139" y="14191"/>
                  </a:lnTo>
                  <a:lnTo>
                    <a:pt x="12139" y="13685"/>
                  </a:lnTo>
                  <a:lnTo>
                    <a:pt x="12139" y="13165"/>
                  </a:lnTo>
                  <a:lnTo>
                    <a:pt x="11975" y="13001"/>
                  </a:lnTo>
                  <a:lnTo>
                    <a:pt x="11975" y="12823"/>
                  </a:lnTo>
                  <a:cubicBezTo>
                    <a:pt x="11975" y="12659"/>
                    <a:pt x="11975" y="12481"/>
                    <a:pt x="11797" y="12316"/>
                  </a:cubicBezTo>
                  <a:cubicBezTo>
                    <a:pt x="11797" y="11974"/>
                    <a:pt x="11633" y="11632"/>
                    <a:pt x="11455" y="11290"/>
                  </a:cubicBezTo>
                  <a:cubicBezTo>
                    <a:pt x="11290" y="10770"/>
                    <a:pt x="11113" y="10086"/>
                    <a:pt x="10770" y="9580"/>
                  </a:cubicBezTo>
                  <a:cubicBezTo>
                    <a:pt x="10264" y="8211"/>
                    <a:pt x="9580" y="7185"/>
                    <a:pt x="8896" y="5980"/>
                  </a:cubicBezTo>
                  <a:cubicBezTo>
                    <a:pt x="8211" y="4954"/>
                    <a:pt x="7349" y="3928"/>
                    <a:pt x="6501" y="2901"/>
                  </a:cubicBezTo>
                  <a:cubicBezTo>
                    <a:pt x="5981" y="2395"/>
                    <a:pt x="5639" y="1875"/>
                    <a:pt x="5132" y="1533"/>
                  </a:cubicBezTo>
                  <a:lnTo>
                    <a:pt x="4448" y="849"/>
                  </a:lnTo>
                  <a:cubicBezTo>
                    <a:pt x="4270" y="685"/>
                    <a:pt x="4106" y="507"/>
                    <a:pt x="3928" y="507"/>
                  </a:cubicBezTo>
                  <a:lnTo>
                    <a:pt x="3764" y="342"/>
                  </a:lnTo>
                  <a:lnTo>
                    <a:pt x="3764" y="165"/>
                  </a:lnTo>
                  <a:lnTo>
                    <a:pt x="3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A1B8AE-D628-59D2-62B7-3F2A08D4CCC2}"/>
              </a:ext>
            </a:extLst>
          </p:cNvPr>
          <p:cNvSpPr/>
          <p:nvPr/>
        </p:nvSpPr>
        <p:spPr>
          <a:xfrm>
            <a:off x="4506481" y="3564629"/>
            <a:ext cx="4280007" cy="866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Google Shape;1839;p74"/>
          <p:cNvSpPr txBox="1">
            <a:spLocks noGrp="1"/>
          </p:cNvSpPr>
          <p:nvPr>
            <p:ph type="ctrTitle"/>
          </p:nvPr>
        </p:nvSpPr>
        <p:spPr>
          <a:xfrm>
            <a:off x="2788403" y="638138"/>
            <a:ext cx="33909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842" name="Google Shape;1842;p74"/>
          <p:cNvGrpSpPr/>
          <p:nvPr/>
        </p:nvGrpSpPr>
        <p:grpSpPr>
          <a:xfrm>
            <a:off x="3620850" y="238618"/>
            <a:ext cx="1711015" cy="234539"/>
            <a:chOff x="1790847" y="539488"/>
            <a:chExt cx="1711015" cy="234539"/>
          </a:xfrm>
        </p:grpSpPr>
        <p:sp>
          <p:nvSpPr>
            <p:cNvPr id="1843" name="Google Shape;1843;p74"/>
            <p:cNvSpPr/>
            <p:nvPr/>
          </p:nvSpPr>
          <p:spPr>
            <a:xfrm>
              <a:off x="2889297" y="539488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4"/>
            <p:cNvSpPr/>
            <p:nvPr/>
          </p:nvSpPr>
          <p:spPr>
            <a:xfrm>
              <a:off x="2523147" y="539488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4"/>
            <p:cNvSpPr/>
            <p:nvPr/>
          </p:nvSpPr>
          <p:spPr>
            <a:xfrm>
              <a:off x="3255447" y="539488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4"/>
            <p:cNvSpPr/>
            <p:nvPr/>
          </p:nvSpPr>
          <p:spPr>
            <a:xfrm>
              <a:off x="2156997" y="539488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4"/>
            <p:cNvSpPr/>
            <p:nvPr/>
          </p:nvSpPr>
          <p:spPr>
            <a:xfrm>
              <a:off x="1790847" y="539488"/>
              <a:ext cx="246415" cy="234539"/>
            </a:xfrm>
            <a:custGeom>
              <a:avLst/>
              <a:gdLst/>
              <a:ahLst/>
              <a:cxnLst/>
              <a:rect l="l" t="t" r="r" b="b"/>
              <a:pathLst>
                <a:path w="219036" h="208479" extrusionOk="0">
                  <a:moveTo>
                    <a:pt x="109021" y="0"/>
                  </a:moveTo>
                  <a:lnTo>
                    <a:pt x="75588" y="68855"/>
                  </a:lnTo>
                  <a:lnTo>
                    <a:pt x="0" y="79413"/>
                  </a:lnTo>
                  <a:lnTo>
                    <a:pt x="54549" y="132967"/>
                  </a:lnTo>
                  <a:lnTo>
                    <a:pt x="42078" y="208479"/>
                  </a:lnTo>
                  <a:lnTo>
                    <a:pt x="109021" y="173133"/>
                  </a:lnTo>
                  <a:lnTo>
                    <a:pt x="176958" y="208479"/>
                  </a:lnTo>
                  <a:lnTo>
                    <a:pt x="164487" y="132967"/>
                  </a:lnTo>
                  <a:lnTo>
                    <a:pt x="219036" y="79413"/>
                  </a:lnTo>
                  <a:lnTo>
                    <a:pt x="143448" y="68855"/>
                  </a:lnTo>
                  <a:lnTo>
                    <a:pt x="109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oster of a person&#10;&#10;Description automatically generated">
            <a:extLst>
              <a:ext uri="{FF2B5EF4-FFF2-40B4-BE49-F238E27FC236}">
                <a16:creationId xmlns:a16="http://schemas.microsoft.com/office/drawing/2014/main" id="{35E0C0D0-7DB7-25FA-B609-842CE760B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84" b="21929"/>
          <a:stretch/>
        </p:blipFill>
        <p:spPr>
          <a:xfrm>
            <a:off x="5222321" y="1534576"/>
            <a:ext cx="3314477" cy="3008934"/>
          </a:xfrm>
          <a:prstGeom prst="rect">
            <a:avLst/>
          </a:prstGeom>
        </p:spPr>
      </p:pic>
      <p:grpSp>
        <p:nvGrpSpPr>
          <p:cNvPr id="1809" name="Google Shape;1848;p74">
            <a:extLst>
              <a:ext uri="{FF2B5EF4-FFF2-40B4-BE49-F238E27FC236}">
                <a16:creationId xmlns:a16="http://schemas.microsoft.com/office/drawing/2014/main" id="{1322BC93-2ED6-C014-EDA9-5EDED0CC63A4}"/>
              </a:ext>
            </a:extLst>
          </p:cNvPr>
          <p:cNvGrpSpPr/>
          <p:nvPr/>
        </p:nvGrpSpPr>
        <p:grpSpPr>
          <a:xfrm>
            <a:off x="1038923" y="1316852"/>
            <a:ext cx="2772358" cy="3284447"/>
            <a:chOff x="1166829" y="889248"/>
            <a:chExt cx="2978280" cy="3466802"/>
          </a:xfrm>
        </p:grpSpPr>
        <p:sp>
          <p:nvSpPr>
            <p:cNvPr id="1810" name="Google Shape;1849;p74">
              <a:extLst>
                <a:ext uri="{FF2B5EF4-FFF2-40B4-BE49-F238E27FC236}">
                  <a16:creationId xmlns:a16="http://schemas.microsoft.com/office/drawing/2014/main" id="{E6328CC1-2915-0533-15F0-57F92F1E263F}"/>
                </a:ext>
              </a:extLst>
            </p:cNvPr>
            <p:cNvSpPr/>
            <p:nvPr/>
          </p:nvSpPr>
          <p:spPr>
            <a:xfrm>
              <a:off x="1235709" y="4011650"/>
              <a:ext cx="2909400" cy="344400"/>
            </a:xfrm>
            <a:prstGeom prst="ellipse">
              <a:avLst/>
            </a:prstGeom>
            <a:solidFill>
              <a:srgbClr val="183147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50;p74">
              <a:extLst>
                <a:ext uri="{FF2B5EF4-FFF2-40B4-BE49-F238E27FC236}">
                  <a16:creationId xmlns:a16="http://schemas.microsoft.com/office/drawing/2014/main" id="{88987F83-F7E5-064B-8266-76E0856932C0}"/>
                </a:ext>
              </a:extLst>
            </p:cNvPr>
            <p:cNvSpPr/>
            <p:nvPr/>
          </p:nvSpPr>
          <p:spPr>
            <a:xfrm>
              <a:off x="2191532" y="3919020"/>
              <a:ext cx="305577" cy="273367"/>
            </a:xfrm>
            <a:custGeom>
              <a:avLst/>
              <a:gdLst/>
              <a:ahLst/>
              <a:cxnLst/>
              <a:rect l="l" t="t" r="r" b="b"/>
              <a:pathLst>
                <a:path w="7030" h="6289" extrusionOk="0">
                  <a:moveTo>
                    <a:pt x="1229" y="0"/>
                  </a:moveTo>
                  <a:cubicBezTo>
                    <a:pt x="638" y="0"/>
                    <a:pt x="187" y="75"/>
                    <a:pt x="141" y="295"/>
                  </a:cubicBezTo>
                  <a:cubicBezTo>
                    <a:pt x="1" y="976"/>
                    <a:pt x="20" y="2848"/>
                    <a:pt x="331" y="3214"/>
                  </a:cubicBezTo>
                  <a:cubicBezTo>
                    <a:pt x="643" y="3581"/>
                    <a:pt x="1109" y="3849"/>
                    <a:pt x="1335" y="4728"/>
                  </a:cubicBezTo>
                  <a:cubicBezTo>
                    <a:pt x="1560" y="5605"/>
                    <a:pt x="2453" y="6244"/>
                    <a:pt x="3640" y="6281"/>
                  </a:cubicBezTo>
                  <a:cubicBezTo>
                    <a:pt x="3788" y="6285"/>
                    <a:pt x="3954" y="6289"/>
                    <a:pt x="4128" y="6289"/>
                  </a:cubicBezTo>
                  <a:cubicBezTo>
                    <a:pt x="5346" y="6289"/>
                    <a:pt x="7029" y="6129"/>
                    <a:pt x="6934" y="5152"/>
                  </a:cubicBezTo>
                  <a:cubicBezTo>
                    <a:pt x="6823" y="4037"/>
                    <a:pt x="6332" y="3908"/>
                    <a:pt x="5916" y="3565"/>
                  </a:cubicBezTo>
                  <a:cubicBezTo>
                    <a:pt x="5500" y="3223"/>
                    <a:pt x="4506" y="1172"/>
                    <a:pt x="4345" y="331"/>
                  </a:cubicBezTo>
                  <a:cubicBezTo>
                    <a:pt x="4345" y="331"/>
                    <a:pt x="2476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51;p74">
              <a:extLst>
                <a:ext uri="{FF2B5EF4-FFF2-40B4-BE49-F238E27FC236}">
                  <a16:creationId xmlns:a16="http://schemas.microsoft.com/office/drawing/2014/main" id="{587E9CFD-2CB4-5FB8-578F-2F86AEB94EA7}"/>
                </a:ext>
              </a:extLst>
            </p:cNvPr>
            <p:cNvSpPr/>
            <p:nvPr/>
          </p:nvSpPr>
          <p:spPr>
            <a:xfrm>
              <a:off x="1519046" y="3927800"/>
              <a:ext cx="305533" cy="264587"/>
            </a:xfrm>
            <a:custGeom>
              <a:avLst/>
              <a:gdLst/>
              <a:ahLst/>
              <a:cxnLst/>
              <a:rect l="l" t="t" r="r" b="b"/>
              <a:pathLst>
                <a:path w="7029" h="6087" extrusionOk="0">
                  <a:moveTo>
                    <a:pt x="5062" y="0"/>
                  </a:moveTo>
                  <a:cubicBezTo>
                    <a:pt x="3927" y="0"/>
                    <a:pt x="2683" y="129"/>
                    <a:pt x="2683" y="129"/>
                  </a:cubicBezTo>
                  <a:cubicBezTo>
                    <a:pt x="2522" y="970"/>
                    <a:pt x="1529" y="3021"/>
                    <a:pt x="1114" y="3363"/>
                  </a:cubicBezTo>
                  <a:cubicBezTo>
                    <a:pt x="698" y="3706"/>
                    <a:pt x="206" y="3835"/>
                    <a:pt x="96" y="4950"/>
                  </a:cubicBezTo>
                  <a:cubicBezTo>
                    <a:pt x="0" y="5927"/>
                    <a:pt x="1684" y="6087"/>
                    <a:pt x="2902" y="6087"/>
                  </a:cubicBezTo>
                  <a:cubicBezTo>
                    <a:pt x="3076" y="6087"/>
                    <a:pt x="3241" y="6083"/>
                    <a:pt x="3390" y="6079"/>
                  </a:cubicBezTo>
                  <a:cubicBezTo>
                    <a:pt x="4577" y="6042"/>
                    <a:pt x="5468" y="5403"/>
                    <a:pt x="5695" y="4526"/>
                  </a:cubicBezTo>
                  <a:cubicBezTo>
                    <a:pt x="5921" y="3647"/>
                    <a:pt x="6387" y="3676"/>
                    <a:pt x="6699" y="3310"/>
                  </a:cubicBezTo>
                  <a:cubicBezTo>
                    <a:pt x="7010" y="2943"/>
                    <a:pt x="7029" y="1072"/>
                    <a:pt x="6888" y="390"/>
                  </a:cubicBezTo>
                  <a:cubicBezTo>
                    <a:pt x="6825" y="84"/>
                    <a:pt x="5979" y="0"/>
                    <a:pt x="5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52;p74">
              <a:extLst>
                <a:ext uri="{FF2B5EF4-FFF2-40B4-BE49-F238E27FC236}">
                  <a16:creationId xmlns:a16="http://schemas.microsoft.com/office/drawing/2014/main" id="{743C75DC-7416-2833-93CD-D3F69D415C33}"/>
                </a:ext>
              </a:extLst>
            </p:cNvPr>
            <p:cNvSpPr/>
            <p:nvPr/>
          </p:nvSpPr>
          <p:spPr>
            <a:xfrm>
              <a:off x="2123288" y="1078593"/>
              <a:ext cx="47988" cy="98280"/>
            </a:xfrm>
            <a:custGeom>
              <a:avLst/>
              <a:gdLst/>
              <a:ahLst/>
              <a:cxnLst/>
              <a:rect l="l" t="t" r="r" b="b"/>
              <a:pathLst>
                <a:path w="1104" h="2261" extrusionOk="0">
                  <a:moveTo>
                    <a:pt x="835" y="1"/>
                  </a:moveTo>
                  <a:cubicBezTo>
                    <a:pt x="827" y="1"/>
                    <a:pt x="819" y="1"/>
                    <a:pt x="811" y="3"/>
                  </a:cubicBezTo>
                  <a:cubicBezTo>
                    <a:pt x="768" y="12"/>
                    <a:pt x="731" y="49"/>
                    <a:pt x="698" y="74"/>
                  </a:cubicBezTo>
                  <a:cubicBezTo>
                    <a:pt x="649" y="110"/>
                    <a:pt x="611" y="153"/>
                    <a:pt x="561" y="187"/>
                  </a:cubicBezTo>
                  <a:cubicBezTo>
                    <a:pt x="512" y="222"/>
                    <a:pt x="478" y="273"/>
                    <a:pt x="436" y="315"/>
                  </a:cubicBezTo>
                  <a:cubicBezTo>
                    <a:pt x="376" y="379"/>
                    <a:pt x="318" y="447"/>
                    <a:pt x="259" y="512"/>
                  </a:cubicBezTo>
                  <a:cubicBezTo>
                    <a:pt x="147" y="642"/>
                    <a:pt x="87" y="802"/>
                    <a:pt x="52" y="968"/>
                  </a:cubicBezTo>
                  <a:cubicBezTo>
                    <a:pt x="33" y="1062"/>
                    <a:pt x="18" y="1157"/>
                    <a:pt x="9" y="1253"/>
                  </a:cubicBezTo>
                  <a:cubicBezTo>
                    <a:pt x="6" y="1320"/>
                    <a:pt x="5" y="1386"/>
                    <a:pt x="9" y="1453"/>
                  </a:cubicBezTo>
                  <a:cubicBezTo>
                    <a:pt x="9" y="1505"/>
                    <a:pt x="0" y="1564"/>
                    <a:pt x="10" y="1616"/>
                  </a:cubicBezTo>
                  <a:cubicBezTo>
                    <a:pt x="28" y="1700"/>
                    <a:pt x="49" y="1787"/>
                    <a:pt x="71" y="1870"/>
                  </a:cubicBezTo>
                  <a:cubicBezTo>
                    <a:pt x="90" y="1940"/>
                    <a:pt x="93" y="2028"/>
                    <a:pt x="141" y="2085"/>
                  </a:cubicBezTo>
                  <a:cubicBezTo>
                    <a:pt x="178" y="2126"/>
                    <a:pt x="220" y="2161"/>
                    <a:pt x="266" y="2190"/>
                  </a:cubicBezTo>
                  <a:cubicBezTo>
                    <a:pt x="320" y="2222"/>
                    <a:pt x="386" y="2231"/>
                    <a:pt x="447" y="2249"/>
                  </a:cubicBezTo>
                  <a:cubicBezTo>
                    <a:pt x="478" y="2258"/>
                    <a:pt x="513" y="2261"/>
                    <a:pt x="549" y="2261"/>
                  </a:cubicBezTo>
                  <a:cubicBezTo>
                    <a:pt x="597" y="2261"/>
                    <a:pt x="647" y="2256"/>
                    <a:pt x="691" y="2256"/>
                  </a:cubicBezTo>
                  <a:cubicBezTo>
                    <a:pt x="698" y="2257"/>
                    <a:pt x="706" y="2257"/>
                    <a:pt x="713" y="2257"/>
                  </a:cubicBezTo>
                  <a:cubicBezTo>
                    <a:pt x="723" y="2257"/>
                    <a:pt x="734" y="2256"/>
                    <a:pt x="744" y="2255"/>
                  </a:cubicBezTo>
                  <a:cubicBezTo>
                    <a:pt x="763" y="2249"/>
                    <a:pt x="780" y="2228"/>
                    <a:pt x="796" y="2215"/>
                  </a:cubicBezTo>
                  <a:cubicBezTo>
                    <a:pt x="814" y="2202"/>
                    <a:pt x="852" y="2188"/>
                    <a:pt x="824" y="2188"/>
                  </a:cubicBezTo>
                  <a:cubicBezTo>
                    <a:pt x="819" y="2188"/>
                    <a:pt x="812" y="2189"/>
                    <a:pt x="803" y="2190"/>
                  </a:cubicBezTo>
                  <a:cubicBezTo>
                    <a:pt x="834" y="2161"/>
                    <a:pt x="825" y="2101"/>
                    <a:pt x="833" y="2067"/>
                  </a:cubicBezTo>
                  <a:cubicBezTo>
                    <a:pt x="842" y="2025"/>
                    <a:pt x="843" y="1984"/>
                    <a:pt x="849" y="1944"/>
                  </a:cubicBezTo>
                  <a:cubicBezTo>
                    <a:pt x="862" y="1874"/>
                    <a:pt x="879" y="1806"/>
                    <a:pt x="899" y="1738"/>
                  </a:cubicBezTo>
                  <a:cubicBezTo>
                    <a:pt x="910" y="1707"/>
                    <a:pt x="926" y="1678"/>
                    <a:pt x="933" y="1647"/>
                  </a:cubicBezTo>
                  <a:cubicBezTo>
                    <a:pt x="936" y="1633"/>
                    <a:pt x="933" y="1619"/>
                    <a:pt x="935" y="1607"/>
                  </a:cubicBezTo>
                  <a:cubicBezTo>
                    <a:pt x="939" y="1589"/>
                    <a:pt x="948" y="1585"/>
                    <a:pt x="950" y="1567"/>
                  </a:cubicBezTo>
                  <a:cubicBezTo>
                    <a:pt x="951" y="1540"/>
                    <a:pt x="954" y="1514"/>
                    <a:pt x="963" y="1487"/>
                  </a:cubicBezTo>
                  <a:cubicBezTo>
                    <a:pt x="973" y="1457"/>
                    <a:pt x="976" y="1428"/>
                    <a:pt x="988" y="1400"/>
                  </a:cubicBezTo>
                  <a:cubicBezTo>
                    <a:pt x="1000" y="1367"/>
                    <a:pt x="997" y="1341"/>
                    <a:pt x="1004" y="1308"/>
                  </a:cubicBezTo>
                  <a:cubicBezTo>
                    <a:pt x="1010" y="1274"/>
                    <a:pt x="1022" y="1241"/>
                    <a:pt x="1030" y="1207"/>
                  </a:cubicBezTo>
                  <a:cubicBezTo>
                    <a:pt x="1035" y="1181"/>
                    <a:pt x="1040" y="1154"/>
                    <a:pt x="1041" y="1128"/>
                  </a:cubicBezTo>
                  <a:cubicBezTo>
                    <a:pt x="1044" y="1113"/>
                    <a:pt x="1049" y="1096"/>
                    <a:pt x="1055" y="1082"/>
                  </a:cubicBezTo>
                  <a:cubicBezTo>
                    <a:pt x="1055" y="1064"/>
                    <a:pt x="1055" y="1046"/>
                    <a:pt x="1055" y="1028"/>
                  </a:cubicBezTo>
                  <a:cubicBezTo>
                    <a:pt x="1058" y="999"/>
                    <a:pt x="1070" y="975"/>
                    <a:pt x="1068" y="943"/>
                  </a:cubicBezTo>
                  <a:cubicBezTo>
                    <a:pt x="1068" y="910"/>
                    <a:pt x="1081" y="879"/>
                    <a:pt x="1081" y="844"/>
                  </a:cubicBezTo>
                  <a:cubicBezTo>
                    <a:pt x="1081" y="811"/>
                    <a:pt x="1095" y="784"/>
                    <a:pt x="1095" y="750"/>
                  </a:cubicBezTo>
                  <a:cubicBezTo>
                    <a:pt x="1095" y="718"/>
                    <a:pt x="1095" y="685"/>
                    <a:pt x="1095" y="651"/>
                  </a:cubicBezTo>
                  <a:cubicBezTo>
                    <a:pt x="1095" y="592"/>
                    <a:pt x="1104" y="521"/>
                    <a:pt x="1089" y="466"/>
                  </a:cubicBezTo>
                  <a:cubicBezTo>
                    <a:pt x="1072" y="403"/>
                    <a:pt x="1071" y="332"/>
                    <a:pt x="1056" y="267"/>
                  </a:cubicBezTo>
                  <a:cubicBezTo>
                    <a:pt x="1040" y="202"/>
                    <a:pt x="1019" y="128"/>
                    <a:pt x="976" y="79"/>
                  </a:cubicBezTo>
                  <a:cubicBezTo>
                    <a:pt x="943" y="40"/>
                    <a:pt x="889" y="1"/>
                    <a:pt x="835" y="1"/>
                  </a:cubicBezTo>
                  <a:close/>
                </a:path>
              </a:pathLst>
            </a:custGeom>
            <a:solidFill>
              <a:srgbClr val="0F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53;p74">
              <a:extLst>
                <a:ext uri="{FF2B5EF4-FFF2-40B4-BE49-F238E27FC236}">
                  <a16:creationId xmlns:a16="http://schemas.microsoft.com/office/drawing/2014/main" id="{18A12AAE-80EB-BF93-3995-E6EC5A65EF0B}"/>
                </a:ext>
              </a:extLst>
            </p:cNvPr>
            <p:cNvSpPr/>
            <p:nvPr/>
          </p:nvSpPr>
          <p:spPr>
            <a:xfrm>
              <a:off x="1835098" y="1078593"/>
              <a:ext cx="47988" cy="98280"/>
            </a:xfrm>
            <a:custGeom>
              <a:avLst/>
              <a:gdLst/>
              <a:ahLst/>
              <a:cxnLst/>
              <a:rect l="l" t="t" r="r" b="b"/>
              <a:pathLst>
                <a:path w="1104" h="2261" extrusionOk="0">
                  <a:moveTo>
                    <a:pt x="269" y="1"/>
                  </a:moveTo>
                  <a:cubicBezTo>
                    <a:pt x="214" y="1"/>
                    <a:pt x="161" y="40"/>
                    <a:pt x="128" y="79"/>
                  </a:cubicBezTo>
                  <a:cubicBezTo>
                    <a:pt x="85" y="128"/>
                    <a:pt x="64" y="202"/>
                    <a:pt x="48" y="267"/>
                  </a:cubicBezTo>
                  <a:cubicBezTo>
                    <a:pt x="32" y="332"/>
                    <a:pt x="32" y="403"/>
                    <a:pt x="15" y="466"/>
                  </a:cubicBezTo>
                  <a:cubicBezTo>
                    <a:pt x="1" y="521"/>
                    <a:pt x="8" y="592"/>
                    <a:pt x="9" y="651"/>
                  </a:cubicBezTo>
                  <a:cubicBezTo>
                    <a:pt x="9" y="685"/>
                    <a:pt x="9" y="718"/>
                    <a:pt x="9" y="750"/>
                  </a:cubicBezTo>
                  <a:cubicBezTo>
                    <a:pt x="8" y="784"/>
                    <a:pt x="23" y="811"/>
                    <a:pt x="23" y="844"/>
                  </a:cubicBezTo>
                  <a:cubicBezTo>
                    <a:pt x="23" y="879"/>
                    <a:pt x="36" y="910"/>
                    <a:pt x="36" y="943"/>
                  </a:cubicBezTo>
                  <a:cubicBezTo>
                    <a:pt x="35" y="975"/>
                    <a:pt x="46" y="999"/>
                    <a:pt x="49" y="1028"/>
                  </a:cubicBezTo>
                  <a:cubicBezTo>
                    <a:pt x="51" y="1046"/>
                    <a:pt x="46" y="1065"/>
                    <a:pt x="49" y="1082"/>
                  </a:cubicBezTo>
                  <a:cubicBezTo>
                    <a:pt x="55" y="1096"/>
                    <a:pt x="60" y="1113"/>
                    <a:pt x="63" y="1128"/>
                  </a:cubicBezTo>
                  <a:cubicBezTo>
                    <a:pt x="64" y="1156"/>
                    <a:pt x="69" y="1181"/>
                    <a:pt x="74" y="1207"/>
                  </a:cubicBezTo>
                  <a:cubicBezTo>
                    <a:pt x="82" y="1241"/>
                    <a:pt x="94" y="1274"/>
                    <a:pt x="101" y="1308"/>
                  </a:cubicBezTo>
                  <a:cubicBezTo>
                    <a:pt x="107" y="1341"/>
                    <a:pt x="104" y="1367"/>
                    <a:pt x="116" y="1400"/>
                  </a:cubicBezTo>
                  <a:cubicBezTo>
                    <a:pt x="128" y="1428"/>
                    <a:pt x="131" y="1457"/>
                    <a:pt x="141" y="1487"/>
                  </a:cubicBezTo>
                  <a:cubicBezTo>
                    <a:pt x="150" y="1514"/>
                    <a:pt x="153" y="1540"/>
                    <a:pt x="154" y="1567"/>
                  </a:cubicBezTo>
                  <a:cubicBezTo>
                    <a:pt x="156" y="1585"/>
                    <a:pt x="165" y="1589"/>
                    <a:pt x="169" y="1607"/>
                  </a:cubicBezTo>
                  <a:cubicBezTo>
                    <a:pt x="171" y="1619"/>
                    <a:pt x="168" y="1633"/>
                    <a:pt x="171" y="1647"/>
                  </a:cubicBezTo>
                  <a:cubicBezTo>
                    <a:pt x="178" y="1678"/>
                    <a:pt x="194" y="1707"/>
                    <a:pt x="205" y="1738"/>
                  </a:cubicBezTo>
                  <a:cubicBezTo>
                    <a:pt x="225" y="1806"/>
                    <a:pt x="242" y="1874"/>
                    <a:pt x="253" y="1944"/>
                  </a:cubicBezTo>
                  <a:cubicBezTo>
                    <a:pt x="262" y="1984"/>
                    <a:pt x="262" y="2025"/>
                    <a:pt x="271" y="2067"/>
                  </a:cubicBezTo>
                  <a:cubicBezTo>
                    <a:pt x="279" y="2101"/>
                    <a:pt x="270" y="2161"/>
                    <a:pt x="301" y="2190"/>
                  </a:cubicBezTo>
                  <a:cubicBezTo>
                    <a:pt x="292" y="2189"/>
                    <a:pt x="285" y="2188"/>
                    <a:pt x="280" y="2188"/>
                  </a:cubicBezTo>
                  <a:cubicBezTo>
                    <a:pt x="252" y="2188"/>
                    <a:pt x="290" y="2202"/>
                    <a:pt x="308" y="2215"/>
                  </a:cubicBezTo>
                  <a:cubicBezTo>
                    <a:pt x="324" y="2228"/>
                    <a:pt x="341" y="2249"/>
                    <a:pt x="360" y="2255"/>
                  </a:cubicBezTo>
                  <a:cubicBezTo>
                    <a:pt x="370" y="2256"/>
                    <a:pt x="381" y="2257"/>
                    <a:pt x="391" y="2257"/>
                  </a:cubicBezTo>
                  <a:cubicBezTo>
                    <a:pt x="399" y="2257"/>
                    <a:pt x="406" y="2257"/>
                    <a:pt x="413" y="2256"/>
                  </a:cubicBezTo>
                  <a:cubicBezTo>
                    <a:pt x="457" y="2256"/>
                    <a:pt x="507" y="2261"/>
                    <a:pt x="555" y="2261"/>
                  </a:cubicBezTo>
                  <a:cubicBezTo>
                    <a:pt x="591" y="2261"/>
                    <a:pt x="626" y="2258"/>
                    <a:pt x="657" y="2249"/>
                  </a:cubicBezTo>
                  <a:cubicBezTo>
                    <a:pt x="718" y="2231"/>
                    <a:pt x="784" y="2222"/>
                    <a:pt x="838" y="2190"/>
                  </a:cubicBezTo>
                  <a:cubicBezTo>
                    <a:pt x="884" y="2161"/>
                    <a:pt x="926" y="2126"/>
                    <a:pt x="963" y="2085"/>
                  </a:cubicBezTo>
                  <a:cubicBezTo>
                    <a:pt x="1011" y="2028"/>
                    <a:pt x="1015" y="1940"/>
                    <a:pt x="1033" y="1870"/>
                  </a:cubicBezTo>
                  <a:cubicBezTo>
                    <a:pt x="1055" y="1787"/>
                    <a:pt x="1076" y="1700"/>
                    <a:pt x="1094" y="1616"/>
                  </a:cubicBezTo>
                  <a:cubicBezTo>
                    <a:pt x="1104" y="1564"/>
                    <a:pt x="1097" y="1505"/>
                    <a:pt x="1097" y="1453"/>
                  </a:cubicBezTo>
                  <a:cubicBezTo>
                    <a:pt x="1100" y="1386"/>
                    <a:pt x="1098" y="1320"/>
                    <a:pt x="1095" y="1253"/>
                  </a:cubicBezTo>
                  <a:cubicBezTo>
                    <a:pt x="1086" y="1157"/>
                    <a:pt x="1071" y="1062"/>
                    <a:pt x="1052" y="968"/>
                  </a:cubicBezTo>
                  <a:cubicBezTo>
                    <a:pt x="1018" y="802"/>
                    <a:pt x="958" y="642"/>
                    <a:pt x="845" y="512"/>
                  </a:cubicBezTo>
                  <a:cubicBezTo>
                    <a:pt x="787" y="447"/>
                    <a:pt x="727" y="379"/>
                    <a:pt x="668" y="315"/>
                  </a:cubicBezTo>
                  <a:cubicBezTo>
                    <a:pt x="626" y="273"/>
                    <a:pt x="592" y="222"/>
                    <a:pt x="542" y="187"/>
                  </a:cubicBezTo>
                  <a:cubicBezTo>
                    <a:pt x="493" y="153"/>
                    <a:pt x="455" y="110"/>
                    <a:pt x="406" y="74"/>
                  </a:cubicBezTo>
                  <a:cubicBezTo>
                    <a:pt x="373" y="49"/>
                    <a:pt x="335" y="12"/>
                    <a:pt x="293" y="3"/>
                  </a:cubicBezTo>
                  <a:cubicBezTo>
                    <a:pt x="285" y="1"/>
                    <a:pt x="277" y="1"/>
                    <a:pt x="269" y="1"/>
                  </a:cubicBezTo>
                  <a:close/>
                </a:path>
              </a:pathLst>
            </a:custGeom>
            <a:solidFill>
              <a:srgbClr val="0F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54;p74">
              <a:extLst>
                <a:ext uri="{FF2B5EF4-FFF2-40B4-BE49-F238E27FC236}">
                  <a16:creationId xmlns:a16="http://schemas.microsoft.com/office/drawing/2014/main" id="{F1F799C6-5FE1-5154-1C53-F4D84DA38598}"/>
                </a:ext>
              </a:extLst>
            </p:cNvPr>
            <p:cNvSpPr/>
            <p:nvPr/>
          </p:nvSpPr>
          <p:spPr>
            <a:xfrm>
              <a:off x="1428069" y="1169918"/>
              <a:ext cx="345654" cy="223988"/>
            </a:xfrm>
            <a:custGeom>
              <a:avLst/>
              <a:gdLst/>
              <a:ahLst/>
              <a:cxnLst/>
              <a:rect l="l" t="t" r="r" b="b"/>
              <a:pathLst>
                <a:path w="7952" h="5153" extrusionOk="0">
                  <a:moveTo>
                    <a:pt x="7260" y="0"/>
                  </a:moveTo>
                  <a:cubicBezTo>
                    <a:pt x="6541" y="0"/>
                    <a:pt x="4330" y="1503"/>
                    <a:pt x="3225" y="1983"/>
                  </a:cubicBezTo>
                  <a:cubicBezTo>
                    <a:pt x="1988" y="2520"/>
                    <a:pt x="537" y="3757"/>
                    <a:pt x="0" y="4295"/>
                  </a:cubicBezTo>
                  <a:cubicBezTo>
                    <a:pt x="0" y="4295"/>
                    <a:pt x="1141" y="5153"/>
                    <a:pt x="1734" y="5153"/>
                  </a:cubicBezTo>
                  <a:cubicBezTo>
                    <a:pt x="1830" y="5153"/>
                    <a:pt x="1912" y="5130"/>
                    <a:pt x="1972" y="5078"/>
                  </a:cubicBezTo>
                  <a:cubicBezTo>
                    <a:pt x="2102" y="4964"/>
                    <a:pt x="2185" y="4933"/>
                    <a:pt x="2271" y="4933"/>
                  </a:cubicBezTo>
                  <a:cubicBezTo>
                    <a:pt x="2373" y="4933"/>
                    <a:pt x="2479" y="4977"/>
                    <a:pt x="2674" y="4977"/>
                  </a:cubicBezTo>
                  <a:cubicBezTo>
                    <a:pt x="2853" y="4977"/>
                    <a:pt x="3106" y="4940"/>
                    <a:pt x="3500" y="4797"/>
                  </a:cubicBezTo>
                  <a:cubicBezTo>
                    <a:pt x="3979" y="4622"/>
                    <a:pt x="4532" y="3993"/>
                    <a:pt x="4908" y="3671"/>
                  </a:cubicBezTo>
                  <a:cubicBezTo>
                    <a:pt x="5285" y="3349"/>
                    <a:pt x="6082" y="2723"/>
                    <a:pt x="5934" y="2500"/>
                  </a:cubicBezTo>
                  <a:cubicBezTo>
                    <a:pt x="5875" y="2410"/>
                    <a:pt x="5782" y="2376"/>
                    <a:pt x="5672" y="2376"/>
                  </a:cubicBezTo>
                  <a:cubicBezTo>
                    <a:pt x="5297" y="2376"/>
                    <a:pt x="4733" y="2780"/>
                    <a:pt x="4718" y="2780"/>
                  </a:cubicBezTo>
                  <a:cubicBezTo>
                    <a:pt x="4716" y="2780"/>
                    <a:pt x="4732" y="2766"/>
                    <a:pt x="4773" y="2732"/>
                  </a:cubicBezTo>
                  <a:cubicBezTo>
                    <a:pt x="5096" y="2463"/>
                    <a:pt x="7952" y="668"/>
                    <a:pt x="7448" y="68"/>
                  </a:cubicBezTo>
                  <a:cubicBezTo>
                    <a:pt x="7409" y="21"/>
                    <a:pt x="7345" y="0"/>
                    <a:pt x="7260" y="0"/>
                  </a:cubicBezTo>
                  <a:close/>
                </a:path>
              </a:pathLst>
            </a:custGeom>
            <a:solidFill>
              <a:srgbClr val="B9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55;p74">
              <a:extLst>
                <a:ext uri="{FF2B5EF4-FFF2-40B4-BE49-F238E27FC236}">
                  <a16:creationId xmlns:a16="http://schemas.microsoft.com/office/drawing/2014/main" id="{C5287B4D-D7C3-9E2A-9100-2393B91FF50D}"/>
                </a:ext>
              </a:extLst>
            </p:cNvPr>
            <p:cNvSpPr/>
            <p:nvPr/>
          </p:nvSpPr>
          <p:spPr>
            <a:xfrm>
              <a:off x="1166829" y="1318272"/>
              <a:ext cx="726777" cy="449454"/>
            </a:xfrm>
            <a:custGeom>
              <a:avLst/>
              <a:gdLst/>
              <a:ahLst/>
              <a:cxnLst/>
              <a:rect l="l" t="t" r="r" b="b"/>
              <a:pathLst>
                <a:path w="16720" h="10340" extrusionOk="0">
                  <a:moveTo>
                    <a:pt x="6618" y="1"/>
                  </a:moveTo>
                  <a:cubicBezTo>
                    <a:pt x="6618" y="1"/>
                    <a:pt x="0" y="6083"/>
                    <a:pt x="474" y="8569"/>
                  </a:cubicBezTo>
                  <a:cubicBezTo>
                    <a:pt x="577" y="9111"/>
                    <a:pt x="1459" y="9871"/>
                    <a:pt x="2399" y="10106"/>
                  </a:cubicBezTo>
                  <a:cubicBezTo>
                    <a:pt x="3061" y="10273"/>
                    <a:pt x="3874" y="10340"/>
                    <a:pt x="4752" y="10340"/>
                  </a:cubicBezTo>
                  <a:cubicBezTo>
                    <a:pt x="8361" y="10340"/>
                    <a:pt x="13086" y="9210"/>
                    <a:pt x="13086" y="9210"/>
                  </a:cubicBezTo>
                  <a:lnTo>
                    <a:pt x="16719" y="2366"/>
                  </a:lnTo>
                  <a:lnTo>
                    <a:pt x="16719" y="2366"/>
                  </a:lnTo>
                  <a:cubicBezTo>
                    <a:pt x="14827" y="2577"/>
                    <a:pt x="13023" y="2882"/>
                    <a:pt x="10612" y="4122"/>
                  </a:cubicBezTo>
                  <a:cubicBezTo>
                    <a:pt x="9382" y="4753"/>
                    <a:pt x="5920" y="5846"/>
                    <a:pt x="5920" y="5846"/>
                  </a:cubicBezTo>
                  <a:cubicBezTo>
                    <a:pt x="5920" y="5846"/>
                    <a:pt x="8257" y="2926"/>
                    <a:pt x="8736" y="1847"/>
                  </a:cubicBezTo>
                  <a:cubicBezTo>
                    <a:pt x="8736" y="1847"/>
                    <a:pt x="7891" y="620"/>
                    <a:pt x="6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56;p74">
              <a:extLst>
                <a:ext uri="{FF2B5EF4-FFF2-40B4-BE49-F238E27FC236}">
                  <a16:creationId xmlns:a16="http://schemas.microsoft.com/office/drawing/2014/main" id="{7A3F1E69-9672-DDCA-E812-649AACBA5F39}"/>
                </a:ext>
              </a:extLst>
            </p:cNvPr>
            <p:cNvSpPr/>
            <p:nvPr/>
          </p:nvSpPr>
          <p:spPr>
            <a:xfrm>
              <a:off x="1611371" y="2417261"/>
              <a:ext cx="784936" cy="1557310"/>
            </a:xfrm>
            <a:custGeom>
              <a:avLst/>
              <a:gdLst/>
              <a:ahLst/>
              <a:cxnLst/>
              <a:rect l="l" t="t" r="r" b="b"/>
              <a:pathLst>
                <a:path w="18058" h="35827" extrusionOk="0">
                  <a:moveTo>
                    <a:pt x="2046" y="1"/>
                  </a:moveTo>
                  <a:cubicBezTo>
                    <a:pt x="1921" y="1233"/>
                    <a:pt x="1339" y="15240"/>
                    <a:pt x="1339" y="16350"/>
                  </a:cubicBezTo>
                  <a:cubicBezTo>
                    <a:pt x="1339" y="17459"/>
                    <a:pt x="617" y="26026"/>
                    <a:pt x="494" y="28430"/>
                  </a:cubicBezTo>
                  <a:cubicBezTo>
                    <a:pt x="370" y="30834"/>
                    <a:pt x="0" y="35454"/>
                    <a:pt x="0" y="35454"/>
                  </a:cubicBezTo>
                  <a:cubicBezTo>
                    <a:pt x="0" y="35454"/>
                    <a:pt x="909" y="35826"/>
                    <a:pt x="3201" y="35826"/>
                  </a:cubicBezTo>
                  <a:cubicBezTo>
                    <a:pt x="3709" y="35826"/>
                    <a:pt x="4284" y="35808"/>
                    <a:pt x="4932" y="35764"/>
                  </a:cubicBezTo>
                  <a:cubicBezTo>
                    <a:pt x="4932" y="35764"/>
                    <a:pt x="5794" y="28060"/>
                    <a:pt x="5917" y="25657"/>
                  </a:cubicBezTo>
                  <a:cubicBezTo>
                    <a:pt x="6041" y="23253"/>
                    <a:pt x="7443" y="15152"/>
                    <a:pt x="7751" y="13857"/>
                  </a:cubicBezTo>
                  <a:cubicBezTo>
                    <a:pt x="8058" y="12563"/>
                    <a:pt x="9029" y="7485"/>
                    <a:pt x="9029" y="7485"/>
                  </a:cubicBezTo>
                  <a:cubicBezTo>
                    <a:pt x="9029" y="7485"/>
                    <a:pt x="9863" y="12445"/>
                    <a:pt x="10172" y="13739"/>
                  </a:cubicBezTo>
                  <a:cubicBezTo>
                    <a:pt x="10480" y="15032"/>
                    <a:pt x="12018" y="23253"/>
                    <a:pt x="12141" y="25657"/>
                  </a:cubicBezTo>
                  <a:cubicBezTo>
                    <a:pt x="12264" y="28060"/>
                    <a:pt x="13128" y="35764"/>
                    <a:pt x="13128" y="35764"/>
                  </a:cubicBezTo>
                  <a:cubicBezTo>
                    <a:pt x="13777" y="35808"/>
                    <a:pt x="14353" y="35827"/>
                    <a:pt x="14861" y="35827"/>
                  </a:cubicBezTo>
                  <a:cubicBezTo>
                    <a:pt x="17149" y="35827"/>
                    <a:pt x="18058" y="35454"/>
                    <a:pt x="18058" y="35454"/>
                  </a:cubicBezTo>
                  <a:cubicBezTo>
                    <a:pt x="18058" y="35454"/>
                    <a:pt x="17688" y="30834"/>
                    <a:pt x="17565" y="28430"/>
                  </a:cubicBezTo>
                  <a:cubicBezTo>
                    <a:pt x="17441" y="26026"/>
                    <a:pt x="16719" y="17459"/>
                    <a:pt x="16719" y="16350"/>
                  </a:cubicBezTo>
                  <a:cubicBezTo>
                    <a:pt x="16719" y="15240"/>
                    <a:pt x="16385" y="6994"/>
                    <a:pt x="15769" y="1"/>
                  </a:cubicBezTo>
                  <a:lnTo>
                    <a:pt x="9029" y="2255"/>
                  </a:lnTo>
                  <a:lnTo>
                    <a:pt x="9029" y="1277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57;p74">
              <a:extLst>
                <a:ext uri="{FF2B5EF4-FFF2-40B4-BE49-F238E27FC236}">
                  <a16:creationId xmlns:a16="http://schemas.microsoft.com/office/drawing/2014/main" id="{F0BBE8B2-1E28-01C7-CA37-6FE7477B9956}"/>
                </a:ext>
              </a:extLst>
            </p:cNvPr>
            <p:cNvSpPr/>
            <p:nvPr/>
          </p:nvSpPr>
          <p:spPr>
            <a:xfrm>
              <a:off x="1667531" y="1430288"/>
              <a:ext cx="672529" cy="1052739"/>
            </a:xfrm>
            <a:custGeom>
              <a:avLst/>
              <a:gdLst/>
              <a:ahLst/>
              <a:cxnLst/>
              <a:rect l="l" t="t" r="r" b="b"/>
              <a:pathLst>
                <a:path w="15472" h="24219" extrusionOk="0">
                  <a:moveTo>
                    <a:pt x="4577" y="0"/>
                  </a:moveTo>
                  <a:cubicBezTo>
                    <a:pt x="4577" y="0"/>
                    <a:pt x="94" y="1129"/>
                    <a:pt x="48" y="1450"/>
                  </a:cubicBezTo>
                  <a:cubicBezTo>
                    <a:pt x="1" y="1771"/>
                    <a:pt x="788" y="7204"/>
                    <a:pt x="927" y="8893"/>
                  </a:cubicBezTo>
                  <a:cubicBezTo>
                    <a:pt x="1066" y="10584"/>
                    <a:pt x="828" y="16715"/>
                    <a:pt x="382" y="19053"/>
                  </a:cubicBezTo>
                  <a:cubicBezTo>
                    <a:pt x="147" y="20285"/>
                    <a:pt x="1024" y="23735"/>
                    <a:pt x="1024" y="23735"/>
                  </a:cubicBezTo>
                  <a:cubicBezTo>
                    <a:pt x="1024" y="23735"/>
                    <a:pt x="2205" y="24137"/>
                    <a:pt x="7735" y="24218"/>
                  </a:cubicBezTo>
                  <a:cubicBezTo>
                    <a:pt x="13267" y="24137"/>
                    <a:pt x="14184" y="23815"/>
                    <a:pt x="14184" y="23815"/>
                  </a:cubicBezTo>
                  <a:cubicBezTo>
                    <a:pt x="14184" y="23815"/>
                    <a:pt x="15013" y="20966"/>
                    <a:pt x="14883" y="19717"/>
                  </a:cubicBezTo>
                  <a:cubicBezTo>
                    <a:pt x="14609" y="17084"/>
                    <a:pt x="14272" y="10050"/>
                    <a:pt x="14411" y="8359"/>
                  </a:cubicBezTo>
                  <a:cubicBezTo>
                    <a:pt x="14548" y="6670"/>
                    <a:pt x="15471" y="1771"/>
                    <a:pt x="15425" y="1450"/>
                  </a:cubicBezTo>
                  <a:cubicBezTo>
                    <a:pt x="15378" y="1127"/>
                    <a:pt x="10895" y="0"/>
                    <a:pt x="10895" y="0"/>
                  </a:cubicBezTo>
                  <a:lnTo>
                    <a:pt x="7737" y="551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58;p74">
              <a:extLst>
                <a:ext uri="{FF2B5EF4-FFF2-40B4-BE49-F238E27FC236}">
                  <a16:creationId xmlns:a16="http://schemas.microsoft.com/office/drawing/2014/main" id="{8F55DC6E-89DD-6F64-68B0-440E90CE5332}"/>
                </a:ext>
              </a:extLst>
            </p:cNvPr>
            <p:cNvSpPr/>
            <p:nvPr/>
          </p:nvSpPr>
          <p:spPr>
            <a:xfrm>
              <a:off x="1904733" y="1327879"/>
              <a:ext cx="198255" cy="111190"/>
            </a:xfrm>
            <a:custGeom>
              <a:avLst/>
              <a:gdLst/>
              <a:ahLst/>
              <a:cxnLst/>
              <a:rect l="l" t="t" r="r" b="b"/>
              <a:pathLst>
                <a:path w="4561" h="2558" extrusionOk="0">
                  <a:moveTo>
                    <a:pt x="185" y="0"/>
                  </a:moveTo>
                  <a:lnTo>
                    <a:pt x="0" y="1172"/>
                  </a:lnTo>
                  <a:cubicBezTo>
                    <a:pt x="0" y="1172"/>
                    <a:pt x="1233" y="2557"/>
                    <a:pt x="2280" y="2557"/>
                  </a:cubicBezTo>
                  <a:cubicBezTo>
                    <a:pt x="3327" y="2557"/>
                    <a:pt x="4561" y="1172"/>
                    <a:pt x="4561" y="1172"/>
                  </a:cubicBezTo>
                  <a:lnTo>
                    <a:pt x="4376" y="0"/>
                  </a:lnTo>
                  <a:lnTo>
                    <a:pt x="2280" y="21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9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59;p74">
              <a:extLst>
                <a:ext uri="{FF2B5EF4-FFF2-40B4-BE49-F238E27FC236}">
                  <a16:creationId xmlns:a16="http://schemas.microsoft.com/office/drawing/2014/main" id="{642C1ECC-E129-E196-0C86-5EEBF0D7A896}"/>
                </a:ext>
              </a:extLst>
            </p:cNvPr>
            <p:cNvSpPr/>
            <p:nvPr/>
          </p:nvSpPr>
          <p:spPr>
            <a:xfrm>
              <a:off x="1849225" y="1378736"/>
              <a:ext cx="154614" cy="158048"/>
            </a:xfrm>
            <a:custGeom>
              <a:avLst/>
              <a:gdLst/>
              <a:ahLst/>
              <a:cxnLst/>
              <a:rect l="l" t="t" r="r" b="b"/>
              <a:pathLst>
                <a:path w="3557" h="3636" extrusionOk="0">
                  <a:moveTo>
                    <a:pt x="1277" y="0"/>
                  </a:moveTo>
                  <a:lnTo>
                    <a:pt x="1" y="1038"/>
                  </a:lnTo>
                  <a:cubicBezTo>
                    <a:pt x="1" y="1038"/>
                    <a:pt x="1600" y="2989"/>
                    <a:pt x="2757" y="3636"/>
                  </a:cubicBezTo>
                  <a:lnTo>
                    <a:pt x="3557" y="1387"/>
                  </a:lnTo>
                  <a:cubicBezTo>
                    <a:pt x="3557" y="1387"/>
                    <a:pt x="1970" y="756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60;p74">
              <a:extLst>
                <a:ext uri="{FF2B5EF4-FFF2-40B4-BE49-F238E27FC236}">
                  <a16:creationId xmlns:a16="http://schemas.microsoft.com/office/drawing/2014/main" id="{518A2E25-90E0-D6A7-6853-2A6C57293486}"/>
                </a:ext>
              </a:extLst>
            </p:cNvPr>
            <p:cNvSpPr/>
            <p:nvPr/>
          </p:nvSpPr>
          <p:spPr>
            <a:xfrm>
              <a:off x="2003796" y="1378736"/>
              <a:ext cx="161482" cy="158048"/>
            </a:xfrm>
            <a:custGeom>
              <a:avLst/>
              <a:gdLst/>
              <a:ahLst/>
              <a:cxnLst/>
              <a:rect l="l" t="t" r="r" b="b"/>
              <a:pathLst>
                <a:path w="3715" h="3636" extrusionOk="0">
                  <a:moveTo>
                    <a:pt x="2282" y="0"/>
                  </a:moveTo>
                  <a:cubicBezTo>
                    <a:pt x="1588" y="756"/>
                    <a:pt x="1" y="1387"/>
                    <a:pt x="1" y="1387"/>
                  </a:cubicBezTo>
                  <a:lnTo>
                    <a:pt x="803" y="3636"/>
                  </a:lnTo>
                  <a:cubicBezTo>
                    <a:pt x="1958" y="2989"/>
                    <a:pt x="3715" y="1297"/>
                    <a:pt x="3715" y="1297"/>
                  </a:cubicBezTo>
                  <a:lnTo>
                    <a:pt x="2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61;p74">
              <a:extLst>
                <a:ext uri="{FF2B5EF4-FFF2-40B4-BE49-F238E27FC236}">
                  <a16:creationId xmlns:a16="http://schemas.microsoft.com/office/drawing/2014/main" id="{8EB29EA6-202F-EA66-B2EC-6D34680EA377}"/>
                </a:ext>
              </a:extLst>
            </p:cNvPr>
            <p:cNvSpPr/>
            <p:nvPr/>
          </p:nvSpPr>
          <p:spPr>
            <a:xfrm>
              <a:off x="1954243" y="1439025"/>
              <a:ext cx="99193" cy="627932"/>
            </a:xfrm>
            <a:custGeom>
              <a:avLst/>
              <a:gdLst/>
              <a:ahLst/>
              <a:cxnLst/>
              <a:rect l="l" t="t" r="r" b="b"/>
              <a:pathLst>
                <a:path w="2282" h="14446" extrusionOk="0">
                  <a:moveTo>
                    <a:pt x="1141" y="0"/>
                  </a:moveTo>
                  <a:lnTo>
                    <a:pt x="517" y="1753"/>
                  </a:lnTo>
                  <a:lnTo>
                    <a:pt x="895" y="2250"/>
                  </a:lnTo>
                  <a:lnTo>
                    <a:pt x="0" y="12845"/>
                  </a:lnTo>
                  <a:lnTo>
                    <a:pt x="1141" y="14446"/>
                  </a:lnTo>
                  <a:lnTo>
                    <a:pt x="2281" y="12845"/>
                  </a:lnTo>
                  <a:lnTo>
                    <a:pt x="1388" y="2250"/>
                  </a:lnTo>
                  <a:lnTo>
                    <a:pt x="1765" y="1753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62;p74">
              <a:extLst>
                <a:ext uri="{FF2B5EF4-FFF2-40B4-BE49-F238E27FC236}">
                  <a16:creationId xmlns:a16="http://schemas.microsoft.com/office/drawing/2014/main" id="{3F53B821-E890-F192-7D6C-7166E1E194BC}"/>
                </a:ext>
              </a:extLst>
            </p:cNvPr>
            <p:cNvSpPr/>
            <p:nvPr/>
          </p:nvSpPr>
          <p:spPr>
            <a:xfrm>
              <a:off x="1834794" y="982269"/>
              <a:ext cx="336699" cy="406204"/>
            </a:xfrm>
            <a:custGeom>
              <a:avLst/>
              <a:gdLst/>
              <a:ahLst/>
              <a:cxnLst/>
              <a:rect l="l" t="t" r="r" b="b"/>
              <a:pathLst>
                <a:path w="7746" h="9345" extrusionOk="0">
                  <a:moveTo>
                    <a:pt x="3874" y="1"/>
                  </a:moveTo>
                  <a:cubicBezTo>
                    <a:pt x="1286" y="46"/>
                    <a:pt x="823" y="1341"/>
                    <a:pt x="592" y="1850"/>
                  </a:cubicBezTo>
                  <a:cubicBezTo>
                    <a:pt x="361" y="2358"/>
                    <a:pt x="685" y="4161"/>
                    <a:pt x="685" y="4161"/>
                  </a:cubicBezTo>
                  <a:cubicBezTo>
                    <a:pt x="685" y="4161"/>
                    <a:pt x="546" y="3883"/>
                    <a:pt x="268" y="3838"/>
                  </a:cubicBezTo>
                  <a:cubicBezTo>
                    <a:pt x="263" y="3837"/>
                    <a:pt x="258" y="3836"/>
                    <a:pt x="254" y="3836"/>
                  </a:cubicBezTo>
                  <a:cubicBezTo>
                    <a:pt x="1" y="3836"/>
                    <a:pt x="268" y="5092"/>
                    <a:pt x="268" y="5502"/>
                  </a:cubicBezTo>
                  <a:cubicBezTo>
                    <a:pt x="268" y="5919"/>
                    <a:pt x="777" y="5778"/>
                    <a:pt x="868" y="6499"/>
                  </a:cubicBezTo>
                  <a:cubicBezTo>
                    <a:pt x="962" y="7219"/>
                    <a:pt x="1747" y="8506"/>
                    <a:pt x="2441" y="8967"/>
                  </a:cubicBezTo>
                  <a:cubicBezTo>
                    <a:pt x="2937" y="9297"/>
                    <a:pt x="3457" y="9344"/>
                    <a:pt x="3713" y="9344"/>
                  </a:cubicBezTo>
                  <a:cubicBezTo>
                    <a:pt x="3814" y="9344"/>
                    <a:pt x="3874" y="9337"/>
                    <a:pt x="3874" y="9337"/>
                  </a:cubicBezTo>
                  <a:cubicBezTo>
                    <a:pt x="3874" y="9337"/>
                    <a:pt x="3934" y="9344"/>
                    <a:pt x="4035" y="9344"/>
                  </a:cubicBezTo>
                  <a:cubicBezTo>
                    <a:pt x="4291" y="9344"/>
                    <a:pt x="4810" y="9297"/>
                    <a:pt x="5306" y="8967"/>
                  </a:cubicBezTo>
                  <a:cubicBezTo>
                    <a:pt x="6000" y="8504"/>
                    <a:pt x="6785" y="7219"/>
                    <a:pt x="6878" y="6499"/>
                  </a:cubicBezTo>
                  <a:cubicBezTo>
                    <a:pt x="6970" y="5778"/>
                    <a:pt x="7479" y="5917"/>
                    <a:pt x="7479" y="5502"/>
                  </a:cubicBezTo>
                  <a:cubicBezTo>
                    <a:pt x="7479" y="5093"/>
                    <a:pt x="7746" y="3836"/>
                    <a:pt x="7493" y="3836"/>
                  </a:cubicBezTo>
                  <a:cubicBezTo>
                    <a:pt x="7488" y="3836"/>
                    <a:pt x="7484" y="3837"/>
                    <a:pt x="7479" y="3838"/>
                  </a:cubicBezTo>
                  <a:cubicBezTo>
                    <a:pt x="7201" y="3883"/>
                    <a:pt x="7063" y="4161"/>
                    <a:pt x="7063" y="4161"/>
                  </a:cubicBezTo>
                  <a:cubicBezTo>
                    <a:pt x="7063" y="4161"/>
                    <a:pt x="7387" y="2358"/>
                    <a:pt x="7155" y="1850"/>
                  </a:cubicBezTo>
                  <a:cubicBezTo>
                    <a:pt x="6924" y="1341"/>
                    <a:pt x="6463" y="46"/>
                    <a:pt x="3874" y="1"/>
                  </a:cubicBezTo>
                  <a:close/>
                </a:path>
              </a:pathLst>
            </a:custGeom>
            <a:solidFill>
              <a:srgbClr val="B9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63;p74">
              <a:extLst>
                <a:ext uri="{FF2B5EF4-FFF2-40B4-BE49-F238E27FC236}">
                  <a16:creationId xmlns:a16="http://schemas.microsoft.com/office/drawing/2014/main" id="{133BC4CB-9738-0E15-8697-20AF2CF3CC9F}"/>
                </a:ext>
              </a:extLst>
            </p:cNvPr>
            <p:cNvSpPr/>
            <p:nvPr/>
          </p:nvSpPr>
          <p:spPr>
            <a:xfrm>
              <a:off x="1765289" y="889248"/>
              <a:ext cx="477099" cy="196212"/>
            </a:xfrm>
            <a:custGeom>
              <a:avLst/>
              <a:gdLst/>
              <a:ahLst/>
              <a:cxnLst/>
              <a:rect l="l" t="t" r="r" b="b"/>
              <a:pathLst>
                <a:path w="10976" h="4514" extrusionOk="0">
                  <a:moveTo>
                    <a:pt x="5491" y="0"/>
                  </a:moveTo>
                  <a:cubicBezTo>
                    <a:pt x="5490" y="0"/>
                    <a:pt x="5489" y="0"/>
                    <a:pt x="5488" y="0"/>
                  </a:cubicBezTo>
                  <a:cubicBezTo>
                    <a:pt x="1451" y="0"/>
                    <a:pt x="188" y="2686"/>
                    <a:pt x="96" y="3342"/>
                  </a:cubicBezTo>
                  <a:cubicBezTo>
                    <a:pt x="0" y="4013"/>
                    <a:pt x="990" y="4410"/>
                    <a:pt x="1605" y="4513"/>
                  </a:cubicBezTo>
                  <a:lnTo>
                    <a:pt x="5488" y="3308"/>
                  </a:lnTo>
                  <a:lnTo>
                    <a:pt x="9371" y="4513"/>
                  </a:lnTo>
                  <a:cubicBezTo>
                    <a:pt x="9987" y="4410"/>
                    <a:pt x="10975" y="4015"/>
                    <a:pt x="10881" y="3342"/>
                  </a:cubicBezTo>
                  <a:cubicBezTo>
                    <a:pt x="10788" y="2687"/>
                    <a:pt x="9525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64;p74">
              <a:extLst>
                <a:ext uri="{FF2B5EF4-FFF2-40B4-BE49-F238E27FC236}">
                  <a16:creationId xmlns:a16="http://schemas.microsoft.com/office/drawing/2014/main" id="{BC254690-EAD2-6ECF-33EB-27D301A93B4B}"/>
                </a:ext>
              </a:extLst>
            </p:cNvPr>
            <p:cNvSpPr/>
            <p:nvPr/>
          </p:nvSpPr>
          <p:spPr>
            <a:xfrm>
              <a:off x="1835055" y="1025041"/>
              <a:ext cx="337569" cy="87196"/>
            </a:xfrm>
            <a:custGeom>
              <a:avLst/>
              <a:gdLst/>
              <a:ahLst/>
              <a:cxnLst/>
              <a:rect l="l" t="t" r="r" b="b"/>
              <a:pathLst>
                <a:path w="7766" h="2006" extrusionOk="0">
                  <a:moveTo>
                    <a:pt x="3883" y="0"/>
                  </a:moveTo>
                  <a:cubicBezTo>
                    <a:pt x="1726" y="0"/>
                    <a:pt x="1203" y="364"/>
                    <a:pt x="648" y="611"/>
                  </a:cubicBezTo>
                  <a:cubicBezTo>
                    <a:pt x="93" y="858"/>
                    <a:pt x="0" y="1320"/>
                    <a:pt x="0" y="1320"/>
                  </a:cubicBezTo>
                  <a:lnTo>
                    <a:pt x="0" y="2006"/>
                  </a:lnTo>
                  <a:lnTo>
                    <a:pt x="3883" y="1882"/>
                  </a:lnTo>
                  <a:lnTo>
                    <a:pt x="7766" y="2006"/>
                  </a:lnTo>
                  <a:lnTo>
                    <a:pt x="7766" y="1320"/>
                  </a:lnTo>
                  <a:cubicBezTo>
                    <a:pt x="7766" y="1320"/>
                    <a:pt x="7672" y="858"/>
                    <a:pt x="7119" y="611"/>
                  </a:cubicBezTo>
                  <a:cubicBezTo>
                    <a:pt x="6565" y="364"/>
                    <a:pt x="6041" y="0"/>
                    <a:pt x="3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65;p74">
              <a:extLst>
                <a:ext uri="{FF2B5EF4-FFF2-40B4-BE49-F238E27FC236}">
                  <a16:creationId xmlns:a16="http://schemas.microsoft.com/office/drawing/2014/main" id="{DB8041C3-F31C-B798-F26C-1C5B8C79E6A5}"/>
                </a:ext>
              </a:extLst>
            </p:cNvPr>
            <p:cNvSpPr/>
            <p:nvPr/>
          </p:nvSpPr>
          <p:spPr>
            <a:xfrm>
              <a:off x="1835055" y="1085417"/>
              <a:ext cx="337569" cy="67288"/>
            </a:xfrm>
            <a:custGeom>
              <a:avLst/>
              <a:gdLst/>
              <a:ahLst/>
              <a:cxnLst/>
              <a:rect l="l" t="t" r="r" b="b"/>
              <a:pathLst>
                <a:path w="7766" h="1548" extrusionOk="0">
                  <a:moveTo>
                    <a:pt x="3883" y="0"/>
                  </a:moveTo>
                  <a:cubicBezTo>
                    <a:pt x="1078" y="31"/>
                    <a:pt x="0" y="617"/>
                    <a:pt x="0" y="617"/>
                  </a:cubicBezTo>
                  <a:cubicBezTo>
                    <a:pt x="529" y="1526"/>
                    <a:pt x="2903" y="1547"/>
                    <a:pt x="3766" y="1547"/>
                  </a:cubicBezTo>
                  <a:cubicBezTo>
                    <a:pt x="3809" y="1547"/>
                    <a:pt x="3848" y="1547"/>
                    <a:pt x="3883" y="1547"/>
                  </a:cubicBezTo>
                  <a:cubicBezTo>
                    <a:pt x="3918" y="1547"/>
                    <a:pt x="3957" y="1547"/>
                    <a:pt x="4000" y="1547"/>
                  </a:cubicBezTo>
                  <a:cubicBezTo>
                    <a:pt x="4863" y="1547"/>
                    <a:pt x="7237" y="1526"/>
                    <a:pt x="7766" y="617"/>
                  </a:cubicBezTo>
                  <a:cubicBezTo>
                    <a:pt x="7766" y="617"/>
                    <a:pt x="6687" y="31"/>
                    <a:pt x="3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66;p74">
              <a:extLst>
                <a:ext uri="{FF2B5EF4-FFF2-40B4-BE49-F238E27FC236}">
                  <a16:creationId xmlns:a16="http://schemas.microsoft.com/office/drawing/2014/main" id="{BBDA7734-0B1D-D34C-3941-4A00818D75C6}"/>
                </a:ext>
              </a:extLst>
            </p:cNvPr>
            <p:cNvSpPr/>
            <p:nvPr/>
          </p:nvSpPr>
          <p:spPr>
            <a:xfrm>
              <a:off x="1962719" y="914851"/>
              <a:ext cx="82284" cy="91847"/>
            </a:xfrm>
            <a:custGeom>
              <a:avLst/>
              <a:gdLst/>
              <a:ahLst/>
              <a:cxnLst/>
              <a:rect l="l" t="t" r="r" b="b"/>
              <a:pathLst>
                <a:path w="1893" h="2113" extrusionOk="0">
                  <a:moveTo>
                    <a:pt x="947" y="1"/>
                  </a:moveTo>
                  <a:cubicBezTo>
                    <a:pt x="935" y="1"/>
                    <a:pt x="923" y="6"/>
                    <a:pt x="915" y="16"/>
                  </a:cubicBezTo>
                  <a:cubicBezTo>
                    <a:pt x="851" y="98"/>
                    <a:pt x="694" y="262"/>
                    <a:pt x="455" y="262"/>
                  </a:cubicBezTo>
                  <a:cubicBezTo>
                    <a:pt x="453" y="262"/>
                    <a:pt x="451" y="262"/>
                    <a:pt x="449" y="262"/>
                  </a:cubicBezTo>
                  <a:cubicBezTo>
                    <a:pt x="308" y="262"/>
                    <a:pt x="171" y="206"/>
                    <a:pt x="70" y="107"/>
                  </a:cubicBezTo>
                  <a:cubicBezTo>
                    <a:pt x="62" y="99"/>
                    <a:pt x="52" y="95"/>
                    <a:pt x="42" y="95"/>
                  </a:cubicBezTo>
                  <a:cubicBezTo>
                    <a:pt x="21" y="95"/>
                    <a:pt x="2" y="110"/>
                    <a:pt x="1" y="133"/>
                  </a:cubicBezTo>
                  <a:lnTo>
                    <a:pt x="1" y="655"/>
                  </a:lnTo>
                  <a:cubicBezTo>
                    <a:pt x="17" y="1602"/>
                    <a:pt x="946" y="2112"/>
                    <a:pt x="946" y="2112"/>
                  </a:cubicBezTo>
                  <a:cubicBezTo>
                    <a:pt x="946" y="2112"/>
                    <a:pt x="1876" y="1602"/>
                    <a:pt x="1892" y="655"/>
                  </a:cubicBezTo>
                  <a:lnTo>
                    <a:pt x="1891" y="655"/>
                  </a:lnTo>
                  <a:lnTo>
                    <a:pt x="1891" y="133"/>
                  </a:lnTo>
                  <a:cubicBezTo>
                    <a:pt x="1890" y="110"/>
                    <a:pt x="1871" y="95"/>
                    <a:pt x="1851" y="95"/>
                  </a:cubicBezTo>
                  <a:cubicBezTo>
                    <a:pt x="1841" y="95"/>
                    <a:pt x="1831" y="98"/>
                    <a:pt x="1823" y="107"/>
                  </a:cubicBezTo>
                  <a:cubicBezTo>
                    <a:pt x="1722" y="207"/>
                    <a:pt x="1586" y="262"/>
                    <a:pt x="1443" y="262"/>
                  </a:cubicBezTo>
                  <a:cubicBezTo>
                    <a:pt x="1441" y="262"/>
                    <a:pt x="1439" y="262"/>
                    <a:pt x="1437" y="262"/>
                  </a:cubicBezTo>
                  <a:cubicBezTo>
                    <a:pt x="1197" y="262"/>
                    <a:pt x="1042" y="98"/>
                    <a:pt x="978" y="16"/>
                  </a:cubicBezTo>
                  <a:cubicBezTo>
                    <a:pt x="970" y="6"/>
                    <a:pt x="958" y="1"/>
                    <a:pt x="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67;p74">
              <a:extLst>
                <a:ext uri="{FF2B5EF4-FFF2-40B4-BE49-F238E27FC236}">
                  <a16:creationId xmlns:a16="http://schemas.microsoft.com/office/drawing/2014/main" id="{DF145821-8D9C-E895-59EE-7277321DE1B4}"/>
                </a:ext>
              </a:extLst>
            </p:cNvPr>
            <p:cNvSpPr/>
            <p:nvPr/>
          </p:nvSpPr>
          <p:spPr>
            <a:xfrm>
              <a:off x="2355969" y="2463119"/>
              <a:ext cx="136314" cy="319703"/>
            </a:xfrm>
            <a:custGeom>
              <a:avLst/>
              <a:gdLst/>
              <a:ahLst/>
              <a:cxnLst/>
              <a:rect l="l" t="t" r="r" b="b"/>
              <a:pathLst>
                <a:path w="3136" h="7355" extrusionOk="0">
                  <a:moveTo>
                    <a:pt x="2714" y="0"/>
                  </a:moveTo>
                  <a:lnTo>
                    <a:pt x="756" y="2"/>
                  </a:lnTo>
                  <a:cubicBezTo>
                    <a:pt x="681" y="1848"/>
                    <a:pt x="76" y="2451"/>
                    <a:pt x="113" y="3797"/>
                  </a:cubicBezTo>
                  <a:cubicBezTo>
                    <a:pt x="151" y="5143"/>
                    <a:pt x="0" y="5373"/>
                    <a:pt x="376" y="5373"/>
                  </a:cubicBezTo>
                  <a:cubicBezTo>
                    <a:pt x="749" y="5373"/>
                    <a:pt x="844" y="3458"/>
                    <a:pt x="1065" y="3458"/>
                  </a:cubicBezTo>
                  <a:cubicBezTo>
                    <a:pt x="1067" y="3458"/>
                    <a:pt x="1069" y="3458"/>
                    <a:pt x="1071" y="3459"/>
                  </a:cubicBezTo>
                  <a:cubicBezTo>
                    <a:pt x="1297" y="3497"/>
                    <a:pt x="1303" y="3769"/>
                    <a:pt x="1617" y="5080"/>
                  </a:cubicBezTo>
                  <a:cubicBezTo>
                    <a:pt x="1780" y="5757"/>
                    <a:pt x="2063" y="7354"/>
                    <a:pt x="2508" y="7354"/>
                  </a:cubicBezTo>
                  <a:cubicBezTo>
                    <a:pt x="2559" y="7354"/>
                    <a:pt x="2613" y="7333"/>
                    <a:pt x="2669" y="7287"/>
                  </a:cubicBezTo>
                  <a:cubicBezTo>
                    <a:pt x="3021" y="6994"/>
                    <a:pt x="3136" y="4629"/>
                    <a:pt x="3121" y="4123"/>
                  </a:cubicBezTo>
                  <a:cubicBezTo>
                    <a:pt x="3093" y="3101"/>
                    <a:pt x="2602" y="693"/>
                    <a:pt x="2714" y="0"/>
                  </a:cubicBezTo>
                  <a:close/>
                </a:path>
              </a:pathLst>
            </a:custGeom>
            <a:solidFill>
              <a:srgbClr val="B9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68;p74">
              <a:extLst>
                <a:ext uri="{FF2B5EF4-FFF2-40B4-BE49-F238E27FC236}">
                  <a16:creationId xmlns:a16="http://schemas.microsoft.com/office/drawing/2014/main" id="{8BE07031-72F7-EA14-1353-4F13555BEC15}"/>
                </a:ext>
              </a:extLst>
            </p:cNvPr>
            <p:cNvSpPr/>
            <p:nvPr/>
          </p:nvSpPr>
          <p:spPr>
            <a:xfrm>
              <a:off x="2280988" y="1471061"/>
              <a:ext cx="239723" cy="1042568"/>
            </a:xfrm>
            <a:custGeom>
              <a:avLst/>
              <a:gdLst/>
              <a:ahLst/>
              <a:cxnLst/>
              <a:rect l="l" t="t" r="r" b="b"/>
              <a:pathLst>
                <a:path w="5515" h="23985" extrusionOk="0">
                  <a:moveTo>
                    <a:pt x="0" y="0"/>
                  </a:moveTo>
                  <a:lnTo>
                    <a:pt x="0" y="7655"/>
                  </a:lnTo>
                  <a:cubicBezTo>
                    <a:pt x="0" y="7655"/>
                    <a:pt x="1469" y="13432"/>
                    <a:pt x="1522" y="13877"/>
                  </a:cubicBezTo>
                  <a:cubicBezTo>
                    <a:pt x="1574" y="14321"/>
                    <a:pt x="1570" y="23613"/>
                    <a:pt x="1570" y="23613"/>
                  </a:cubicBezTo>
                  <a:cubicBezTo>
                    <a:pt x="2768" y="23908"/>
                    <a:pt x="3630" y="23985"/>
                    <a:pt x="4200" y="23985"/>
                  </a:cubicBezTo>
                  <a:cubicBezTo>
                    <a:pt x="4811" y="23985"/>
                    <a:pt x="5089" y="23897"/>
                    <a:pt x="5089" y="23897"/>
                  </a:cubicBezTo>
                  <a:cubicBezTo>
                    <a:pt x="5089" y="23897"/>
                    <a:pt x="5515" y="14519"/>
                    <a:pt x="5337" y="13159"/>
                  </a:cubicBezTo>
                  <a:cubicBezTo>
                    <a:pt x="5164" y="11835"/>
                    <a:pt x="3410" y="4543"/>
                    <a:pt x="2990" y="2419"/>
                  </a:cubicBezTo>
                  <a:cubicBezTo>
                    <a:pt x="2571" y="296"/>
                    <a:pt x="1207" y="3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69;p74">
              <a:extLst>
                <a:ext uri="{FF2B5EF4-FFF2-40B4-BE49-F238E27FC236}">
                  <a16:creationId xmlns:a16="http://schemas.microsoft.com/office/drawing/2014/main" id="{FE7C3F53-12B3-21A3-88A8-4FE64D0DD2D6}"/>
                </a:ext>
              </a:extLst>
            </p:cNvPr>
            <p:cNvSpPr/>
            <p:nvPr/>
          </p:nvSpPr>
          <p:spPr>
            <a:xfrm>
              <a:off x="1694872" y="2417348"/>
              <a:ext cx="607676" cy="97932"/>
            </a:xfrm>
            <a:custGeom>
              <a:avLst/>
              <a:gdLst/>
              <a:ahLst/>
              <a:cxnLst/>
              <a:rect l="l" t="t" r="r" b="b"/>
              <a:pathLst>
                <a:path w="13980" h="2253" extrusionOk="0">
                  <a:moveTo>
                    <a:pt x="125" y="0"/>
                  </a:moveTo>
                  <a:lnTo>
                    <a:pt x="0" y="1683"/>
                  </a:lnTo>
                  <a:cubicBezTo>
                    <a:pt x="0" y="1683"/>
                    <a:pt x="3502" y="2188"/>
                    <a:pt x="7108" y="2249"/>
                  </a:cubicBezTo>
                  <a:cubicBezTo>
                    <a:pt x="7252" y="2251"/>
                    <a:pt x="7396" y="2252"/>
                    <a:pt x="7539" y="2252"/>
                  </a:cubicBezTo>
                  <a:cubicBezTo>
                    <a:pt x="10970" y="2252"/>
                    <a:pt x="13980" y="1581"/>
                    <a:pt x="13980" y="1581"/>
                  </a:cubicBezTo>
                  <a:lnTo>
                    <a:pt x="13848" y="0"/>
                  </a:lnTo>
                  <a:cubicBezTo>
                    <a:pt x="11566" y="357"/>
                    <a:pt x="9281" y="476"/>
                    <a:pt x="7248" y="476"/>
                  </a:cubicBezTo>
                  <a:cubicBezTo>
                    <a:pt x="3182" y="476"/>
                    <a:pt x="125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70;p74">
              <a:extLst>
                <a:ext uri="{FF2B5EF4-FFF2-40B4-BE49-F238E27FC236}">
                  <a16:creationId xmlns:a16="http://schemas.microsoft.com/office/drawing/2014/main" id="{E5ADDD90-DB68-7F4C-A9E6-CE0F91A58BE1}"/>
                </a:ext>
              </a:extLst>
            </p:cNvPr>
            <p:cNvSpPr/>
            <p:nvPr/>
          </p:nvSpPr>
          <p:spPr>
            <a:xfrm>
              <a:off x="1945375" y="2431345"/>
              <a:ext cx="116971" cy="89673"/>
            </a:xfrm>
            <a:custGeom>
              <a:avLst/>
              <a:gdLst/>
              <a:ahLst/>
              <a:cxnLst/>
              <a:rect l="l" t="t" r="r" b="b"/>
              <a:pathLst>
                <a:path w="2691" h="2063" extrusionOk="0">
                  <a:moveTo>
                    <a:pt x="0" y="1"/>
                  </a:moveTo>
                  <a:lnTo>
                    <a:pt x="0" y="2063"/>
                  </a:lnTo>
                  <a:lnTo>
                    <a:pt x="2691" y="206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71;p74">
              <a:extLst>
                <a:ext uri="{FF2B5EF4-FFF2-40B4-BE49-F238E27FC236}">
                  <a16:creationId xmlns:a16="http://schemas.microsoft.com/office/drawing/2014/main" id="{EECEA6A3-B4C7-AA6F-3F84-7F21947CD61B}"/>
                </a:ext>
              </a:extLst>
            </p:cNvPr>
            <p:cNvSpPr/>
            <p:nvPr/>
          </p:nvSpPr>
          <p:spPr>
            <a:xfrm>
              <a:off x="2163973" y="2519714"/>
              <a:ext cx="44598" cy="1304"/>
            </a:xfrm>
            <a:custGeom>
              <a:avLst/>
              <a:gdLst/>
              <a:ahLst/>
              <a:cxnLst/>
              <a:rect l="l" t="t" r="r" b="b"/>
              <a:pathLst>
                <a:path w="1026" h="30" extrusionOk="0">
                  <a:moveTo>
                    <a:pt x="0" y="0"/>
                  </a:moveTo>
                  <a:lnTo>
                    <a:pt x="0" y="30"/>
                  </a:lnTo>
                  <a:lnTo>
                    <a:pt x="1025" y="3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14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72;p74">
              <a:extLst>
                <a:ext uri="{FF2B5EF4-FFF2-40B4-BE49-F238E27FC236}">
                  <a16:creationId xmlns:a16="http://schemas.microsoft.com/office/drawing/2014/main" id="{B4841449-64D9-5ADB-ABE7-FDFEEFE17573}"/>
                </a:ext>
              </a:extLst>
            </p:cNvPr>
            <p:cNvSpPr/>
            <p:nvPr/>
          </p:nvSpPr>
          <p:spPr>
            <a:xfrm>
              <a:off x="2163973" y="2512020"/>
              <a:ext cx="44598" cy="7694"/>
            </a:xfrm>
            <a:custGeom>
              <a:avLst/>
              <a:gdLst/>
              <a:ahLst/>
              <a:cxnLst/>
              <a:rect l="l" t="t" r="r" b="b"/>
              <a:pathLst>
                <a:path w="1026" h="177" extrusionOk="0">
                  <a:moveTo>
                    <a:pt x="0" y="1"/>
                  </a:moveTo>
                  <a:lnTo>
                    <a:pt x="0" y="177"/>
                  </a:lnTo>
                  <a:lnTo>
                    <a:pt x="1025" y="177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14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73;p74">
              <a:extLst>
                <a:ext uri="{FF2B5EF4-FFF2-40B4-BE49-F238E27FC236}">
                  <a16:creationId xmlns:a16="http://schemas.microsoft.com/office/drawing/2014/main" id="{35DFB2FF-EEEB-7A7B-04E3-58F4DCF66B75}"/>
                </a:ext>
              </a:extLst>
            </p:cNvPr>
            <p:cNvSpPr/>
            <p:nvPr/>
          </p:nvSpPr>
          <p:spPr>
            <a:xfrm>
              <a:off x="2163973" y="2504370"/>
              <a:ext cx="44598" cy="7694"/>
            </a:xfrm>
            <a:custGeom>
              <a:avLst/>
              <a:gdLst/>
              <a:ahLst/>
              <a:cxnLst/>
              <a:rect l="l" t="t" r="r" b="b"/>
              <a:pathLst>
                <a:path w="1026" h="177" extrusionOk="0">
                  <a:moveTo>
                    <a:pt x="0" y="1"/>
                  </a:moveTo>
                  <a:lnTo>
                    <a:pt x="0" y="177"/>
                  </a:lnTo>
                  <a:lnTo>
                    <a:pt x="1025" y="177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153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74;p74">
              <a:extLst>
                <a:ext uri="{FF2B5EF4-FFF2-40B4-BE49-F238E27FC236}">
                  <a16:creationId xmlns:a16="http://schemas.microsoft.com/office/drawing/2014/main" id="{F26AD8CF-BED4-F7A4-89C6-4CDBA202A94A}"/>
                </a:ext>
              </a:extLst>
            </p:cNvPr>
            <p:cNvSpPr/>
            <p:nvPr/>
          </p:nvSpPr>
          <p:spPr>
            <a:xfrm>
              <a:off x="2109900" y="1684790"/>
              <a:ext cx="122187" cy="136444"/>
            </a:xfrm>
            <a:custGeom>
              <a:avLst/>
              <a:gdLst/>
              <a:ahLst/>
              <a:cxnLst/>
              <a:rect l="l" t="t" r="r" b="b"/>
              <a:pathLst>
                <a:path w="2811" h="3139" extrusionOk="0">
                  <a:moveTo>
                    <a:pt x="1405" y="0"/>
                  </a:moveTo>
                  <a:cubicBezTo>
                    <a:pt x="1387" y="0"/>
                    <a:pt x="1370" y="8"/>
                    <a:pt x="1358" y="23"/>
                  </a:cubicBezTo>
                  <a:cubicBezTo>
                    <a:pt x="1264" y="145"/>
                    <a:pt x="1031" y="387"/>
                    <a:pt x="675" y="387"/>
                  </a:cubicBezTo>
                  <a:cubicBezTo>
                    <a:pt x="669" y="387"/>
                    <a:pt x="664" y="388"/>
                    <a:pt x="659" y="388"/>
                  </a:cubicBezTo>
                  <a:cubicBezTo>
                    <a:pt x="451" y="388"/>
                    <a:pt x="251" y="305"/>
                    <a:pt x="102" y="160"/>
                  </a:cubicBezTo>
                  <a:cubicBezTo>
                    <a:pt x="90" y="147"/>
                    <a:pt x="75" y="142"/>
                    <a:pt x="60" y="142"/>
                  </a:cubicBezTo>
                  <a:cubicBezTo>
                    <a:pt x="31" y="142"/>
                    <a:pt x="2" y="164"/>
                    <a:pt x="0" y="198"/>
                  </a:cubicBezTo>
                  <a:lnTo>
                    <a:pt x="0" y="973"/>
                  </a:lnTo>
                  <a:cubicBezTo>
                    <a:pt x="24" y="2380"/>
                    <a:pt x="1406" y="3139"/>
                    <a:pt x="1406" y="3139"/>
                  </a:cubicBezTo>
                  <a:cubicBezTo>
                    <a:pt x="1406" y="3139"/>
                    <a:pt x="2787" y="2380"/>
                    <a:pt x="2811" y="973"/>
                  </a:cubicBezTo>
                  <a:lnTo>
                    <a:pt x="2809" y="973"/>
                  </a:lnTo>
                  <a:lnTo>
                    <a:pt x="2809" y="198"/>
                  </a:lnTo>
                  <a:cubicBezTo>
                    <a:pt x="2808" y="164"/>
                    <a:pt x="2780" y="142"/>
                    <a:pt x="2750" y="142"/>
                  </a:cubicBezTo>
                  <a:cubicBezTo>
                    <a:pt x="2735" y="142"/>
                    <a:pt x="2720" y="147"/>
                    <a:pt x="2707" y="160"/>
                  </a:cubicBezTo>
                  <a:cubicBezTo>
                    <a:pt x="2559" y="305"/>
                    <a:pt x="2360" y="388"/>
                    <a:pt x="2151" y="388"/>
                  </a:cubicBezTo>
                  <a:cubicBezTo>
                    <a:pt x="2146" y="388"/>
                    <a:pt x="2140" y="387"/>
                    <a:pt x="2135" y="387"/>
                  </a:cubicBezTo>
                  <a:cubicBezTo>
                    <a:pt x="1780" y="387"/>
                    <a:pt x="1546" y="145"/>
                    <a:pt x="1453" y="23"/>
                  </a:cubicBezTo>
                  <a:cubicBezTo>
                    <a:pt x="1440" y="8"/>
                    <a:pt x="1423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75;p74">
              <a:extLst>
                <a:ext uri="{FF2B5EF4-FFF2-40B4-BE49-F238E27FC236}">
                  <a16:creationId xmlns:a16="http://schemas.microsoft.com/office/drawing/2014/main" id="{DEE316A3-6D64-A482-F2AA-EA32A5665B23}"/>
                </a:ext>
              </a:extLst>
            </p:cNvPr>
            <p:cNvSpPr/>
            <p:nvPr/>
          </p:nvSpPr>
          <p:spPr>
            <a:xfrm>
              <a:off x="2838937" y="4145833"/>
              <a:ext cx="161699" cy="55725"/>
            </a:xfrm>
            <a:custGeom>
              <a:avLst/>
              <a:gdLst/>
              <a:ahLst/>
              <a:cxnLst/>
              <a:rect l="l" t="t" r="r" b="b"/>
              <a:pathLst>
                <a:path w="3720" h="1282" extrusionOk="0">
                  <a:moveTo>
                    <a:pt x="2338" y="1"/>
                  </a:moveTo>
                  <a:cubicBezTo>
                    <a:pt x="1" y="48"/>
                    <a:pt x="370" y="1259"/>
                    <a:pt x="370" y="1259"/>
                  </a:cubicBezTo>
                  <a:lnTo>
                    <a:pt x="3719" y="1282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592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76;p74">
              <a:extLst>
                <a:ext uri="{FF2B5EF4-FFF2-40B4-BE49-F238E27FC236}">
                  <a16:creationId xmlns:a16="http://schemas.microsoft.com/office/drawing/2014/main" id="{66EDFA41-7B18-0EEE-B85D-EFD9559D8B38}"/>
                </a:ext>
              </a:extLst>
            </p:cNvPr>
            <p:cNvSpPr/>
            <p:nvPr/>
          </p:nvSpPr>
          <p:spPr>
            <a:xfrm>
              <a:off x="2356926" y="3744628"/>
              <a:ext cx="259066" cy="486401"/>
            </a:xfrm>
            <a:custGeom>
              <a:avLst/>
              <a:gdLst/>
              <a:ahLst/>
              <a:cxnLst/>
              <a:rect l="l" t="t" r="r" b="b"/>
              <a:pathLst>
                <a:path w="5960" h="11190" extrusionOk="0">
                  <a:moveTo>
                    <a:pt x="3527" y="1"/>
                  </a:moveTo>
                  <a:cubicBezTo>
                    <a:pt x="3527" y="1"/>
                    <a:pt x="2636" y="8167"/>
                    <a:pt x="2034" y="8964"/>
                  </a:cubicBezTo>
                  <a:cubicBezTo>
                    <a:pt x="1432" y="9763"/>
                    <a:pt x="0" y="9621"/>
                    <a:pt x="39" y="10800"/>
                  </a:cubicBezTo>
                  <a:cubicBezTo>
                    <a:pt x="48" y="11082"/>
                    <a:pt x="210" y="11189"/>
                    <a:pt x="451" y="11189"/>
                  </a:cubicBezTo>
                  <a:cubicBezTo>
                    <a:pt x="1218" y="11189"/>
                    <a:pt x="2786" y="10105"/>
                    <a:pt x="2786" y="10105"/>
                  </a:cubicBezTo>
                  <a:lnTo>
                    <a:pt x="5960" y="1407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rgbClr val="592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77;p74">
              <a:extLst>
                <a:ext uri="{FF2B5EF4-FFF2-40B4-BE49-F238E27FC236}">
                  <a16:creationId xmlns:a16="http://schemas.microsoft.com/office/drawing/2014/main" id="{2F2DA2E2-3843-AF27-85B2-5CA98A6A8646}"/>
                </a:ext>
              </a:extLst>
            </p:cNvPr>
            <p:cNvSpPr/>
            <p:nvPr/>
          </p:nvSpPr>
          <p:spPr>
            <a:xfrm>
              <a:off x="2330410" y="2992988"/>
              <a:ext cx="1745655" cy="1248430"/>
            </a:xfrm>
            <a:custGeom>
              <a:avLst/>
              <a:gdLst/>
              <a:ahLst/>
              <a:cxnLst/>
              <a:rect l="l" t="t" r="r" b="b"/>
              <a:pathLst>
                <a:path w="40160" h="28721" extrusionOk="0">
                  <a:moveTo>
                    <a:pt x="8604" y="0"/>
                  </a:moveTo>
                  <a:cubicBezTo>
                    <a:pt x="8604" y="0"/>
                    <a:pt x="431" y="2611"/>
                    <a:pt x="1064" y="4689"/>
                  </a:cubicBezTo>
                  <a:cubicBezTo>
                    <a:pt x="1699" y="6767"/>
                    <a:pt x="2152" y="8425"/>
                    <a:pt x="1236" y="11505"/>
                  </a:cubicBezTo>
                  <a:cubicBezTo>
                    <a:pt x="1" y="15669"/>
                    <a:pt x="4765" y="17720"/>
                    <a:pt x="4926" y="18648"/>
                  </a:cubicBezTo>
                  <a:cubicBezTo>
                    <a:pt x="5089" y="19575"/>
                    <a:pt x="3705" y="24873"/>
                    <a:pt x="3150" y="26092"/>
                  </a:cubicBezTo>
                  <a:cubicBezTo>
                    <a:pt x="2595" y="27308"/>
                    <a:pt x="2178" y="26758"/>
                    <a:pt x="1119" y="27468"/>
                  </a:cubicBezTo>
                  <a:cubicBezTo>
                    <a:pt x="62" y="28176"/>
                    <a:pt x="1112" y="28583"/>
                    <a:pt x="1112" y="28583"/>
                  </a:cubicBezTo>
                  <a:lnTo>
                    <a:pt x="1702" y="28587"/>
                  </a:lnTo>
                  <a:cubicBezTo>
                    <a:pt x="1702" y="28587"/>
                    <a:pt x="1857" y="28582"/>
                    <a:pt x="2209" y="28582"/>
                  </a:cubicBezTo>
                  <a:cubicBezTo>
                    <a:pt x="2493" y="28582"/>
                    <a:pt x="2907" y="28585"/>
                    <a:pt x="3471" y="28599"/>
                  </a:cubicBezTo>
                  <a:cubicBezTo>
                    <a:pt x="3478" y="28599"/>
                    <a:pt x="3484" y="28600"/>
                    <a:pt x="3491" y="28600"/>
                  </a:cubicBezTo>
                  <a:cubicBezTo>
                    <a:pt x="4740" y="28600"/>
                    <a:pt x="5261" y="25802"/>
                    <a:pt x="5944" y="24004"/>
                  </a:cubicBezTo>
                  <a:cubicBezTo>
                    <a:pt x="6630" y="22196"/>
                    <a:pt x="8249" y="19596"/>
                    <a:pt x="8249" y="19596"/>
                  </a:cubicBezTo>
                  <a:cubicBezTo>
                    <a:pt x="9697" y="20732"/>
                    <a:pt x="11269" y="21427"/>
                    <a:pt x="11269" y="21427"/>
                  </a:cubicBezTo>
                  <a:cubicBezTo>
                    <a:pt x="9852" y="25546"/>
                    <a:pt x="14054" y="26922"/>
                    <a:pt x="14054" y="26922"/>
                  </a:cubicBezTo>
                  <a:cubicBezTo>
                    <a:pt x="13994" y="26915"/>
                    <a:pt x="13930" y="26911"/>
                    <a:pt x="13861" y="26911"/>
                  </a:cubicBezTo>
                  <a:cubicBezTo>
                    <a:pt x="13061" y="26911"/>
                    <a:pt x="11736" y="27381"/>
                    <a:pt x="11731" y="28002"/>
                  </a:cubicBezTo>
                  <a:cubicBezTo>
                    <a:pt x="11726" y="28645"/>
                    <a:pt x="12493" y="28660"/>
                    <a:pt x="12564" y="28660"/>
                  </a:cubicBezTo>
                  <a:cubicBezTo>
                    <a:pt x="12567" y="28660"/>
                    <a:pt x="12569" y="28660"/>
                    <a:pt x="12569" y="28660"/>
                  </a:cubicBezTo>
                  <a:lnTo>
                    <a:pt x="21289" y="28721"/>
                  </a:lnTo>
                  <a:cubicBezTo>
                    <a:pt x="21294" y="28721"/>
                    <a:pt x="21299" y="28721"/>
                    <a:pt x="21304" y="28721"/>
                  </a:cubicBezTo>
                  <a:cubicBezTo>
                    <a:pt x="22788" y="28721"/>
                    <a:pt x="22664" y="27457"/>
                    <a:pt x="23049" y="27457"/>
                  </a:cubicBezTo>
                  <a:cubicBezTo>
                    <a:pt x="23118" y="27457"/>
                    <a:pt x="23204" y="27498"/>
                    <a:pt x="23318" y="27595"/>
                  </a:cubicBezTo>
                  <a:cubicBezTo>
                    <a:pt x="24073" y="28232"/>
                    <a:pt x="26725" y="28440"/>
                    <a:pt x="26725" y="28440"/>
                  </a:cubicBezTo>
                  <a:lnTo>
                    <a:pt x="37971" y="28514"/>
                  </a:lnTo>
                  <a:cubicBezTo>
                    <a:pt x="37989" y="28514"/>
                    <a:pt x="38008" y="28514"/>
                    <a:pt x="38026" y="28514"/>
                  </a:cubicBezTo>
                  <a:cubicBezTo>
                    <a:pt x="40160" y="28514"/>
                    <a:pt x="38835" y="27563"/>
                    <a:pt x="35711" y="26351"/>
                  </a:cubicBezTo>
                  <a:cubicBezTo>
                    <a:pt x="34830" y="26010"/>
                    <a:pt x="33844" y="25894"/>
                    <a:pt x="32843" y="25894"/>
                  </a:cubicBezTo>
                  <a:cubicBezTo>
                    <a:pt x="30765" y="25894"/>
                    <a:pt x="28618" y="26390"/>
                    <a:pt x="27196" y="26390"/>
                  </a:cubicBezTo>
                  <a:cubicBezTo>
                    <a:pt x="26850" y="26390"/>
                    <a:pt x="26546" y="26360"/>
                    <a:pt x="26297" y="26287"/>
                  </a:cubicBezTo>
                  <a:cubicBezTo>
                    <a:pt x="24531" y="25770"/>
                    <a:pt x="24040" y="23618"/>
                    <a:pt x="22423" y="19627"/>
                  </a:cubicBezTo>
                  <a:cubicBezTo>
                    <a:pt x="20807" y="15636"/>
                    <a:pt x="16408" y="12005"/>
                    <a:pt x="15155" y="10418"/>
                  </a:cubicBezTo>
                  <a:cubicBezTo>
                    <a:pt x="13902" y="8829"/>
                    <a:pt x="11636" y="7424"/>
                    <a:pt x="10574" y="5665"/>
                  </a:cubicBezTo>
                  <a:cubicBezTo>
                    <a:pt x="9609" y="4069"/>
                    <a:pt x="9533" y="4000"/>
                    <a:pt x="8604" y="0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878;p74">
              <a:extLst>
                <a:ext uri="{FF2B5EF4-FFF2-40B4-BE49-F238E27FC236}">
                  <a16:creationId xmlns:a16="http://schemas.microsoft.com/office/drawing/2014/main" id="{F9EE52C0-A698-18D9-8910-4EFE628E99A5}"/>
                </a:ext>
              </a:extLst>
            </p:cNvPr>
            <p:cNvSpPr/>
            <p:nvPr/>
          </p:nvSpPr>
          <p:spPr>
            <a:xfrm>
              <a:off x="2769258" y="3782619"/>
              <a:ext cx="573554" cy="421070"/>
            </a:xfrm>
            <a:custGeom>
              <a:avLst/>
              <a:gdLst/>
              <a:ahLst/>
              <a:cxnLst/>
              <a:rect l="l" t="t" r="r" b="b"/>
              <a:pathLst>
                <a:path w="13195" h="9687" extrusionOk="0">
                  <a:moveTo>
                    <a:pt x="6562" y="1"/>
                  </a:moveTo>
                  <a:lnTo>
                    <a:pt x="821" y="2523"/>
                  </a:lnTo>
                  <a:cubicBezTo>
                    <a:pt x="821" y="2523"/>
                    <a:pt x="445" y="2524"/>
                    <a:pt x="425" y="2891"/>
                  </a:cubicBezTo>
                  <a:cubicBezTo>
                    <a:pt x="879" y="3069"/>
                    <a:pt x="1175" y="3262"/>
                    <a:pt x="1175" y="3262"/>
                  </a:cubicBezTo>
                  <a:cubicBezTo>
                    <a:pt x="0" y="6672"/>
                    <a:pt x="2677" y="8201"/>
                    <a:pt x="3634" y="8627"/>
                  </a:cubicBezTo>
                  <a:cubicBezTo>
                    <a:pt x="3640" y="8630"/>
                    <a:pt x="3646" y="8632"/>
                    <a:pt x="3651" y="8635"/>
                  </a:cubicBezTo>
                  <a:cubicBezTo>
                    <a:pt x="3660" y="8638"/>
                    <a:pt x="3667" y="8641"/>
                    <a:pt x="3674" y="8644"/>
                  </a:cubicBezTo>
                  <a:cubicBezTo>
                    <a:pt x="3930" y="8768"/>
                    <a:pt x="4800" y="8854"/>
                    <a:pt x="5663" y="8854"/>
                  </a:cubicBezTo>
                  <a:cubicBezTo>
                    <a:pt x="6405" y="8854"/>
                    <a:pt x="7141" y="8790"/>
                    <a:pt x="7477" y="8632"/>
                  </a:cubicBezTo>
                  <a:cubicBezTo>
                    <a:pt x="7857" y="8453"/>
                    <a:pt x="8220" y="8344"/>
                    <a:pt x="8702" y="8344"/>
                  </a:cubicBezTo>
                  <a:cubicBezTo>
                    <a:pt x="9145" y="8344"/>
                    <a:pt x="9688" y="8436"/>
                    <a:pt x="10437" y="8652"/>
                  </a:cubicBezTo>
                  <a:cubicBezTo>
                    <a:pt x="12003" y="9105"/>
                    <a:pt x="11107" y="9163"/>
                    <a:pt x="12085" y="9516"/>
                  </a:cubicBezTo>
                  <a:cubicBezTo>
                    <a:pt x="12347" y="9612"/>
                    <a:pt x="12517" y="9664"/>
                    <a:pt x="12625" y="9686"/>
                  </a:cubicBezTo>
                  <a:cubicBezTo>
                    <a:pt x="12708" y="9521"/>
                    <a:pt x="12771" y="9380"/>
                    <a:pt x="12857" y="9321"/>
                  </a:cubicBezTo>
                  <a:cubicBezTo>
                    <a:pt x="13194" y="8364"/>
                    <a:pt x="12011" y="6261"/>
                    <a:pt x="10751" y="5715"/>
                  </a:cubicBezTo>
                  <a:cubicBezTo>
                    <a:pt x="9492" y="5171"/>
                    <a:pt x="9178" y="4820"/>
                    <a:pt x="9374" y="3779"/>
                  </a:cubicBezTo>
                  <a:cubicBezTo>
                    <a:pt x="9570" y="2737"/>
                    <a:pt x="10995" y="2369"/>
                    <a:pt x="10743" y="2115"/>
                  </a:cubicBezTo>
                  <a:cubicBezTo>
                    <a:pt x="10492" y="1862"/>
                    <a:pt x="6562" y="1"/>
                    <a:pt x="6562" y="1"/>
                  </a:cubicBezTo>
                  <a:close/>
                </a:path>
              </a:pathLst>
            </a:custGeom>
            <a:solidFill>
              <a:srgbClr val="B26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879;p74">
              <a:extLst>
                <a:ext uri="{FF2B5EF4-FFF2-40B4-BE49-F238E27FC236}">
                  <a16:creationId xmlns:a16="http://schemas.microsoft.com/office/drawing/2014/main" id="{DF5FEE0B-97A2-DC30-99E5-03FE3E483F8D}"/>
                </a:ext>
              </a:extLst>
            </p:cNvPr>
            <p:cNvSpPr/>
            <p:nvPr/>
          </p:nvSpPr>
          <p:spPr>
            <a:xfrm>
              <a:off x="2338930" y="2721273"/>
              <a:ext cx="163872" cy="242853"/>
            </a:xfrm>
            <a:custGeom>
              <a:avLst/>
              <a:gdLst/>
              <a:ahLst/>
              <a:cxnLst/>
              <a:rect l="l" t="t" r="r" b="b"/>
              <a:pathLst>
                <a:path w="3770" h="5587" extrusionOk="0">
                  <a:moveTo>
                    <a:pt x="1879" y="1"/>
                  </a:moveTo>
                  <a:cubicBezTo>
                    <a:pt x="1871" y="1"/>
                    <a:pt x="1862" y="1"/>
                    <a:pt x="1854" y="2"/>
                  </a:cubicBezTo>
                  <a:cubicBezTo>
                    <a:pt x="1534" y="18"/>
                    <a:pt x="700" y="1274"/>
                    <a:pt x="503" y="2535"/>
                  </a:cubicBezTo>
                  <a:cubicBezTo>
                    <a:pt x="306" y="3797"/>
                    <a:pt x="194" y="3732"/>
                    <a:pt x="229" y="4088"/>
                  </a:cubicBezTo>
                  <a:cubicBezTo>
                    <a:pt x="265" y="4445"/>
                    <a:pt x="0" y="4583"/>
                    <a:pt x="130" y="4793"/>
                  </a:cubicBezTo>
                  <a:cubicBezTo>
                    <a:pt x="260" y="5004"/>
                    <a:pt x="633" y="5446"/>
                    <a:pt x="651" y="5587"/>
                  </a:cubicBezTo>
                  <a:lnTo>
                    <a:pt x="3769" y="3791"/>
                  </a:lnTo>
                  <a:cubicBezTo>
                    <a:pt x="3769" y="3791"/>
                    <a:pt x="3485" y="3430"/>
                    <a:pt x="3393" y="3009"/>
                  </a:cubicBezTo>
                  <a:cubicBezTo>
                    <a:pt x="3302" y="2587"/>
                    <a:pt x="3234" y="1677"/>
                    <a:pt x="2768" y="970"/>
                  </a:cubicBezTo>
                  <a:cubicBezTo>
                    <a:pt x="2316" y="287"/>
                    <a:pt x="2180" y="1"/>
                    <a:pt x="1879" y="1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880;p74">
              <a:extLst>
                <a:ext uri="{FF2B5EF4-FFF2-40B4-BE49-F238E27FC236}">
                  <a16:creationId xmlns:a16="http://schemas.microsoft.com/office/drawing/2014/main" id="{8492AFFD-F3BA-04B0-DBBA-B74000723B83}"/>
                </a:ext>
              </a:extLst>
            </p:cNvPr>
            <p:cNvSpPr/>
            <p:nvPr/>
          </p:nvSpPr>
          <p:spPr>
            <a:xfrm>
              <a:off x="2404566" y="2727358"/>
              <a:ext cx="70504" cy="172349"/>
            </a:xfrm>
            <a:custGeom>
              <a:avLst/>
              <a:gdLst/>
              <a:ahLst/>
              <a:cxnLst/>
              <a:rect l="l" t="t" r="r" b="b"/>
              <a:pathLst>
                <a:path w="1622" h="3965" extrusionOk="0">
                  <a:moveTo>
                    <a:pt x="276" y="0"/>
                  </a:moveTo>
                  <a:cubicBezTo>
                    <a:pt x="272" y="0"/>
                    <a:pt x="269" y="0"/>
                    <a:pt x="265" y="1"/>
                  </a:cubicBezTo>
                  <a:cubicBezTo>
                    <a:pt x="0" y="15"/>
                    <a:pt x="190" y="385"/>
                    <a:pt x="262" y="518"/>
                  </a:cubicBezTo>
                  <a:cubicBezTo>
                    <a:pt x="333" y="650"/>
                    <a:pt x="579" y="1285"/>
                    <a:pt x="650" y="1845"/>
                  </a:cubicBezTo>
                  <a:cubicBezTo>
                    <a:pt x="722" y="2406"/>
                    <a:pt x="750" y="3595"/>
                    <a:pt x="956" y="3861"/>
                  </a:cubicBezTo>
                  <a:cubicBezTo>
                    <a:pt x="1013" y="3935"/>
                    <a:pt x="1081" y="3964"/>
                    <a:pt x="1152" y="3964"/>
                  </a:cubicBezTo>
                  <a:cubicBezTo>
                    <a:pt x="1335" y="3964"/>
                    <a:pt x="1531" y="3765"/>
                    <a:pt x="1559" y="3639"/>
                  </a:cubicBezTo>
                  <a:lnTo>
                    <a:pt x="1616" y="3552"/>
                  </a:lnTo>
                  <a:cubicBezTo>
                    <a:pt x="1616" y="3552"/>
                    <a:pt x="1620" y="2867"/>
                    <a:pt x="1622" y="2747"/>
                  </a:cubicBezTo>
                  <a:cubicBezTo>
                    <a:pt x="1622" y="2626"/>
                    <a:pt x="1517" y="1762"/>
                    <a:pt x="1369" y="1165"/>
                  </a:cubicBezTo>
                  <a:cubicBezTo>
                    <a:pt x="1223" y="575"/>
                    <a:pt x="549" y="0"/>
                    <a:pt x="276" y="0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881;p74">
              <a:extLst>
                <a:ext uri="{FF2B5EF4-FFF2-40B4-BE49-F238E27FC236}">
                  <a16:creationId xmlns:a16="http://schemas.microsoft.com/office/drawing/2014/main" id="{C6DDA8E0-FF0D-FD0D-4E8E-D26A8F40437C}"/>
                </a:ext>
              </a:extLst>
            </p:cNvPr>
            <p:cNvSpPr/>
            <p:nvPr/>
          </p:nvSpPr>
          <p:spPr>
            <a:xfrm>
              <a:off x="2411130" y="2721273"/>
              <a:ext cx="91586" cy="189736"/>
            </a:xfrm>
            <a:custGeom>
              <a:avLst/>
              <a:gdLst/>
              <a:ahLst/>
              <a:cxnLst/>
              <a:rect l="l" t="t" r="r" b="b"/>
              <a:pathLst>
                <a:path w="2107" h="4365" extrusionOk="0">
                  <a:moveTo>
                    <a:pt x="218" y="1"/>
                  </a:moveTo>
                  <a:cubicBezTo>
                    <a:pt x="210" y="1"/>
                    <a:pt x="201" y="1"/>
                    <a:pt x="193" y="2"/>
                  </a:cubicBezTo>
                  <a:cubicBezTo>
                    <a:pt x="141" y="3"/>
                    <a:pt x="74" y="40"/>
                    <a:pt x="0" y="104"/>
                  </a:cubicBezTo>
                  <a:cubicBezTo>
                    <a:pt x="161" y="283"/>
                    <a:pt x="413" y="476"/>
                    <a:pt x="508" y="617"/>
                  </a:cubicBezTo>
                  <a:cubicBezTo>
                    <a:pt x="713" y="917"/>
                    <a:pt x="842" y="1198"/>
                    <a:pt x="991" y="1428"/>
                  </a:cubicBezTo>
                  <a:cubicBezTo>
                    <a:pt x="1141" y="1655"/>
                    <a:pt x="1250" y="2217"/>
                    <a:pt x="1210" y="2427"/>
                  </a:cubicBezTo>
                  <a:cubicBezTo>
                    <a:pt x="1170" y="2637"/>
                    <a:pt x="1300" y="3043"/>
                    <a:pt x="1206" y="3217"/>
                  </a:cubicBezTo>
                  <a:cubicBezTo>
                    <a:pt x="1110" y="3392"/>
                    <a:pt x="1296" y="3657"/>
                    <a:pt x="1296" y="3762"/>
                  </a:cubicBezTo>
                  <a:cubicBezTo>
                    <a:pt x="1295" y="3865"/>
                    <a:pt x="1012" y="3917"/>
                    <a:pt x="917" y="4103"/>
                  </a:cubicBezTo>
                  <a:cubicBezTo>
                    <a:pt x="849" y="4239"/>
                    <a:pt x="848" y="4364"/>
                    <a:pt x="918" y="4364"/>
                  </a:cubicBezTo>
                  <a:cubicBezTo>
                    <a:pt x="944" y="4364"/>
                    <a:pt x="981" y="4346"/>
                    <a:pt x="1028" y="4303"/>
                  </a:cubicBezTo>
                  <a:cubicBezTo>
                    <a:pt x="1145" y="4195"/>
                    <a:pt x="1226" y="4178"/>
                    <a:pt x="1265" y="4178"/>
                  </a:cubicBezTo>
                  <a:cubicBezTo>
                    <a:pt x="1282" y="4178"/>
                    <a:pt x="1292" y="4182"/>
                    <a:pt x="1292" y="4182"/>
                  </a:cubicBezTo>
                  <a:lnTo>
                    <a:pt x="1583" y="4093"/>
                  </a:lnTo>
                  <a:lnTo>
                    <a:pt x="2107" y="3791"/>
                  </a:lnTo>
                  <a:cubicBezTo>
                    <a:pt x="2107" y="3791"/>
                    <a:pt x="1823" y="3430"/>
                    <a:pt x="1732" y="3009"/>
                  </a:cubicBezTo>
                  <a:cubicBezTo>
                    <a:pt x="1641" y="2587"/>
                    <a:pt x="1573" y="1677"/>
                    <a:pt x="1107" y="970"/>
                  </a:cubicBezTo>
                  <a:cubicBezTo>
                    <a:pt x="655" y="287"/>
                    <a:pt x="519" y="1"/>
                    <a:pt x="218" y="1"/>
                  </a:cubicBezTo>
                  <a:close/>
                </a:path>
              </a:pathLst>
            </a:custGeom>
            <a:solidFill>
              <a:srgbClr val="3A2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882;p74">
              <a:extLst>
                <a:ext uri="{FF2B5EF4-FFF2-40B4-BE49-F238E27FC236}">
                  <a16:creationId xmlns:a16="http://schemas.microsoft.com/office/drawing/2014/main" id="{E9AEDCDF-C17A-439C-2ADE-B410B2D9FD1A}"/>
                </a:ext>
              </a:extLst>
            </p:cNvPr>
            <p:cNvSpPr/>
            <p:nvPr/>
          </p:nvSpPr>
          <p:spPr>
            <a:xfrm>
              <a:off x="2371661" y="2747527"/>
              <a:ext cx="88413" cy="197560"/>
            </a:xfrm>
            <a:custGeom>
              <a:avLst/>
              <a:gdLst/>
              <a:ahLst/>
              <a:cxnLst/>
              <a:rect l="l" t="t" r="r" b="b"/>
              <a:pathLst>
                <a:path w="2034" h="4545" extrusionOk="0">
                  <a:moveTo>
                    <a:pt x="872" y="0"/>
                  </a:moveTo>
                  <a:cubicBezTo>
                    <a:pt x="828" y="0"/>
                    <a:pt x="790" y="19"/>
                    <a:pt x="757" y="60"/>
                  </a:cubicBezTo>
                  <a:cubicBezTo>
                    <a:pt x="527" y="358"/>
                    <a:pt x="127" y="1792"/>
                    <a:pt x="163" y="2056"/>
                  </a:cubicBezTo>
                  <a:cubicBezTo>
                    <a:pt x="198" y="2319"/>
                    <a:pt x="41" y="3372"/>
                    <a:pt x="21" y="3581"/>
                  </a:cubicBezTo>
                  <a:cubicBezTo>
                    <a:pt x="0" y="3789"/>
                    <a:pt x="435" y="4449"/>
                    <a:pt x="484" y="4513"/>
                  </a:cubicBezTo>
                  <a:cubicBezTo>
                    <a:pt x="501" y="4535"/>
                    <a:pt x="525" y="4544"/>
                    <a:pt x="552" y="4544"/>
                  </a:cubicBezTo>
                  <a:cubicBezTo>
                    <a:pt x="718" y="4544"/>
                    <a:pt x="1037" y="4198"/>
                    <a:pt x="1176" y="4079"/>
                  </a:cubicBezTo>
                  <a:cubicBezTo>
                    <a:pt x="1339" y="3940"/>
                    <a:pt x="1774" y="3696"/>
                    <a:pt x="1787" y="3595"/>
                  </a:cubicBezTo>
                  <a:cubicBezTo>
                    <a:pt x="1800" y="3495"/>
                    <a:pt x="2034" y="3155"/>
                    <a:pt x="1960" y="2891"/>
                  </a:cubicBezTo>
                  <a:cubicBezTo>
                    <a:pt x="1886" y="2628"/>
                    <a:pt x="1683" y="2363"/>
                    <a:pt x="1685" y="2066"/>
                  </a:cubicBezTo>
                  <a:cubicBezTo>
                    <a:pt x="1686" y="1767"/>
                    <a:pt x="1821" y="1313"/>
                    <a:pt x="1692" y="979"/>
                  </a:cubicBezTo>
                  <a:cubicBezTo>
                    <a:pt x="1580" y="691"/>
                    <a:pt x="1139" y="0"/>
                    <a:pt x="872" y="0"/>
                  </a:cubicBezTo>
                  <a:close/>
                </a:path>
              </a:pathLst>
            </a:custGeom>
            <a:solidFill>
              <a:srgbClr val="B26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883;p74">
              <a:extLst>
                <a:ext uri="{FF2B5EF4-FFF2-40B4-BE49-F238E27FC236}">
                  <a16:creationId xmlns:a16="http://schemas.microsoft.com/office/drawing/2014/main" id="{5E5D67C0-C3C8-1FA9-532E-63A367355AED}"/>
                </a:ext>
              </a:extLst>
            </p:cNvPr>
            <p:cNvSpPr/>
            <p:nvPr/>
          </p:nvSpPr>
          <p:spPr>
            <a:xfrm>
              <a:off x="2564483" y="2722838"/>
              <a:ext cx="163351" cy="243505"/>
            </a:xfrm>
            <a:custGeom>
              <a:avLst/>
              <a:gdLst/>
              <a:ahLst/>
              <a:cxnLst/>
              <a:rect l="l" t="t" r="r" b="b"/>
              <a:pathLst>
                <a:path w="3758" h="5602" extrusionOk="0">
                  <a:moveTo>
                    <a:pt x="1931" y="0"/>
                  </a:moveTo>
                  <a:cubicBezTo>
                    <a:pt x="1635" y="0"/>
                    <a:pt x="1494" y="284"/>
                    <a:pt x="1037" y="958"/>
                  </a:cubicBezTo>
                  <a:cubicBezTo>
                    <a:pt x="564" y="1658"/>
                    <a:pt x="481" y="2567"/>
                    <a:pt x="385" y="2988"/>
                  </a:cubicBezTo>
                  <a:cubicBezTo>
                    <a:pt x="288" y="3408"/>
                    <a:pt x="0" y="3766"/>
                    <a:pt x="0" y="3766"/>
                  </a:cubicBezTo>
                  <a:lnTo>
                    <a:pt x="3091" y="5601"/>
                  </a:lnTo>
                  <a:cubicBezTo>
                    <a:pt x="3112" y="5462"/>
                    <a:pt x="3489" y="5024"/>
                    <a:pt x="3622" y="4816"/>
                  </a:cubicBezTo>
                  <a:cubicBezTo>
                    <a:pt x="3757" y="4607"/>
                    <a:pt x="3495" y="4465"/>
                    <a:pt x="3535" y="4109"/>
                  </a:cubicBezTo>
                  <a:cubicBezTo>
                    <a:pt x="3574" y="3752"/>
                    <a:pt x="3461" y="3817"/>
                    <a:pt x="3281" y="2553"/>
                  </a:cubicBezTo>
                  <a:cubicBezTo>
                    <a:pt x="3102" y="1288"/>
                    <a:pt x="2282" y="20"/>
                    <a:pt x="1963" y="1"/>
                  </a:cubicBezTo>
                  <a:cubicBezTo>
                    <a:pt x="1952" y="0"/>
                    <a:pt x="1941" y="0"/>
                    <a:pt x="1931" y="0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884;p74">
              <a:extLst>
                <a:ext uri="{FF2B5EF4-FFF2-40B4-BE49-F238E27FC236}">
                  <a16:creationId xmlns:a16="http://schemas.microsoft.com/office/drawing/2014/main" id="{147C86BF-3846-D782-3FD2-D03FF82A3C66}"/>
                </a:ext>
              </a:extLst>
            </p:cNvPr>
            <p:cNvSpPr/>
            <p:nvPr/>
          </p:nvSpPr>
          <p:spPr>
            <a:xfrm>
              <a:off x="2592432" y="2728880"/>
              <a:ext cx="72330" cy="171870"/>
            </a:xfrm>
            <a:custGeom>
              <a:avLst/>
              <a:gdLst/>
              <a:ahLst/>
              <a:cxnLst/>
              <a:rect l="l" t="t" r="r" b="b"/>
              <a:pathLst>
                <a:path w="1664" h="3954" extrusionOk="0">
                  <a:moveTo>
                    <a:pt x="1386" y="1"/>
                  </a:moveTo>
                  <a:cubicBezTo>
                    <a:pt x="1112" y="1"/>
                    <a:pt x="432" y="565"/>
                    <a:pt x="280" y="1152"/>
                  </a:cubicBezTo>
                  <a:cubicBezTo>
                    <a:pt x="125" y="1747"/>
                    <a:pt x="6" y="2610"/>
                    <a:pt x="6" y="2730"/>
                  </a:cubicBezTo>
                  <a:cubicBezTo>
                    <a:pt x="5" y="2850"/>
                    <a:pt x="0" y="3535"/>
                    <a:pt x="0" y="3535"/>
                  </a:cubicBezTo>
                  <a:lnTo>
                    <a:pt x="57" y="3622"/>
                  </a:lnTo>
                  <a:cubicBezTo>
                    <a:pt x="83" y="3749"/>
                    <a:pt x="278" y="3954"/>
                    <a:pt x="463" y="3954"/>
                  </a:cubicBezTo>
                  <a:cubicBezTo>
                    <a:pt x="532" y="3954"/>
                    <a:pt x="599" y="3925"/>
                    <a:pt x="656" y="3854"/>
                  </a:cubicBezTo>
                  <a:cubicBezTo>
                    <a:pt x="864" y="3593"/>
                    <a:pt x="909" y="2402"/>
                    <a:pt x="989" y="1841"/>
                  </a:cubicBezTo>
                  <a:cubicBezTo>
                    <a:pt x="1067" y="1281"/>
                    <a:pt x="1321" y="650"/>
                    <a:pt x="1395" y="519"/>
                  </a:cubicBezTo>
                  <a:cubicBezTo>
                    <a:pt x="1469" y="389"/>
                    <a:pt x="1663" y="20"/>
                    <a:pt x="1398" y="1"/>
                  </a:cubicBezTo>
                  <a:cubicBezTo>
                    <a:pt x="1394" y="1"/>
                    <a:pt x="1390" y="1"/>
                    <a:pt x="1386" y="1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885;p74">
              <a:extLst>
                <a:ext uri="{FF2B5EF4-FFF2-40B4-BE49-F238E27FC236}">
                  <a16:creationId xmlns:a16="http://schemas.microsoft.com/office/drawing/2014/main" id="{2C3DBFA2-7C63-0B49-4DD9-42B4DF7F3D93}"/>
                </a:ext>
              </a:extLst>
            </p:cNvPr>
            <p:cNvSpPr/>
            <p:nvPr/>
          </p:nvSpPr>
          <p:spPr>
            <a:xfrm>
              <a:off x="2564396" y="2722838"/>
              <a:ext cx="93803" cy="189257"/>
            </a:xfrm>
            <a:custGeom>
              <a:avLst/>
              <a:gdLst/>
              <a:ahLst/>
              <a:cxnLst/>
              <a:rect l="l" t="t" r="r" b="b"/>
              <a:pathLst>
                <a:path w="2158" h="4354" extrusionOk="0">
                  <a:moveTo>
                    <a:pt x="1933" y="0"/>
                  </a:moveTo>
                  <a:cubicBezTo>
                    <a:pt x="1637" y="0"/>
                    <a:pt x="1496" y="285"/>
                    <a:pt x="1039" y="958"/>
                  </a:cubicBezTo>
                  <a:cubicBezTo>
                    <a:pt x="566" y="1658"/>
                    <a:pt x="483" y="2567"/>
                    <a:pt x="387" y="2988"/>
                  </a:cubicBezTo>
                  <a:cubicBezTo>
                    <a:pt x="289" y="3408"/>
                    <a:pt x="1" y="3766"/>
                    <a:pt x="1" y="3766"/>
                  </a:cubicBezTo>
                  <a:lnTo>
                    <a:pt x="518" y="4073"/>
                  </a:lnTo>
                  <a:lnTo>
                    <a:pt x="811" y="4166"/>
                  </a:lnTo>
                  <a:cubicBezTo>
                    <a:pt x="811" y="4166"/>
                    <a:pt x="819" y="4163"/>
                    <a:pt x="836" y="4163"/>
                  </a:cubicBezTo>
                  <a:cubicBezTo>
                    <a:pt x="873" y="4163"/>
                    <a:pt x="954" y="4180"/>
                    <a:pt x="1073" y="4291"/>
                  </a:cubicBezTo>
                  <a:cubicBezTo>
                    <a:pt x="1120" y="4335"/>
                    <a:pt x="1157" y="4353"/>
                    <a:pt x="1184" y="4353"/>
                  </a:cubicBezTo>
                  <a:cubicBezTo>
                    <a:pt x="1253" y="4353"/>
                    <a:pt x="1254" y="4228"/>
                    <a:pt x="1187" y="4092"/>
                  </a:cubicBezTo>
                  <a:cubicBezTo>
                    <a:pt x="1094" y="3905"/>
                    <a:pt x="813" y="3850"/>
                    <a:pt x="814" y="3745"/>
                  </a:cubicBezTo>
                  <a:cubicBezTo>
                    <a:pt x="814" y="3640"/>
                    <a:pt x="1003" y="3379"/>
                    <a:pt x="910" y="3202"/>
                  </a:cubicBezTo>
                  <a:cubicBezTo>
                    <a:pt x="819" y="3026"/>
                    <a:pt x="953" y="2624"/>
                    <a:pt x="916" y="2414"/>
                  </a:cubicBezTo>
                  <a:cubicBezTo>
                    <a:pt x="881" y="2202"/>
                    <a:pt x="997" y="1643"/>
                    <a:pt x="1148" y="1415"/>
                  </a:cubicBezTo>
                  <a:cubicBezTo>
                    <a:pt x="1299" y="1189"/>
                    <a:pt x="1434" y="909"/>
                    <a:pt x="1642" y="612"/>
                  </a:cubicBezTo>
                  <a:cubicBezTo>
                    <a:pt x="1740" y="473"/>
                    <a:pt x="1993" y="282"/>
                    <a:pt x="2157" y="105"/>
                  </a:cubicBezTo>
                  <a:cubicBezTo>
                    <a:pt x="2085" y="41"/>
                    <a:pt x="2018" y="4"/>
                    <a:pt x="1965" y="1"/>
                  </a:cubicBezTo>
                  <a:cubicBezTo>
                    <a:pt x="1954" y="0"/>
                    <a:pt x="1943" y="0"/>
                    <a:pt x="1933" y="0"/>
                  </a:cubicBezTo>
                  <a:close/>
                </a:path>
              </a:pathLst>
            </a:custGeom>
            <a:solidFill>
              <a:srgbClr val="3A2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886;p74">
              <a:extLst>
                <a:ext uri="{FF2B5EF4-FFF2-40B4-BE49-F238E27FC236}">
                  <a16:creationId xmlns:a16="http://schemas.microsoft.com/office/drawing/2014/main" id="{8B72746D-B830-9E25-FB44-017366368D04}"/>
                </a:ext>
              </a:extLst>
            </p:cNvPr>
            <p:cNvSpPr/>
            <p:nvPr/>
          </p:nvSpPr>
          <p:spPr>
            <a:xfrm>
              <a:off x="2607038" y="2749179"/>
              <a:ext cx="88109" cy="197734"/>
            </a:xfrm>
            <a:custGeom>
              <a:avLst/>
              <a:gdLst/>
              <a:ahLst/>
              <a:cxnLst/>
              <a:rect l="l" t="t" r="r" b="b"/>
              <a:pathLst>
                <a:path w="2027" h="4549" extrusionOk="0">
                  <a:moveTo>
                    <a:pt x="1205" y="1"/>
                  </a:moveTo>
                  <a:cubicBezTo>
                    <a:pt x="937" y="1"/>
                    <a:pt x="488" y="682"/>
                    <a:pt x="373" y="969"/>
                  </a:cubicBezTo>
                  <a:cubicBezTo>
                    <a:pt x="240" y="1303"/>
                    <a:pt x="369" y="1757"/>
                    <a:pt x="366" y="2055"/>
                  </a:cubicBezTo>
                  <a:cubicBezTo>
                    <a:pt x="364" y="2352"/>
                    <a:pt x="157" y="2615"/>
                    <a:pt x="79" y="2877"/>
                  </a:cubicBezTo>
                  <a:cubicBezTo>
                    <a:pt x="0" y="3139"/>
                    <a:pt x="231" y="3483"/>
                    <a:pt x="243" y="3584"/>
                  </a:cubicBezTo>
                  <a:cubicBezTo>
                    <a:pt x="255" y="3685"/>
                    <a:pt x="688" y="3935"/>
                    <a:pt x="848" y="4075"/>
                  </a:cubicBezTo>
                  <a:cubicBezTo>
                    <a:pt x="985" y="4196"/>
                    <a:pt x="1302" y="4548"/>
                    <a:pt x="1467" y="4548"/>
                  </a:cubicBezTo>
                  <a:cubicBezTo>
                    <a:pt x="1494" y="4548"/>
                    <a:pt x="1517" y="4539"/>
                    <a:pt x="1534" y="4517"/>
                  </a:cubicBezTo>
                  <a:cubicBezTo>
                    <a:pt x="1584" y="4455"/>
                    <a:pt x="2027" y="3801"/>
                    <a:pt x="2009" y="3591"/>
                  </a:cubicBezTo>
                  <a:cubicBezTo>
                    <a:pt x="1991" y="3381"/>
                    <a:pt x="1849" y="2327"/>
                    <a:pt x="1888" y="2065"/>
                  </a:cubicBezTo>
                  <a:cubicBezTo>
                    <a:pt x="1928" y="1803"/>
                    <a:pt x="1546" y="362"/>
                    <a:pt x="1321" y="62"/>
                  </a:cubicBezTo>
                  <a:cubicBezTo>
                    <a:pt x="1289" y="20"/>
                    <a:pt x="1249" y="1"/>
                    <a:pt x="1205" y="1"/>
                  </a:cubicBezTo>
                  <a:close/>
                </a:path>
              </a:pathLst>
            </a:custGeom>
            <a:solidFill>
              <a:srgbClr val="B26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887;p74">
              <a:extLst>
                <a:ext uri="{FF2B5EF4-FFF2-40B4-BE49-F238E27FC236}">
                  <a16:creationId xmlns:a16="http://schemas.microsoft.com/office/drawing/2014/main" id="{2C5ACB67-F7D1-34D4-13F4-CBF2F5FABB9C}"/>
                </a:ext>
              </a:extLst>
            </p:cNvPr>
            <p:cNvSpPr/>
            <p:nvPr/>
          </p:nvSpPr>
          <p:spPr>
            <a:xfrm>
              <a:off x="2325846" y="2936959"/>
              <a:ext cx="412115" cy="382992"/>
            </a:xfrm>
            <a:custGeom>
              <a:avLst/>
              <a:gdLst/>
              <a:ahLst/>
              <a:cxnLst/>
              <a:rect l="l" t="t" r="r" b="b"/>
              <a:pathLst>
                <a:path w="9481" h="8811" extrusionOk="0">
                  <a:moveTo>
                    <a:pt x="2422" y="1"/>
                  </a:moveTo>
                  <a:lnTo>
                    <a:pt x="1377" y="444"/>
                  </a:lnTo>
                  <a:lnTo>
                    <a:pt x="890" y="1493"/>
                  </a:lnTo>
                  <a:cubicBezTo>
                    <a:pt x="591" y="1681"/>
                    <a:pt x="405" y="2005"/>
                    <a:pt x="393" y="2358"/>
                  </a:cubicBezTo>
                  <a:cubicBezTo>
                    <a:pt x="369" y="2957"/>
                    <a:pt x="180" y="3446"/>
                    <a:pt x="156" y="3895"/>
                  </a:cubicBezTo>
                  <a:cubicBezTo>
                    <a:pt x="133" y="4346"/>
                    <a:pt x="1" y="4491"/>
                    <a:pt x="319" y="4911"/>
                  </a:cubicBezTo>
                  <a:cubicBezTo>
                    <a:pt x="635" y="5330"/>
                    <a:pt x="738" y="5574"/>
                    <a:pt x="791" y="5973"/>
                  </a:cubicBezTo>
                  <a:cubicBezTo>
                    <a:pt x="845" y="6373"/>
                    <a:pt x="1431" y="7155"/>
                    <a:pt x="1690" y="7408"/>
                  </a:cubicBezTo>
                  <a:cubicBezTo>
                    <a:pt x="1947" y="7660"/>
                    <a:pt x="2847" y="8206"/>
                    <a:pt x="3100" y="8407"/>
                  </a:cubicBezTo>
                  <a:cubicBezTo>
                    <a:pt x="3353" y="8608"/>
                    <a:pt x="3651" y="8778"/>
                    <a:pt x="4713" y="8810"/>
                  </a:cubicBezTo>
                  <a:cubicBezTo>
                    <a:pt x="5776" y="8793"/>
                    <a:pt x="6076" y="8627"/>
                    <a:pt x="6332" y="8429"/>
                  </a:cubicBezTo>
                  <a:cubicBezTo>
                    <a:pt x="6586" y="8229"/>
                    <a:pt x="7491" y="7695"/>
                    <a:pt x="7753" y="7448"/>
                  </a:cubicBezTo>
                  <a:cubicBezTo>
                    <a:pt x="8016" y="7201"/>
                    <a:pt x="8613" y="6428"/>
                    <a:pt x="8672" y="6027"/>
                  </a:cubicBezTo>
                  <a:cubicBezTo>
                    <a:pt x="8731" y="5626"/>
                    <a:pt x="8834" y="5386"/>
                    <a:pt x="9158" y="4969"/>
                  </a:cubicBezTo>
                  <a:cubicBezTo>
                    <a:pt x="9481" y="4553"/>
                    <a:pt x="9349" y="4410"/>
                    <a:pt x="9334" y="3959"/>
                  </a:cubicBezTo>
                  <a:cubicBezTo>
                    <a:pt x="9318" y="3508"/>
                    <a:pt x="9133" y="3018"/>
                    <a:pt x="9118" y="2418"/>
                  </a:cubicBezTo>
                  <a:cubicBezTo>
                    <a:pt x="9111" y="2064"/>
                    <a:pt x="8929" y="1739"/>
                    <a:pt x="8633" y="1546"/>
                  </a:cubicBezTo>
                  <a:lnTo>
                    <a:pt x="8160" y="490"/>
                  </a:lnTo>
                  <a:lnTo>
                    <a:pt x="7120" y="33"/>
                  </a:lnTo>
                  <a:lnTo>
                    <a:pt x="5935" y="200"/>
                  </a:lnTo>
                  <a:lnTo>
                    <a:pt x="4749" y="3524"/>
                  </a:lnTo>
                  <a:lnTo>
                    <a:pt x="3606" y="186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rgbClr val="B26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888;p74">
              <a:extLst>
                <a:ext uri="{FF2B5EF4-FFF2-40B4-BE49-F238E27FC236}">
                  <a16:creationId xmlns:a16="http://schemas.microsoft.com/office/drawing/2014/main" id="{3F949DBD-0A19-FDCF-B1E6-20E2A07782E8}"/>
                </a:ext>
              </a:extLst>
            </p:cNvPr>
            <p:cNvSpPr/>
            <p:nvPr/>
          </p:nvSpPr>
          <p:spPr>
            <a:xfrm>
              <a:off x="2373009" y="3008506"/>
              <a:ext cx="159091" cy="289320"/>
            </a:xfrm>
            <a:custGeom>
              <a:avLst/>
              <a:gdLst/>
              <a:ahLst/>
              <a:cxnLst/>
              <a:rect l="l" t="t" r="r" b="b"/>
              <a:pathLst>
                <a:path w="3660" h="6656" extrusionOk="0">
                  <a:moveTo>
                    <a:pt x="358" y="1"/>
                  </a:moveTo>
                  <a:lnTo>
                    <a:pt x="358" y="1"/>
                  </a:lnTo>
                  <a:cubicBezTo>
                    <a:pt x="425" y="359"/>
                    <a:pt x="460" y="721"/>
                    <a:pt x="465" y="1087"/>
                  </a:cubicBezTo>
                  <a:cubicBezTo>
                    <a:pt x="470" y="1690"/>
                    <a:pt x="0" y="1556"/>
                    <a:pt x="457" y="2058"/>
                  </a:cubicBezTo>
                  <a:cubicBezTo>
                    <a:pt x="916" y="2561"/>
                    <a:pt x="973" y="2779"/>
                    <a:pt x="929" y="2919"/>
                  </a:cubicBezTo>
                  <a:cubicBezTo>
                    <a:pt x="885" y="3060"/>
                    <a:pt x="803" y="3088"/>
                    <a:pt x="926" y="3416"/>
                  </a:cubicBezTo>
                  <a:cubicBezTo>
                    <a:pt x="1047" y="3745"/>
                    <a:pt x="1217" y="3808"/>
                    <a:pt x="1299" y="4265"/>
                  </a:cubicBezTo>
                  <a:cubicBezTo>
                    <a:pt x="1380" y="4722"/>
                    <a:pt x="2265" y="5779"/>
                    <a:pt x="2282" y="6068"/>
                  </a:cubicBezTo>
                  <a:cubicBezTo>
                    <a:pt x="2299" y="6358"/>
                    <a:pt x="3631" y="6656"/>
                    <a:pt x="3631" y="6656"/>
                  </a:cubicBezTo>
                  <a:lnTo>
                    <a:pt x="3660" y="2554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889;p74">
              <a:extLst>
                <a:ext uri="{FF2B5EF4-FFF2-40B4-BE49-F238E27FC236}">
                  <a16:creationId xmlns:a16="http://schemas.microsoft.com/office/drawing/2014/main" id="{5F7E5349-A077-77E3-3B8D-962B5BB296F2}"/>
                </a:ext>
              </a:extLst>
            </p:cNvPr>
            <p:cNvSpPr/>
            <p:nvPr/>
          </p:nvSpPr>
          <p:spPr>
            <a:xfrm>
              <a:off x="2420910" y="3101179"/>
              <a:ext cx="101018" cy="130707"/>
            </a:xfrm>
            <a:custGeom>
              <a:avLst/>
              <a:gdLst/>
              <a:ahLst/>
              <a:cxnLst/>
              <a:rect l="l" t="t" r="r" b="b"/>
              <a:pathLst>
                <a:path w="2324" h="3007" extrusionOk="0">
                  <a:moveTo>
                    <a:pt x="386" y="0"/>
                  </a:moveTo>
                  <a:lnTo>
                    <a:pt x="386" y="0"/>
                  </a:lnTo>
                  <a:cubicBezTo>
                    <a:pt x="0" y="397"/>
                    <a:pt x="991" y="1937"/>
                    <a:pt x="1142" y="2358"/>
                  </a:cubicBezTo>
                  <a:cubicBezTo>
                    <a:pt x="1248" y="2654"/>
                    <a:pt x="2102" y="3006"/>
                    <a:pt x="2102" y="3006"/>
                  </a:cubicBezTo>
                  <a:lnTo>
                    <a:pt x="2324" y="2542"/>
                  </a:lnTo>
                  <a:lnTo>
                    <a:pt x="1108" y="125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1A0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890;p74">
              <a:extLst>
                <a:ext uri="{FF2B5EF4-FFF2-40B4-BE49-F238E27FC236}">
                  <a16:creationId xmlns:a16="http://schemas.microsoft.com/office/drawing/2014/main" id="{F17D9948-FA03-0AC0-7D67-8F92F02942E4}"/>
                </a:ext>
              </a:extLst>
            </p:cNvPr>
            <p:cNvSpPr/>
            <p:nvPr/>
          </p:nvSpPr>
          <p:spPr>
            <a:xfrm>
              <a:off x="2494631" y="3173248"/>
              <a:ext cx="37078" cy="97280"/>
            </a:xfrm>
            <a:custGeom>
              <a:avLst/>
              <a:gdLst/>
              <a:ahLst/>
              <a:cxnLst/>
              <a:rect l="l" t="t" r="r" b="b"/>
              <a:pathLst>
                <a:path w="853" h="2238" extrusionOk="0">
                  <a:moveTo>
                    <a:pt x="853" y="1"/>
                  </a:moveTo>
                  <a:lnTo>
                    <a:pt x="178" y="245"/>
                  </a:lnTo>
                  <a:cubicBezTo>
                    <a:pt x="178" y="245"/>
                    <a:pt x="169" y="307"/>
                    <a:pt x="85" y="746"/>
                  </a:cubicBezTo>
                  <a:cubicBezTo>
                    <a:pt x="1" y="1181"/>
                    <a:pt x="17" y="1557"/>
                    <a:pt x="224" y="1833"/>
                  </a:cubicBezTo>
                  <a:cubicBezTo>
                    <a:pt x="430" y="2110"/>
                    <a:pt x="382" y="2234"/>
                    <a:pt x="838" y="2237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E19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891;p74">
              <a:extLst>
                <a:ext uri="{FF2B5EF4-FFF2-40B4-BE49-F238E27FC236}">
                  <a16:creationId xmlns:a16="http://schemas.microsoft.com/office/drawing/2014/main" id="{A90805CB-6663-C53E-FDF6-5AFA74A5A71C}"/>
                </a:ext>
              </a:extLst>
            </p:cNvPr>
            <p:cNvSpPr/>
            <p:nvPr/>
          </p:nvSpPr>
          <p:spPr>
            <a:xfrm>
              <a:off x="2389830" y="3000943"/>
              <a:ext cx="89891" cy="97454"/>
            </a:xfrm>
            <a:custGeom>
              <a:avLst/>
              <a:gdLst/>
              <a:ahLst/>
              <a:cxnLst/>
              <a:rect l="l" t="t" r="r" b="b"/>
              <a:pathLst>
                <a:path w="2068" h="2242" extrusionOk="0">
                  <a:moveTo>
                    <a:pt x="343" y="0"/>
                  </a:moveTo>
                  <a:cubicBezTo>
                    <a:pt x="291" y="0"/>
                    <a:pt x="245" y="6"/>
                    <a:pt x="209" y="18"/>
                  </a:cubicBezTo>
                  <a:cubicBezTo>
                    <a:pt x="1" y="89"/>
                    <a:pt x="113" y="295"/>
                    <a:pt x="131" y="389"/>
                  </a:cubicBezTo>
                  <a:cubicBezTo>
                    <a:pt x="149" y="483"/>
                    <a:pt x="465" y="1000"/>
                    <a:pt x="555" y="1071"/>
                  </a:cubicBezTo>
                  <a:cubicBezTo>
                    <a:pt x="646" y="1141"/>
                    <a:pt x="629" y="1454"/>
                    <a:pt x="836" y="1614"/>
                  </a:cubicBezTo>
                  <a:cubicBezTo>
                    <a:pt x="1042" y="1775"/>
                    <a:pt x="1191" y="2119"/>
                    <a:pt x="1233" y="2178"/>
                  </a:cubicBezTo>
                  <a:cubicBezTo>
                    <a:pt x="1263" y="2221"/>
                    <a:pt x="1317" y="2241"/>
                    <a:pt x="1383" y="2241"/>
                  </a:cubicBezTo>
                  <a:cubicBezTo>
                    <a:pt x="1636" y="2241"/>
                    <a:pt x="2067" y="1952"/>
                    <a:pt x="2046" y="1534"/>
                  </a:cubicBezTo>
                  <a:cubicBezTo>
                    <a:pt x="2017" y="1009"/>
                    <a:pt x="1539" y="463"/>
                    <a:pt x="1245" y="281"/>
                  </a:cubicBezTo>
                  <a:cubicBezTo>
                    <a:pt x="1002" y="130"/>
                    <a:pt x="594" y="0"/>
                    <a:pt x="343" y="0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92;p74">
              <a:extLst>
                <a:ext uri="{FF2B5EF4-FFF2-40B4-BE49-F238E27FC236}">
                  <a16:creationId xmlns:a16="http://schemas.microsoft.com/office/drawing/2014/main" id="{54C2F792-04DA-FC5F-5146-7ABDCA331D0A}"/>
                </a:ext>
              </a:extLst>
            </p:cNvPr>
            <p:cNvSpPr/>
            <p:nvPr/>
          </p:nvSpPr>
          <p:spPr>
            <a:xfrm>
              <a:off x="2358143" y="2866628"/>
              <a:ext cx="175565" cy="327701"/>
            </a:xfrm>
            <a:custGeom>
              <a:avLst/>
              <a:gdLst/>
              <a:ahLst/>
              <a:cxnLst/>
              <a:rect l="l" t="t" r="r" b="b"/>
              <a:pathLst>
                <a:path w="4039" h="7539" extrusionOk="0">
                  <a:moveTo>
                    <a:pt x="3509" y="0"/>
                  </a:moveTo>
                  <a:cubicBezTo>
                    <a:pt x="3504" y="0"/>
                    <a:pt x="3499" y="0"/>
                    <a:pt x="3494" y="0"/>
                  </a:cubicBezTo>
                  <a:cubicBezTo>
                    <a:pt x="3166" y="6"/>
                    <a:pt x="2102" y="222"/>
                    <a:pt x="2102" y="222"/>
                  </a:cubicBezTo>
                  <a:cubicBezTo>
                    <a:pt x="2102" y="222"/>
                    <a:pt x="969" y="966"/>
                    <a:pt x="799" y="1141"/>
                  </a:cubicBezTo>
                  <a:cubicBezTo>
                    <a:pt x="629" y="1315"/>
                    <a:pt x="329" y="1682"/>
                    <a:pt x="327" y="1980"/>
                  </a:cubicBezTo>
                  <a:cubicBezTo>
                    <a:pt x="324" y="2278"/>
                    <a:pt x="0" y="2644"/>
                    <a:pt x="73" y="2855"/>
                  </a:cubicBezTo>
                  <a:cubicBezTo>
                    <a:pt x="147" y="3067"/>
                    <a:pt x="147" y="3188"/>
                    <a:pt x="147" y="3188"/>
                  </a:cubicBezTo>
                  <a:cubicBezTo>
                    <a:pt x="147" y="3188"/>
                    <a:pt x="355" y="2803"/>
                    <a:pt x="432" y="2627"/>
                  </a:cubicBezTo>
                  <a:cubicBezTo>
                    <a:pt x="509" y="2451"/>
                    <a:pt x="736" y="2264"/>
                    <a:pt x="811" y="2264"/>
                  </a:cubicBezTo>
                  <a:cubicBezTo>
                    <a:pt x="885" y="2264"/>
                    <a:pt x="903" y="2404"/>
                    <a:pt x="808" y="2630"/>
                  </a:cubicBezTo>
                  <a:cubicBezTo>
                    <a:pt x="713" y="2858"/>
                    <a:pt x="577" y="3383"/>
                    <a:pt x="841" y="3386"/>
                  </a:cubicBezTo>
                  <a:cubicBezTo>
                    <a:pt x="842" y="3386"/>
                    <a:pt x="843" y="3386"/>
                    <a:pt x="844" y="3386"/>
                  </a:cubicBezTo>
                  <a:cubicBezTo>
                    <a:pt x="993" y="3386"/>
                    <a:pt x="1177" y="3332"/>
                    <a:pt x="1329" y="3332"/>
                  </a:cubicBezTo>
                  <a:cubicBezTo>
                    <a:pt x="1446" y="3332"/>
                    <a:pt x="1544" y="3364"/>
                    <a:pt x="1592" y="3478"/>
                  </a:cubicBezTo>
                  <a:cubicBezTo>
                    <a:pt x="1703" y="3741"/>
                    <a:pt x="2005" y="3778"/>
                    <a:pt x="2077" y="3990"/>
                  </a:cubicBezTo>
                  <a:cubicBezTo>
                    <a:pt x="2150" y="4201"/>
                    <a:pt x="2391" y="4781"/>
                    <a:pt x="2240" y="4885"/>
                  </a:cubicBezTo>
                  <a:cubicBezTo>
                    <a:pt x="2089" y="4988"/>
                    <a:pt x="2043" y="5269"/>
                    <a:pt x="1897" y="5303"/>
                  </a:cubicBezTo>
                  <a:cubicBezTo>
                    <a:pt x="1749" y="5336"/>
                    <a:pt x="1877" y="5602"/>
                    <a:pt x="2008" y="5848"/>
                  </a:cubicBezTo>
                  <a:cubicBezTo>
                    <a:pt x="2139" y="6095"/>
                    <a:pt x="2340" y="6464"/>
                    <a:pt x="2377" y="6674"/>
                  </a:cubicBezTo>
                  <a:cubicBezTo>
                    <a:pt x="2414" y="6884"/>
                    <a:pt x="2579" y="7535"/>
                    <a:pt x="3086" y="7538"/>
                  </a:cubicBezTo>
                  <a:cubicBezTo>
                    <a:pt x="3092" y="7538"/>
                    <a:pt x="3098" y="7538"/>
                    <a:pt x="3105" y="7538"/>
                  </a:cubicBezTo>
                  <a:cubicBezTo>
                    <a:pt x="3590" y="7538"/>
                    <a:pt x="3618" y="7368"/>
                    <a:pt x="3980" y="7368"/>
                  </a:cubicBezTo>
                  <a:cubicBezTo>
                    <a:pt x="3984" y="7368"/>
                    <a:pt x="3987" y="7368"/>
                    <a:pt x="3990" y="7368"/>
                  </a:cubicBezTo>
                  <a:lnTo>
                    <a:pt x="4039" y="141"/>
                  </a:lnTo>
                  <a:cubicBezTo>
                    <a:pt x="4039" y="141"/>
                    <a:pt x="3829" y="0"/>
                    <a:pt x="3509" y="0"/>
                  </a:cubicBezTo>
                  <a:close/>
                </a:path>
              </a:pathLst>
            </a:custGeom>
            <a:solidFill>
              <a:srgbClr val="3A2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893;p74">
              <a:extLst>
                <a:ext uri="{FF2B5EF4-FFF2-40B4-BE49-F238E27FC236}">
                  <a16:creationId xmlns:a16="http://schemas.microsoft.com/office/drawing/2014/main" id="{CC83E7F5-1121-C41D-CB2D-BA93D89E6F58}"/>
                </a:ext>
              </a:extLst>
            </p:cNvPr>
            <p:cNvSpPr/>
            <p:nvPr/>
          </p:nvSpPr>
          <p:spPr>
            <a:xfrm>
              <a:off x="2482112" y="3114002"/>
              <a:ext cx="49683" cy="80371"/>
            </a:xfrm>
            <a:custGeom>
              <a:avLst/>
              <a:gdLst/>
              <a:ahLst/>
              <a:cxnLst/>
              <a:rect l="l" t="t" r="r" b="b"/>
              <a:pathLst>
                <a:path w="1143" h="1849" extrusionOk="0">
                  <a:moveTo>
                    <a:pt x="551" y="1"/>
                  </a:moveTo>
                  <a:cubicBezTo>
                    <a:pt x="475" y="1"/>
                    <a:pt x="341" y="35"/>
                    <a:pt x="206" y="232"/>
                  </a:cubicBezTo>
                  <a:cubicBezTo>
                    <a:pt x="0" y="531"/>
                    <a:pt x="201" y="796"/>
                    <a:pt x="198" y="1253"/>
                  </a:cubicBezTo>
                  <a:cubicBezTo>
                    <a:pt x="198" y="1426"/>
                    <a:pt x="116" y="1628"/>
                    <a:pt x="53" y="1816"/>
                  </a:cubicBezTo>
                  <a:cubicBezTo>
                    <a:pt x="111" y="1837"/>
                    <a:pt x="173" y="1849"/>
                    <a:pt x="235" y="1849"/>
                  </a:cubicBezTo>
                  <a:cubicBezTo>
                    <a:pt x="240" y="1849"/>
                    <a:pt x="244" y="1849"/>
                    <a:pt x="248" y="1849"/>
                  </a:cubicBezTo>
                  <a:cubicBezTo>
                    <a:pt x="739" y="1849"/>
                    <a:pt x="766" y="1679"/>
                    <a:pt x="1130" y="1679"/>
                  </a:cubicBezTo>
                  <a:cubicBezTo>
                    <a:pt x="1133" y="1679"/>
                    <a:pt x="1136" y="1679"/>
                    <a:pt x="1139" y="1679"/>
                  </a:cubicBezTo>
                  <a:lnTo>
                    <a:pt x="1142" y="1259"/>
                  </a:lnTo>
                  <a:cubicBezTo>
                    <a:pt x="1142" y="1259"/>
                    <a:pt x="333" y="986"/>
                    <a:pt x="337" y="624"/>
                  </a:cubicBezTo>
                  <a:cubicBezTo>
                    <a:pt x="340" y="263"/>
                    <a:pt x="614" y="10"/>
                    <a:pt x="614" y="10"/>
                  </a:cubicBezTo>
                  <a:cubicBezTo>
                    <a:pt x="614" y="10"/>
                    <a:pt x="590" y="1"/>
                    <a:pt x="551" y="1"/>
                  </a:cubicBez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894;p74">
              <a:extLst>
                <a:ext uri="{FF2B5EF4-FFF2-40B4-BE49-F238E27FC236}">
                  <a16:creationId xmlns:a16="http://schemas.microsoft.com/office/drawing/2014/main" id="{095B97DA-979B-6E91-36A7-7F8CA3035A2E}"/>
                </a:ext>
              </a:extLst>
            </p:cNvPr>
            <p:cNvSpPr/>
            <p:nvPr/>
          </p:nvSpPr>
          <p:spPr>
            <a:xfrm>
              <a:off x="2405348" y="2929439"/>
              <a:ext cx="121492" cy="74851"/>
            </a:xfrm>
            <a:custGeom>
              <a:avLst/>
              <a:gdLst/>
              <a:ahLst/>
              <a:cxnLst/>
              <a:rect l="l" t="t" r="r" b="b"/>
              <a:pathLst>
                <a:path w="2795" h="1722" extrusionOk="0">
                  <a:moveTo>
                    <a:pt x="1994" y="0"/>
                  </a:moveTo>
                  <a:cubicBezTo>
                    <a:pt x="1813" y="0"/>
                    <a:pt x="1640" y="51"/>
                    <a:pt x="1503" y="51"/>
                  </a:cubicBezTo>
                  <a:cubicBezTo>
                    <a:pt x="1502" y="51"/>
                    <a:pt x="1501" y="51"/>
                    <a:pt x="1500" y="51"/>
                  </a:cubicBezTo>
                  <a:cubicBezTo>
                    <a:pt x="1499" y="51"/>
                    <a:pt x="1499" y="51"/>
                    <a:pt x="1498" y="51"/>
                  </a:cubicBezTo>
                  <a:cubicBezTo>
                    <a:pt x="1240" y="51"/>
                    <a:pt x="688" y="419"/>
                    <a:pt x="164" y="931"/>
                  </a:cubicBezTo>
                  <a:cubicBezTo>
                    <a:pt x="0" y="1093"/>
                    <a:pt x="86" y="1523"/>
                    <a:pt x="321" y="1523"/>
                  </a:cubicBezTo>
                  <a:cubicBezTo>
                    <a:pt x="388" y="1523"/>
                    <a:pt x="468" y="1488"/>
                    <a:pt x="558" y="1400"/>
                  </a:cubicBezTo>
                  <a:cubicBezTo>
                    <a:pt x="824" y="1136"/>
                    <a:pt x="1139" y="949"/>
                    <a:pt x="1354" y="949"/>
                  </a:cubicBezTo>
                  <a:cubicBezTo>
                    <a:pt x="1461" y="949"/>
                    <a:pt x="1543" y="995"/>
                    <a:pt x="1583" y="1103"/>
                  </a:cubicBezTo>
                  <a:cubicBezTo>
                    <a:pt x="1700" y="1424"/>
                    <a:pt x="1706" y="1564"/>
                    <a:pt x="1990" y="1676"/>
                  </a:cubicBezTo>
                  <a:cubicBezTo>
                    <a:pt x="2061" y="1705"/>
                    <a:pt x="2114" y="1721"/>
                    <a:pt x="2154" y="1721"/>
                  </a:cubicBezTo>
                  <a:cubicBezTo>
                    <a:pt x="2275" y="1721"/>
                    <a:pt x="2288" y="1578"/>
                    <a:pt x="2370" y="1187"/>
                  </a:cubicBezTo>
                  <a:cubicBezTo>
                    <a:pt x="2479" y="662"/>
                    <a:pt x="2794" y="505"/>
                    <a:pt x="2470" y="188"/>
                  </a:cubicBezTo>
                  <a:cubicBezTo>
                    <a:pt x="2319" y="40"/>
                    <a:pt x="2153" y="0"/>
                    <a:pt x="1994" y="0"/>
                  </a:cubicBez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895;p74">
              <a:extLst>
                <a:ext uri="{FF2B5EF4-FFF2-40B4-BE49-F238E27FC236}">
                  <a16:creationId xmlns:a16="http://schemas.microsoft.com/office/drawing/2014/main" id="{D1A56519-52F5-CCF9-0539-02A24420C164}"/>
                </a:ext>
              </a:extLst>
            </p:cNvPr>
            <p:cNvSpPr/>
            <p:nvPr/>
          </p:nvSpPr>
          <p:spPr>
            <a:xfrm>
              <a:off x="2404479" y="2970255"/>
              <a:ext cx="86848" cy="48423"/>
            </a:xfrm>
            <a:custGeom>
              <a:avLst/>
              <a:gdLst/>
              <a:ahLst/>
              <a:cxnLst/>
              <a:rect l="l" t="t" r="r" b="b"/>
              <a:pathLst>
                <a:path w="1998" h="1114" extrusionOk="0">
                  <a:moveTo>
                    <a:pt x="1406" y="1"/>
                  </a:moveTo>
                  <a:cubicBezTo>
                    <a:pt x="1128" y="1"/>
                    <a:pt x="570" y="153"/>
                    <a:pt x="411" y="304"/>
                  </a:cubicBezTo>
                  <a:cubicBezTo>
                    <a:pt x="226" y="479"/>
                    <a:pt x="1" y="810"/>
                    <a:pt x="408" y="885"/>
                  </a:cubicBezTo>
                  <a:cubicBezTo>
                    <a:pt x="770" y="953"/>
                    <a:pt x="1042" y="1114"/>
                    <a:pt x="1257" y="1114"/>
                  </a:cubicBezTo>
                  <a:cubicBezTo>
                    <a:pt x="1283" y="1114"/>
                    <a:pt x="1309" y="1111"/>
                    <a:pt x="1334" y="1106"/>
                  </a:cubicBezTo>
                  <a:cubicBezTo>
                    <a:pt x="1560" y="1057"/>
                    <a:pt x="1998" y="888"/>
                    <a:pt x="1887" y="613"/>
                  </a:cubicBezTo>
                  <a:cubicBezTo>
                    <a:pt x="1887" y="613"/>
                    <a:pt x="1714" y="73"/>
                    <a:pt x="1514" y="13"/>
                  </a:cubicBezTo>
                  <a:cubicBezTo>
                    <a:pt x="1487" y="4"/>
                    <a:pt x="1450" y="1"/>
                    <a:pt x="1406" y="1"/>
                  </a:cubicBez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896;p74">
              <a:extLst>
                <a:ext uri="{FF2B5EF4-FFF2-40B4-BE49-F238E27FC236}">
                  <a16:creationId xmlns:a16="http://schemas.microsoft.com/office/drawing/2014/main" id="{3447CC91-8E7F-671E-1E41-B88A1A27AC35}"/>
                </a:ext>
              </a:extLst>
            </p:cNvPr>
            <p:cNvSpPr/>
            <p:nvPr/>
          </p:nvSpPr>
          <p:spPr>
            <a:xfrm>
              <a:off x="2384136" y="2922962"/>
              <a:ext cx="61985" cy="95150"/>
            </a:xfrm>
            <a:custGeom>
              <a:avLst/>
              <a:gdLst/>
              <a:ahLst/>
              <a:cxnLst/>
              <a:rect l="l" t="t" r="r" b="b"/>
              <a:pathLst>
                <a:path w="1426" h="2189" extrusionOk="0">
                  <a:moveTo>
                    <a:pt x="1157" y="1"/>
                  </a:moveTo>
                  <a:cubicBezTo>
                    <a:pt x="1035" y="1"/>
                    <a:pt x="835" y="186"/>
                    <a:pt x="766" y="269"/>
                  </a:cubicBezTo>
                  <a:cubicBezTo>
                    <a:pt x="689" y="363"/>
                    <a:pt x="700" y="438"/>
                    <a:pt x="501" y="621"/>
                  </a:cubicBezTo>
                  <a:cubicBezTo>
                    <a:pt x="303" y="806"/>
                    <a:pt x="359" y="871"/>
                    <a:pt x="386" y="1093"/>
                  </a:cubicBezTo>
                  <a:cubicBezTo>
                    <a:pt x="413" y="1315"/>
                    <a:pt x="257" y="1408"/>
                    <a:pt x="129" y="1593"/>
                  </a:cubicBezTo>
                  <a:cubicBezTo>
                    <a:pt x="0" y="1778"/>
                    <a:pt x="167" y="2053"/>
                    <a:pt x="435" y="2095"/>
                  </a:cubicBezTo>
                  <a:cubicBezTo>
                    <a:pt x="703" y="2136"/>
                    <a:pt x="787" y="2149"/>
                    <a:pt x="994" y="2182"/>
                  </a:cubicBezTo>
                  <a:cubicBezTo>
                    <a:pt x="1023" y="2187"/>
                    <a:pt x="1053" y="2189"/>
                    <a:pt x="1082" y="2189"/>
                  </a:cubicBezTo>
                  <a:cubicBezTo>
                    <a:pt x="1260" y="2189"/>
                    <a:pt x="1426" y="2115"/>
                    <a:pt x="1426" y="2115"/>
                  </a:cubicBezTo>
                  <a:cubicBezTo>
                    <a:pt x="1426" y="2115"/>
                    <a:pt x="1421" y="2074"/>
                    <a:pt x="1281" y="2047"/>
                  </a:cubicBezTo>
                  <a:cubicBezTo>
                    <a:pt x="1140" y="2021"/>
                    <a:pt x="1211" y="1879"/>
                    <a:pt x="1099" y="1824"/>
                  </a:cubicBezTo>
                  <a:cubicBezTo>
                    <a:pt x="1072" y="1811"/>
                    <a:pt x="1050" y="1807"/>
                    <a:pt x="1030" y="1807"/>
                  </a:cubicBezTo>
                  <a:cubicBezTo>
                    <a:pt x="983" y="1807"/>
                    <a:pt x="947" y="1832"/>
                    <a:pt x="886" y="1832"/>
                  </a:cubicBezTo>
                  <a:cubicBezTo>
                    <a:pt x="866" y="1832"/>
                    <a:pt x="844" y="1830"/>
                    <a:pt x="818" y="1823"/>
                  </a:cubicBezTo>
                  <a:cubicBezTo>
                    <a:pt x="677" y="1783"/>
                    <a:pt x="772" y="1759"/>
                    <a:pt x="695" y="1567"/>
                  </a:cubicBezTo>
                  <a:cubicBezTo>
                    <a:pt x="618" y="1373"/>
                    <a:pt x="700" y="1166"/>
                    <a:pt x="777" y="901"/>
                  </a:cubicBezTo>
                  <a:cubicBezTo>
                    <a:pt x="853" y="638"/>
                    <a:pt x="910" y="655"/>
                    <a:pt x="885" y="499"/>
                  </a:cubicBezTo>
                  <a:cubicBezTo>
                    <a:pt x="861" y="340"/>
                    <a:pt x="1279" y="49"/>
                    <a:pt x="1197" y="9"/>
                  </a:cubicBezTo>
                  <a:cubicBezTo>
                    <a:pt x="1185" y="3"/>
                    <a:pt x="1172" y="1"/>
                    <a:pt x="1157" y="1"/>
                  </a:cubicBezTo>
                  <a:close/>
                </a:path>
              </a:pathLst>
            </a:custGeom>
            <a:solidFill>
              <a:srgbClr val="1D1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897;p74">
              <a:extLst>
                <a:ext uri="{FF2B5EF4-FFF2-40B4-BE49-F238E27FC236}">
                  <a16:creationId xmlns:a16="http://schemas.microsoft.com/office/drawing/2014/main" id="{C82F14AC-19EC-E914-0409-8420E9BBAE48}"/>
                </a:ext>
              </a:extLst>
            </p:cNvPr>
            <p:cNvSpPr/>
            <p:nvPr/>
          </p:nvSpPr>
          <p:spPr>
            <a:xfrm>
              <a:off x="2491023" y="3057711"/>
              <a:ext cx="41468" cy="78242"/>
            </a:xfrm>
            <a:custGeom>
              <a:avLst/>
              <a:gdLst/>
              <a:ahLst/>
              <a:cxnLst/>
              <a:rect l="l" t="t" r="r" b="b"/>
              <a:pathLst>
                <a:path w="954" h="1800" extrusionOk="0">
                  <a:moveTo>
                    <a:pt x="953" y="1"/>
                  </a:moveTo>
                  <a:cubicBezTo>
                    <a:pt x="953" y="1"/>
                    <a:pt x="638" y="52"/>
                    <a:pt x="479" y="526"/>
                  </a:cubicBezTo>
                  <a:cubicBezTo>
                    <a:pt x="317" y="997"/>
                    <a:pt x="1" y="1799"/>
                    <a:pt x="1" y="1799"/>
                  </a:cubicBezTo>
                  <a:lnTo>
                    <a:pt x="943" y="153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898;p74">
              <a:extLst>
                <a:ext uri="{FF2B5EF4-FFF2-40B4-BE49-F238E27FC236}">
                  <a16:creationId xmlns:a16="http://schemas.microsoft.com/office/drawing/2014/main" id="{7E466D64-15AB-538E-9CB5-5DDC45C86C89}"/>
                </a:ext>
              </a:extLst>
            </p:cNvPr>
            <p:cNvSpPr/>
            <p:nvPr/>
          </p:nvSpPr>
          <p:spPr>
            <a:xfrm>
              <a:off x="2492979" y="3109612"/>
              <a:ext cx="39121" cy="39686"/>
            </a:xfrm>
            <a:custGeom>
              <a:avLst/>
              <a:gdLst/>
              <a:ahLst/>
              <a:cxnLst/>
              <a:rect l="l" t="t" r="r" b="b"/>
              <a:pathLst>
                <a:path w="900" h="913" extrusionOk="0">
                  <a:moveTo>
                    <a:pt x="900" y="0"/>
                  </a:moveTo>
                  <a:cubicBezTo>
                    <a:pt x="899" y="0"/>
                    <a:pt x="132" y="68"/>
                    <a:pt x="0" y="536"/>
                  </a:cubicBezTo>
                  <a:cubicBezTo>
                    <a:pt x="0" y="536"/>
                    <a:pt x="364" y="911"/>
                    <a:pt x="629" y="913"/>
                  </a:cubicBezTo>
                  <a:lnTo>
                    <a:pt x="897" y="543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0F08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899;p74">
              <a:extLst>
                <a:ext uri="{FF2B5EF4-FFF2-40B4-BE49-F238E27FC236}">
                  <a16:creationId xmlns:a16="http://schemas.microsoft.com/office/drawing/2014/main" id="{F1FC8DF6-47AA-AC0A-A98E-737E3846BDD4}"/>
                </a:ext>
              </a:extLst>
            </p:cNvPr>
            <p:cNvSpPr/>
            <p:nvPr/>
          </p:nvSpPr>
          <p:spPr>
            <a:xfrm>
              <a:off x="2439601" y="2981948"/>
              <a:ext cx="34904" cy="23038"/>
            </a:xfrm>
            <a:custGeom>
              <a:avLst/>
              <a:gdLst/>
              <a:ahLst/>
              <a:cxnLst/>
              <a:rect l="l" t="t" r="r" b="b"/>
              <a:pathLst>
                <a:path w="803" h="530" extrusionOk="0">
                  <a:moveTo>
                    <a:pt x="391" y="1"/>
                  </a:moveTo>
                  <a:cubicBezTo>
                    <a:pt x="389" y="1"/>
                    <a:pt x="386" y="1"/>
                    <a:pt x="384" y="1"/>
                  </a:cubicBezTo>
                  <a:cubicBezTo>
                    <a:pt x="279" y="6"/>
                    <a:pt x="185" y="97"/>
                    <a:pt x="107" y="153"/>
                  </a:cubicBezTo>
                  <a:cubicBezTo>
                    <a:pt x="30" y="210"/>
                    <a:pt x="1" y="328"/>
                    <a:pt x="6" y="399"/>
                  </a:cubicBezTo>
                  <a:cubicBezTo>
                    <a:pt x="14" y="470"/>
                    <a:pt x="151" y="529"/>
                    <a:pt x="151" y="529"/>
                  </a:cubicBezTo>
                  <a:cubicBezTo>
                    <a:pt x="151" y="529"/>
                    <a:pt x="529" y="495"/>
                    <a:pt x="557" y="495"/>
                  </a:cubicBezTo>
                  <a:cubicBezTo>
                    <a:pt x="585" y="495"/>
                    <a:pt x="802" y="448"/>
                    <a:pt x="730" y="267"/>
                  </a:cubicBezTo>
                  <a:cubicBezTo>
                    <a:pt x="658" y="91"/>
                    <a:pt x="498" y="1"/>
                    <a:pt x="391" y="1"/>
                  </a:cubicBezTo>
                  <a:close/>
                </a:path>
              </a:pathLst>
            </a:custGeom>
            <a:solidFill>
              <a:srgbClr val="100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00;p74">
              <a:extLst>
                <a:ext uri="{FF2B5EF4-FFF2-40B4-BE49-F238E27FC236}">
                  <a16:creationId xmlns:a16="http://schemas.microsoft.com/office/drawing/2014/main" id="{5EC4565F-EFA5-71A8-06DA-54AFDF2D298F}"/>
                </a:ext>
              </a:extLst>
            </p:cNvPr>
            <p:cNvSpPr/>
            <p:nvPr/>
          </p:nvSpPr>
          <p:spPr>
            <a:xfrm>
              <a:off x="2442861" y="2986468"/>
              <a:ext cx="32340" cy="25950"/>
            </a:xfrm>
            <a:custGeom>
              <a:avLst/>
              <a:gdLst/>
              <a:ahLst/>
              <a:cxnLst/>
              <a:rect l="l" t="t" r="r" b="b"/>
              <a:pathLst>
                <a:path w="744" h="597" extrusionOk="0">
                  <a:moveTo>
                    <a:pt x="361" y="1"/>
                  </a:moveTo>
                  <a:cubicBezTo>
                    <a:pt x="218" y="1"/>
                    <a:pt x="57" y="65"/>
                    <a:pt x="32" y="236"/>
                  </a:cubicBezTo>
                  <a:cubicBezTo>
                    <a:pt x="1" y="430"/>
                    <a:pt x="136" y="595"/>
                    <a:pt x="332" y="597"/>
                  </a:cubicBezTo>
                  <a:cubicBezTo>
                    <a:pt x="333" y="597"/>
                    <a:pt x="335" y="597"/>
                    <a:pt x="336" y="597"/>
                  </a:cubicBezTo>
                  <a:cubicBezTo>
                    <a:pt x="524" y="597"/>
                    <a:pt x="623" y="478"/>
                    <a:pt x="679" y="478"/>
                  </a:cubicBezTo>
                  <a:cubicBezTo>
                    <a:pt x="681" y="478"/>
                    <a:pt x="682" y="478"/>
                    <a:pt x="684" y="478"/>
                  </a:cubicBezTo>
                  <a:cubicBezTo>
                    <a:pt x="703" y="481"/>
                    <a:pt x="716" y="487"/>
                    <a:pt x="725" y="487"/>
                  </a:cubicBezTo>
                  <a:cubicBezTo>
                    <a:pt x="743" y="487"/>
                    <a:pt x="743" y="463"/>
                    <a:pt x="729" y="345"/>
                  </a:cubicBezTo>
                  <a:cubicBezTo>
                    <a:pt x="709" y="184"/>
                    <a:pt x="563" y="18"/>
                    <a:pt x="411" y="4"/>
                  </a:cubicBezTo>
                  <a:cubicBezTo>
                    <a:pt x="395" y="2"/>
                    <a:pt x="378" y="1"/>
                    <a:pt x="361" y="1"/>
                  </a:cubicBezTo>
                  <a:close/>
                </a:path>
              </a:pathLst>
            </a:custGeom>
            <a:solidFill>
              <a:srgbClr val="330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01;p74">
              <a:extLst>
                <a:ext uri="{FF2B5EF4-FFF2-40B4-BE49-F238E27FC236}">
                  <a16:creationId xmlns:a16="http://schemas.microsoft.com/office/drawing/2014/main" id="{2AF23731-3695-59AF-8D89-A767AA5C6103}"/>
                </a:ext>
              </a:extLst>
            </p:cNvPr>
            <p:cNvSpPr/>
            <p:nvPr/>
          </p:nvSpPr>
          <p:spPr>
            <a:xfrm>
              <a:off x="2483373" y="3097919"/>
              <a:ext cx="48857" cy="60072"/>
            </a:xfrm>
            <a:custGeom>
              <a:avLst/>
              <a:gdLst/>
              <a:ahLst/>
              <a:cxnLst/>
              <a:rect l="l" t="t" r="r" b="b"/>
              <a:pathLst>
                <a:path w="1124" h="1382" extrusionOk="0">
                  <a:moveTo>
                    <a:pt x="777" y="0"/>
                  </a:moveTo>
                  <a:cubicBezTo>
                    <a:pt x="697" y="0"/>
                    <a:pt x="614" y="5"/>
                    <a:pt x="542" y="19"/>
                  </a:cubicBezTo>
                  <a:cubicBezTo>
                    <a:pt x="307" y="67"/>
                    <a:pt x="328" y="209"/>
                    <a:pt x="164" y="417"/>
                  </a:cubicBezTo>
                  <a:cubicBezTo>
                    <a:pt x="1" y="622"/>
                    <a:pt x="165" y="846"/>
                    <a:pt x="362" y="846"/>
                  </a:cubicBezTo>
                  <a:cubicBezTo>
                    <a:pt x="366" y="846"/>
                    <a:pt x="370" y="846"/>
                    <a:pt x="374" y="846"/>
                  </a:cubicBezTo>
                  <a:cubicBezTo>
                    <a:pt x="578" y="839"/>
                    <a:pt x="621" y="627"/>
                    <a:pt x="641" y="515"/>
                  </a:cubicBezTo>
                  <a:cubicBezTo>
                    <a:pt x="647" y="481"/>
                    <a:pt x="674" y="468"/>
                    <a:pt x="709" y="468"/>
                  </a:cubicBezTo>
                  <a:cubicBezTo>
                    <a:pt x="791" y="468"/>
                    <a:pt x="924" y="538"/>
                    <a:pt x="967" y="564"/>
                  </a:cubicBezTo>
                  <a:cubicBezTo>
                    <a:pt x="1024" y="597"/>
                    <a:pt x="952" y="872"/>
                    <a:pt x="860" y="872"/>
                  </a:cubicBezTo>
                  <a:cubicBezTo>
                    <a:pt x="854" y="872"/>
                    <a:pt x="848" y="870"/>
                    <a:pt x="842" y="868"/>
                  </a:cubicBezTo>
                  <a:cubicBezTo>
                    <a:pt x="822" y="861"/>
                    <a:pt x="803" y="857"/>
                    <a:pt x="785" y="857"/>
                  </a:cubicBezTo>
                  <a:cubicBezTo>
                    <a:pt x="712" y="857"/>
                    <a:pt x="654" y="915"/>
                    <a:pt x="587" y="991"/>
                  </a:cubicBezTo>
                  <a:cubicBezTo>
                    <a:pt x="504" y="1086"/>
                    <a:pt x="686" y="1353"/>
                    <a:pt x="808" y="1373"/>
                  </a:cubicBezTo>
                  <a:cubicBezTo>
                    <a:pt x="851" y="1379"/>
                    <a:pt x="902" y="1382"/>
                    <a:pt x="949" y="1382"/>
                  </a:cubicBezTo>
                  <a:cubicBezTo>
                    <a:pt x="1037" y="1382"/>
                    <a:pt x="1115" y="1374"/>
                    <a:pt x="1115" y="1374"/>
                  </a:cubicBezTo>
                  <a:lnTo>
                    <a:pt x="1123" y="25"/>
                  </a:lnTo>
                  <a:cubicBezTo>
                    <a:pt x="1123" y="25"/>
                    <a:pt x="957" y="0"/>
                    <a:pt x="777" y="0"/>
                  </a:cubicBezTo>
                  <a:close/>
                </a:path>
              </a:pathLst>
            </a:custGeom>
            <a:solidFill>
              <a:srgbClr val="1A0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02;p74">
              <a:extLst>
                <a:ext uri="{FF2B5EF4-FFF2-40B4-BE49-F238E27FC236}">
                  <a16:creationId xmlns:a16="http://schemas.microsoft.com/office/drawing/2014/main" id="{8B5E87E3-E682-589D-EB2C-6D9C6D8657F5}"/>
                </a:ext>
              </a:extLst>
            </p:cNvPr>
            <p:cNvSpPr/>
            <p:nvPr/>
          </p:nvSpPr>
          <p:spPr>
            <a:xfrm>
              <a:off x="2453988" y="2991163"/>
              <a:ext cx="8694" cy="8476"/>
            </a:xfrm>
            <a:custGeom>
              <a:avLst/>
              <a:gdLst/>
              <a:ahLst/>
              <a:cxnLst/>
              <a:rect l="l" t="t" r="r" b="b"/>
              <a:pathLst>
                <a:path w="200" h="195" extrusionOk="0">
                  <a:moveTo>
                    <a:pt x="101" y="1"/>
                  </a:moveTo>
                  <a:cubicBezTo>
                    <a:pt x="54" y="1"/>
                    <a:pt x="7" y="32"/>
                    <a:pt x="4" y="94"/>
                  </a:cubicBezTo>
                  <a:cubicBezTo>
                    <a:pt x="1" y="149"/>
                    <a:pt x="44" y="194"/>
                    <a:pt x="100" y="194"/>
                  </a:cubicBezTo>
                  <a:cubicBezTo>
                    <a:pt x="155" y="194"/>
                    <a:pt x="199" y="149"/>
                    <a:pt x="198" y="94"/>
                  </a:cubicBezTo>
                  <a:cubicBezTo>
                    <a:pt x="195" y="32"/>
                    <a:pt x="148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03;p74">
              <a:extLst>
                <a:ext uri="{FF2B5EF4-FFF2-40B4-BE49-F238E27FC236}">
                  <a16:creationId xmlns:a16="http://schemas.microsoft.com/office/drawing/2014/main" id="{8C6A47CB-8CD5-944A-9660-2A02137ED7E5}"/>
                </a:ext>
              </a:extLst>
            </p:cNvPr>
            <p:cNvSpPr/>
            <p:nvPr/>
          </p:nvSpPr>
          <p:spPr>
            <a:xfrm>
              <a:off x="2451772" y="2989641"/>
              <a:ext cx="6259" cy="5564"/>
            </a:xfrm>
            <a:custGeom>
              <a:avLst/>
              <a:gdLst/>
              <a:ahLst/>
              <a:cxnLst/>
              <a:rect l="l" t="t" r="r" b="b"/>
              <a:pathLst>
                <a:path w="144" h="128" extrusionOk="0">
                  <a:moveTo>
                    <a:pt x="81" y="0"/>
                  </a:moveTo>
                  <a:cubicBezTo>
                    <a:pt x="0" y="3"/>
                    <a:pt x="0" y="123"/>
                    <a:pt x="80" y="127"/>
                  </a:cubicBezTo>
                  <a:cubicBezTo>
                    <a:pt x="115" y="127"/>
                    <a:pt x="144" y="99"/>
                    <a:pt x="144" y="64"/>
                  </a:cubicBezTo>
                  <a:cubicBezTo>
                    <a:pt x="144" y="28"/>
                    <a:pt x="115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04;p74">
              <a:extLst>
                <a:ext uri="{FF2B5EF4-FFF2-40B4-BE49-F238E27FC236}">
                  <a16:creationId xmlns:a16="http://schemas.microsoft.com/office/drawing/2014/main" id="{DB2DF308-76D0-49E3-5736-5D6912C8D76A}"/>
                </a:ext>
              </a:extLst>
            </p:cNvPr>
            <p:cNvSpPr/>
            <p:nvPr/>
          </p:nvSpPr>
          <p:spPr>
            <a:xfrm>
              <a:off x="2465812" y="2946869"/>
              <a:ext cx="42424" cy="75894"/>
            </a:xfrm>
            <a:custGeom>
              <a:avLst/>
              <a:gdLst/>
              <a:ahLst/>
              <a:cxnLst/>
              <a:rect l="l" t="t" r="r" b="b"/>
              <a:pathLst>
                <a:path w="976" h="1746" extrusionOk="0">
                  <a:moveTo>
                    <a:pt x="505" y="0"/>
                  </a:moveTo>
                  <a:cubicBezTo>
                    <a:pt x="365" y="0"/>
                    <a:pt x="319" y="64"/>
                    <a:pt x="196" y="202"/>
                  </a:cubicBezTo>
                  <a:cubicBezTo>
                    <a:pt x="31" y="385"/>
                    <a:pt x="127" y="619"/>
                    <a:pt x="192" y="702"/>
                  </a:cubicBezTo>
                  <a:cubicBezTo>
                    <a:pt x="393" y="950"/>
                    <a:pt x="210" y="1136"/>
                    <a:pt x="476" y="1151"/>
                  </a:cubicBezTo>
                  <a:cubicBezTo>
                    <a:pt x="476" y="1151"/>
                    <a:pt x="480" y="1284"/>
                    <a:pt x="307" y="1432"/>
                  </a:cubicBezTo>
                  <a:cubicBezTo>
                    <a:pt x="143" y="1575"/>
                    <a:pt x="0" y="1745"/>
                    <a:pt x="183" y="1745"/>
                  </a:cubicBezTo>
                  <a:cubicBezTo>
                    <a:pt x="191" y="1745"/>
                    <a:pt x="200" y="1745"/>
                    <a:pt x="210" y="1744"/>
                  </a:cubicBezTo>
                  <a:cubicBezTo>
                    <a:pt x="430" y="1728"/>
                    <a:pt x="676" y="1647"/>
                    <a:pt x="714" y="1435"/>
                  </a:cubicBezTo>
                  <a:cubicBezTo>
                    <a:pt x="752" y="1224"/>
                    <a:pt x="701" y="1008"/>
                    <a:pt x="701" y="1008"/>
                  </a:cubicBezTo>
                  <a:cubicBezTo>
                    <a:pt x="704" y="950"/>
                    <a:pt x="690" y="879"/>
                    <a:pt x="676" y="796"/>
                  </a:cubicBezTo>
                  <a:cubicBezTo>
                    <a:pt x="634" y="573"/>
                    <a:pt x="883" y="483"/>
                    <a:pt x="838" y="324"/>
                  </a:cubicBezTo>
                  <a:cubicBezTo>
                    <a:pt x="792" y="166"/>
                    <a:pt x="976" y="74"/>
                    <a:pt x="681" y="21"/>
                  </a:cubicBezTo>
                  <a:cubicBezTo>
                    <a:pt x="608" y="8"/>
                    <a:pt x="551" y="0"/>
                    <a:pt x="505" y="0"/>
                  </a:cubicBezTo>
                  <a:close/>
                </a:path>
              </a:pathLst>
            </a:custGeom>
            <a:solidFill>
              <a:srgbClr val="1D1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05;p74">
              <a:extLst>
                <a:ext uri="{FF2B5EF4-FFF2-40B4-BE49-F238E27FC236}">
                  <a16:creationId xmlns:a16="http://schemas.microsoft.com/office/drawing/2014/main" id="{DEDA7A45-7C03-C63D-64F1-34255F5C1B29}"/>
                </a:ext>
              </a:extLst>
            </p:cNvPr>
            <p:cNvSpPr/>
            <p:nvPr/>
          </p:nvSpPr>
          <p:spPr>
            <a:xfrm>
              <a:off x="2530839" y="3010462"/>
              <a:ext cx="160830" cy="287364"/>
            </a:xfrm>
            <a:custGeom>
              <a:avLst/>
              <a:gdLst/>
              <a:ahLst/>
              <a:cxnLst/>
              <a:rect l="l" t="t" r="r" b="b"/>
              <a:pathLst>
                <a:path w="3700" h="6611" extrusionOk="0">
                  <a:moveTo>
                    <a:pt x="3363" y="0"/>
                  </a:moveTo>
                  <a:lnTo>
                    <a:pt x="29" y="2509"/>
                  </a:lnTo>
                  <a:lnTo>
                    <a:pt x="0" y="6611"/>
                  </a:lnTo>
                  <a:cubicBezTo>
                    <a:pt x="0" y="6611"/>
                    <a:pt x="1336" y="6330"/>
                    <a:pt x="1357" y="6041"/>
                  </a:cubicBezTo>
                  <a:cubicBezTo>
                    <a:pt x="1378" y="5753"/>
                    <a:pt x="2278" y="4707"/>
                    <a:pt x="2366" y="4251"/>
                  </a:cubicBezTo>
                  <a:cubicBezTo>
                    <a:pt x="2453" y="3796"/>
                    <a:pt x="2623" y="3735"/>
                    <a:pt x="2749" y="3408"/>
                  </a:cubicBezTo>
                  <a:cubicBezTo>
                    <a:pt x="2876" y="3081"/>
                    <a:pt x="2796" y="3052"/>
                    <a:pt x="2752" y="2910"/>
                  </a:cubicBezTo>
                  <a:cubicBezTo>
                    <a:pt x="2709" y="2768"/>
                    <a:pt x="2771" y="2552"/>
                    <a:pt x="3235" y="2056"/>
                  </a:cubicBezTo>
                  <a:cubicBezTo>
                    <a:pt x="3700" y="1559"/>
                    <a:pt x="3228" y="1688"/>
                    <a:pt x="3241" y="1083"/>
                  </a:cubicBezTo>
                  <a:cubicBezTo>
                    <a:pt x="3250" y="719"/>
                    <a:pt x="3290" y="357"/>
                    <a:pt x="3363" y="0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06;p74">
              <a:extLst>
                <a:ext uri="{FF2B5EF4-FFF2-40B4-BE49-F238E27FC236}">
                  <a16:creationId xmlns:a16="http://schemas.microsoft.com/office/drawing/2014/main" id="{C3D5C95D-EE19-8567-AF76-7F82D70F86EA}"/>
                </a:ext>
              </a:extLst>
            </p:cNvPr>
            <p:cNvSpPr/>
            <p:nvPr/>
          </p:nvSpPr>
          <p:spPr>
            <a:xfrm>
              <a:off x="2547183" y="3102396"/>
              <a:ext cx="95976" cy="129707"/>
            </a:xfrm>
            <a:custGeom>
              <a:avLst/>
              <a:gdLst/>
              <a:ahLst/>
              <a:cxnLst/>
              <a:rect l="l" t="t" r="r" b="b"/>
              <a:pathLst>
                <a:path w="2208" h="2984" extrusionOk="0">
                  <a:moveTo>
                    <a:pt x="1827" y="1"/>
                  </a:moveTo>
                  <a:lnTo>
                    <a:pt x="1089" y="1244"/>
                  </a:lnTo>
                  <a:lnTo>
                    <a:pt x="0" y="2518"/>
                  </a:lnTo>
                  <a:lnTo>
                    <a:pt x="216" y="2984"/>
                  </a:lnTo>
                  <a:cubicBezTo>
                    <a:pt x="216" y="2984"/>
                    <a:pt x="929" y="2644"/>
                    <a:pt x="1039" y="2348"/>
                  </a:cubicBezTo>
                  <a:cubicBezTo>
                    <a:pt x="1197" y="1929"/>
                    <a:pt x="2207" y="403"/>
                    <a:pt x="1827" y="1"/>
                  </a:cubicBezTo>
                  <a:close/>
                </a:path>
              </a:pathLst>
            </a:custGeom>
            <a:solidFill>
              <a:srgbClr val="1A0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07;p74">
              <a:extLst>
                <a:ext uri="{FF2B5EF4-FFF2-40B4-BE49-F238E27FC236}">
                  <a16:creationId xmlns:a16="http://schemas.microsoft.com/office/drawing/2014/main" id="{807802A7-B9F3-862B-BB92-F6F3064188FD}"/>
                </a:ext>
              </a:extLst>
            </p:cNvPr>
            <p:cNvSpPr/>
            <p:nvPr/>
          </p:nvSpPr>
          <p:spPr>
            <a:xfrm>
              <a:off x="2531013" y="3173248"/>
              <a:ext cx="37034" cy="97280"/>
            </a:xfrm>
            <a:custGeom>
              <a:avLst/>
              <a:gdLst/>
              <a:ahLst/>
              <a:cxnLst/>
              <a:rect l="l" t="t" r="r" b="b"/>
              <a:pathLst>
                <a:path w="852" h="2238" extrusionOk="0">
                  <a:moveTo>
                    <a:pt x="16" y="1"/>
                  </a:moveTo>
                  <a:lnTo>
                    <a:pt x="1" y="2237"/>
                  </a:lnTo>
                  <a:cubicBezTo>
                    <a:pt x="6" y="2237"/>
                    <a:pt x="11" y="2237"/>
                    <a:pt x="17" y="2237"/>
                  </a:cubicBezTo>
                  <a:cubicBezTo>
                    <a:pt x="455" y="2237"/>
                    <a:pt x="413" y="2113"/>
                    <a:pt x="619" y="1841"/>
                  </a:cubicBezTo>
                  <a:cubicBezTo>
                    <a:pt x="829" y="1567"/>
                    <a:pt x="851" y="1194"/>
                    <a:pt x="773" y="755"/>
                  </a:cubicBezTo>
                  <a:cubicBezTo>
                    <a:pt x="695" y="316"/>
                    <a:pt x="686" y="253"/>
                    <a:pt x="686" y="253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E19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08;p74">
              <a:extLst>
                <a:ext uri="{FF2B5EF4-FFF2-40B4-BE49-F238E27FC236}">
                  <a16:creationId xmlns:a16="http://schemas.microsoft.com/office/drawing/2014/main" id="{F86C5B98-F862-A647-216C-B06A857D59B2}"/>
                </a:ext>
              </a:extLst>
            </p:cNvPr>
            <p:cNvSpPr/>
            <p:nvPr/>
          </p:nvSpPr>
          <p:spPr>
            <a:xfrm>
              <a:off x="2584826" y="3002638"/>
              <a:ext cx="90891" cy="96889"/>
            </a:xfrm>
            <a:custGeom>
              <a:avLst/>
              <a:gdLst/>
              <a:ahLst/>
              <a:cxnLst/>
              <a:rect l="l" t="t" r="r" b="b"/>
              <a:pathLst>
                <a:path w="2091" h="2229" extrusionOk="0">
                  <a:moveTo>
                    <a:pt x="1742" y="1"/>
                  </a:moveTo>
                  <a:cubicBezTo>
                    <a:pt x="1491" y="1"/>
                    <a:pt x="1087" y="124"/>
                    <a:pt x="846" y="269"/>
                  </a:cubicBezTo>
                  <a:cubicBezTo>
                    <a:pt x="550" y="448"/>
                    <a:pt x="63" y="988"/>
                    <a:pt x="29" y="1512"/>
                  </a:cubicBezTo>
                  <a:cubicBezTo>
                    <a:pt x="1" y="1930"/>
                    <a:pt x="433" y="2228"/>
                    <a:pt x="685" y="2228"/>
                  </a:cubicBezTo>
                  <a:cubicBezTo>
                    <a:pt x="750" y="2228"/>
                    <a:pt x="802" y="2209"/>
                    <a:pt x="832" y="2167"/>
                  </a:cubicBezTo>
                  <a:cubicBezTo>
                    <a:pt x="875" y="2108"/>
                    <a:pt x="1027" y="1765"/>
                    <a:pt x="1236" y="1609"/>
                  </a:cubicBezTo>
                  <a:cubicBezTo>
                    <a:pt x="1443" y="1452"/>
                    <a:pt x="1431" y="1136"/>
                    <a:pt x="1524" y="1068"/>
                  </a:cubicBezTo>
                  <a:cubicBezTo>
                    <a:pt x="1616" y="998"/>
                    <a:pt x="1939" y="487"/>
                    <a:pt x="1958" y="392"/>
                  </a:cubicBezTo>
                  <a:cubicBezTo>
                    <a:pt x="1977" y="299"/>
                    <a:pt x="2091" y="95"/>
                    <a:pt x="1885" y="21"/>
                  </a:cubicBezTo>
                  <a:cubicBezTo>
                    <a:pt x="1848" y="7"/>
                    <a:pt x="1799" y="1"/>
                    <a:pt x="1742" y="1"/>
                  </a:cubicBezTo>
                  <a:close/>
                </a:path>
              </a:pathLst>
            </a:custGeom>
            <a:solidFill>
              <a:srgbClr val="753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09;p74">
              <a:extLst>
                <a:ext uri="{FF2B5EF4-FFF2-40B4-BE49-F238E27FC236}">
                  <a16:creationId xmlns:a16="http://schemas.microsoft.com/office/drawing/2014/main" id="{936C4F89-0FAE-02E5-723F-FCE0398FDE77}"/>
                </a:ext>
              </a:extLst>
            </p:cNvPr>
            <p:cNvSpPr/>
            <p:nvPr/>
          </p:nvSpPr>
          <p:spPr>
            <a:xfrm>
              <a:off x="2531534" y="2866976"/>
              <a:ext cx="176217" cy="327919"/>
            </a:xfrm>
            <a:custGeom>
              <a:avLst/>
              <a:gdLst/>
              <a:ahLst/>
              <a:cxnLst/>
              <a:rect l="l" t="t" r="r" b="b"/>
              <a:pathLst>
                <a:path w="4054" h="7544" extrusionOk="0">
                  <a:moveTo>
                    <a:pt x="561" y="1"/>
                  </a:moveTo>
                  <a:cubicBezTo>
                    <a:pt x="252" y="1"/>
                    <a:pt x="50" y="133"/>
                    <a:pt x="50" y="133"/>
                  </a:cubicBezTo>
                  <a:lnTo>
                    <a:pt x="1" y="7362"/>
                  </a:lnTo>
                  <a:cubicBezTo>
                    <a:pt x="376" y="7365"/>
                    <a:pt x="393" y="7541"/>
                    <a:pt x="902" y="7544"/>
                  </a:cubicBezTo>
                  <a:cubicBezTo>
                    <a:pt x="903" y="7544"/>
                    <a:pt x="904" y="7544"/>
                    <a:pt x="905" y="7544"/>
                  </a:cubicBezTo>
                  <a:cubicBezTo>
                    <a:pt x="1411" y="7544"/>
                    <a:pt x="1583" y="6898"/>
                    <a:pt x="1623" y="6689"/>
                  </a:cubicBezTo>
                  <a:cubicBezTo>
                    <a:pt x="1662" y="6479"/>
                    <a:pt x="1870" y="6110"/>
                    <a:pt x="2003" y="5868"/>
                  </a:cubicBezTo>
                  <a:cubicBezTo>
                    <a:pt x="2138" y="5624"/>
                    <a:pt x="2271" y="5360"/>
                    <a:pt x="2123" y="5325"/>
                  </a:cubicBezTo>
                  <a:cubicBezTo>
                    <a:pt x="1977" y="5289"/>
                    <a:pt x="1934" y="5008"/>
                    <a:pt x="1785" y="4902"/>
                  </a:cubicBezTo>
                  <a:cubicBezTo>
                    <a:pt x="1637" y="4795"/>
                    <a:pt x="1884" y="4218"/>
                    <a:pt x="1959" y="4008"/>
                  </a:cubicBezTo>
                  <a:cubicBezTo>
                    <a:pt x="2036" y="3800"/>
                    <a:pt x="2338" y="3767"/>
                    <a:pt x="2452" y="3504"/>
                  </a:cubicBezTo>
                  <a:cubicBezTo>
                    <a:pt x="2501" y="3392"/>
                    <a:pt x="2596" y="3360"/>
                    <a:pt x="2710" y="3360"/>
                  </a:cubicBezTo>
                  <a:cubicBezTo>
                    <a:pt x="2864" y="3360"/>
                    <a:pt x="3052" y="3419"/>
                    <a:pt x="3203" y="3421"/>
                  </a:cubicBezTo>
                  <a:cubicBezTo>
                    <a:pt x="3203" y="3421"/>
                    <a:pt x="3204" y="3421"/>
                    <a:pt x="3204" y="3421"/>
                  </a:cubicBezTo>
                  <a:cubicBezTo>
                    <a:pt x="3466" y="3421"/>
                    <a:pt x="3339" y="2894"/>
                    <a:pt x="3247" y="2667"/>
                  </a:cubicBezTo>
                  <a:cubicBezTo>
                    <a:pt x="3154" y="2439"/>
                    <a:pt x="3173" y="2298"/>
                    <a:pt x="3249" y="2298"/>
                  </a:cubicBezTo>
                  <a:cubicBezTo>
                    <a:pt x="3324" y="2298"/>
                    <a:pt x="3549" y="2492"/>
                    <a:pt x="3623" y="2668"/>
                  </a:cubicBezTo>
                  <a:cubicBezTo>
                    <a:pt x="3697" y="2846"/>
                    <a:pt x="3900" y="3232"/>
                    <a:pt x="3900" y="3232"/>
                  </a:cubicBezTo>
                  <a:cubicBezTo>
                    <a:pt x="3900" y="3232"/>
                    <a:pt x="3901" y="3109"/>
                    <a:pt x="3977" y="2899"/>
                  </a:cubicBezTo>
                  <a:cubicBezTo>
                    <a:pt x="4054" y="2690"/>
                    <a:pt x="3734" y="2321"/>
                    <a:pt x="3736" y="2022"/>
                  </a:cubicBezTo>
                  <a:cubicBezTo>
                    <a:pt x="3737" y="1723"/>
                    <a:pt x="3443" y="1355"/>
                    <a:pt x="3274" y="1177"/>
                  </a:cubicBezTo>
                  <a:cubicBezTo>
                    <a:pt x="3107" y="998"/>
                    <a:pt x="1984" y="241"/>
                    <a:pt x="1984" y="241"/>
                  </a:cubicBezTo>
                  <a:cubicBezTo>
                    <a:pt x="1984" y="241"/>
                    <a:pt x="922" y="12"/>
                    <a:pt x="595" y="1"/>
                  </a:cubicBezTo>
                  <a:cubicBezTo>
                    <a:pt x="584" y="1"/>
                    <a:pt x="572" y="1"/>
                    <a:pt x="561" y="1"/>
                  </a:cubicBezTo>
                  <a:close/>
                </a:path>
              </a:pathLst>
            </a:custGeom>
            <a:solidFill>
              <a:srgbClr val="3A2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10;p74">
              <a:extLst>
                <a:ext uri="{FF2B5EF4-FFF2-40B4-BE49-F238E27FC236}">
                  <a16:creationId xmlns:a16="http://schemas.microsoft.com/office/drawing/2014/main" id="{10353396-EE41-5D94-224D-41D5E3C2EB06}"/>
                </a:ext>
              </a:extLst>
            </p:cNvPr>
            <p:cNvSpPr/>
            <p:nvPr/>
          </p:nvSpPr>
          <p:spPr>
            <a:xfrm>
              <a:off x="2531534" y="3114350"/>
              <a:ext cx="50205" cy="80545"/>
            </a:xfrm>
            <a:custGeom>
              <a:avLst/>
              <a:gdLst/>
              <a:ahLst/>
              <a:cxnLst/>
              <a:rect l="l" t="t" r="r" b="b"/>
              <a:pathLst>
                <a:path w="1155" h="1853" extrusionOk="0">
                  <a:moveTo>
                    <a:pt x="607" y="0"/>
                  </a:moveTo>
                  <a:cubicBezTo>
                    <a:pt x="570" y="0"/>
                    <a:pt x="548" y="8"/>
                    <a:pt x="548" y="8"/>
                  </a:cubicBezTo>
                  <a:cubicBezTo>
                    <a:pt x="548" y="8"/>
                    <a:pt x="817" y="265"/>
                    <a:pt x="816" y="626"/>
                  </a:cubicBezTo>
                  <a:cubicBezTo>
                    <a:pt x="814" y="989"/>
                    <a:pt x="4" y="1251"/>
                    <a:pt x="4" y="1251"/>
                  </a:cubicBezTo>
                  <a:lnTo>
                    <a:pt x="1" y="1671"/>
                  </a:lnTo>
                  <a:cubicBezTo>
                    <a:pt x="376" y="1674"/>
                    <a:pt x="394" y="1848"/>
                    <a:pt x="902" y="1853"/>
                  </a:cubicBezTo>
                  <a:cubicBezTo>
                    <a:pt x="964" y="1853"/>
                    <a:pt x="1026" y="1842"/>
                    <a:pt x="1085" y="1821"/>
                  </a:cubicBezTo>
                  <a:cubicBezTo>
                    <a:pt x="1024" y="1634"/>
                    <a:pt x="946" y="1429"/>
                    <a:pt x="947" y="1256"/>
                  </a:cubicBezTo>
                  <a:cubicBezTo>
                    <a:pt x="949" y="801"/>
                    <a:pt x="1154" y="538"/>
                    <a:pt x="953" y="236"/>
                  </a:cubicBezTo>
                  <a:cubicBezTo>
                    <a:pt x="817" y="33"/>
                    <a:pt x="681" y="0"/>
                    <a:pt x="607" y="0"/>
                  </a:cubicBez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11;p74">
              <a:extLst>
                <a:ext uri="{FF2B5EF4-FFF2-40B4-BE49-F238E27FC236}">
                  <a16:creationId xmlns:a16="http://schemas.microsoft.com/office/drawing/2014/main" id="{9923A47F-0C9B-2649-DB01-53C907D31A94}"/>
                </a:ext>
              </a:extLst>
            </p:cNvPr>
            <p:cNvSpPr/>
            <p:nvPr/>
          </p:nvSpPr>
          <p:spPr>
            <a:xfrm>
              <a:off x="2462639" y="2858282"/>
              <a:ext cx="142095" cy="32861"/>
            </a:xfrm>
            <a:custGeom>
              <a:avLst/>
              <a:gdLst/>
              <a:ahLst/>
              <a:cxnLst/>
              <a:rect l="l" t="t" r="r" b="b"/>
              <a:pathLst>
                <a:path w="3269" h="756" extrusionOk="0">
                  <a:moveTo>
                    <a:pt x="864" y="0"/>
                  </a:moveTo>
                  <a:cubicBezTo>
                    <a:pt x="693" y="0"/>
                    <a:pt x="0" y="274"/>
                    <a:pt x="18" y="398"/>
                  </a:cubicBezTo>
                  <a:cubicBezTo>
                    <a:pt x="34" y="510"/>
                    <a:pt x="191" y="739"/>
                    <a:pt x="347" y="739"/>
                  </a:cubicBezTo>
                  <a:cubicBezTo>
                    <a:pt x="362" y="739"/>
                    <a:pt x="377" y="737"/>
                    <a:pt x="392" y="732"/>
                  </a:cubicBezTo>
                  <a:cubicBezTo>
                    <a:pt x="563" y="681"/>
                    <a:pt x="806" y="404"/>
                    <a:pt x="956" y="404"/>
                  </a:cubicBezTo>
                  <a:cubicBezTo>
                    <a:pt x="956" y="404"/>
                    <a:pt x="957" y="404"/>
                    <a:pt x="957" y="404"/>
                  </a:cubicBezTo>
                  <a:cubicBezTo>
                    <a:pt x="1078" y="404"/>
                    <a:pt x="1151" y="309"/>
                    <a:pt x="1222" y="309"/>
                  </a:cubicBezTo>
                  <a:cubicBezTo>
                    <a:pt x="1240" y="309"/>
                    <a:pt x="1258" y="315"/>
                    <a:pt x="1277" y="330"/>
                  </a:cubicBezTo>
                  <a:cubicBezTo>
                    <a:pt x="1370" y="405"/>
                    <a:pt x="1633" y="442"/>
                    <a:pt x="1633" y="442"/>
                  </a:cubicBezTo>
                  <a:cubicBezTo>
                    <a:pt x="1633" y="442"/>
                    <a:pt x="1896" y="408"/>
                    <a:pt x="1991" y="334"/>
                  </a:cubicBezTo>
                  <a:cubicBezTo>
                    <a:pt x="2010" y="320"/>
                    <a:pt x="2028" y="314"/>
                    <a:pt x="2046" y="314"/>
                  </a:cubicBezTo>
                  <a:cubicBezTo>
                    <a:pt x="2118" y="314"/>
                    <a:pt x="2191" y="410"/>
                    <a:pt x="2310" y="411"/>
                  </a:cubicBezTo>
                  <a:cubicBezTo>
                    <a:pt x="2460" y="413"/>
                    <a:pt x="2704" y="695"/>
                    <a:pt x="2871" y="749"/>
                  </a:cubicBezTo>
                  <a:cubicBezTo>
                    <a:pt x="2886" y="753"/>
                    <a:pt x="2901" y="755"/>
                    <a:pt x="2916" y="755"/>
                  </a:cubicBezTo>
                  <a:cubicBezTo>
                    <a:pt x="3072" y="755"/>
                    <a:pt x="3232" y="529"/>
                    <a:pt x="3250" y="417"/>
                  </a:cubicBezTo>
                  <a:cubicBezTo>
                    <a:pt x="3269" y="296"/>
                    <a:pt x="2577" y="12"/>
                    <a:pt x="2407" y="11"/>
                  </a:cubicBezTo>
                  <a:cubicBezTo>
                    <a:pt x="2406" y="11"/>
                    <a:pt x="2405" y="11"/>
                    <a:pt x="2404" y="11"/>
                  </a:cubicBezTo>
                  <a:cubicBezTo>
                    <a:pt x="2265" y="11"/>
                    <a:pt x="2280" y="107"/>
                    <a:pt x="2168" y="107"/>
                  </a:cubicBezTo>
                  <a:cubicBezTo>
                    <a:pt x="2147" y="107"/>
                    <a:pt x="2120" y="103"/>
                    <a:pt x="2087" y="95"/>
                  </a:cubicBezTo>
                  <a:cubicBezTo>
                    <a:pt x="1882" y="42"/>
                    <a:pt x="1759" y="24"/>
                    <a:pt x="1637" y="22"/>
                  </a:cubicBezTo>
                  <a:cubicBezTo>
                    <a:pt x="1633" y="22"/>
                    <a:pt x="1628" y="22"/>
                    <a:pt x="1623" y="22"/>
                  </a:cubicBezTo>
                  <a:cubicBezTo>
                    <a:pt x="1505" y="22"/>
                    <a:pt x="1384" y="41"/>
                    <a:pt x="1185" y="89"/>
                  </a:cubicBezTo>
                  <a:cubicBezTo>
                    <a:pt x="1153" y="97"/>
                    <a:pt x="1128" y="100"/>
                    <a:pt x="1107" y="100"/>
                  </a:cubicBezTo>
                  <a:cubicBezTo>
                    <a:pt x="991" y="100"/>
                    <a:pt x="1009" y="1"/>
                    <a:pt x="865" y="0"/>
                  </a:cubicBezTo>
                  <a:cubicBezTo>
                    <a:pt x="865" y="0"/>
                    <a:pt x="864" y="0"/>
                    <a:pt x="864" y="0"/>
                  </a:cubicBezTo>
                  <a:close/>
                </a:path>
              </a:pathLst>
            </a:custGeom>
            <a:solidFill>
              <a:srgbClr val="8A4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12;p74">
              <a:extLst>
                <a:ext uri="{FF2B5EF4-FFF2-40B4-BE49-F238E27FC236}">
                  <a16:creationId xmlns:a16="http://schemas.microsoft.com/office/drawing/2014/main" id="{B27E6AB7-73C0-D7E9-CC18-E7FE55C7F56E}"/>
                </a:ext>
              </a:extLst>
            </p:cNvPr>
            <p:cNvSpPr/>
            <p:nvPr/>
          </p:nvSpPr>
          <p:spPr>
            <a:xfrm>
              <a:off x="2539402" y="2929960"/>
              <a:ext cx="121144" cy="74808"/>
            </a:xfrm>
            <a:custGeom>
              <a:avLst/>
              <a:gdLst/>
              <a:ahLst/>
              <a:cxnLst/>
              <a:rect l="l" t="t" r="r" b="b"/>
              <a:pathLst>
                <a:path w="2787" h="1721" extrusionOk="0">
                  <a:moveTo>
                    <a:pt x="797" y="0"/>
                  </a:moveTo>
                  <a:cubicBezTo>
                    <a:pt x="641" y="0"/>
                    <a:pt x="480" y="40"/>
                    <a:pt x="330" y="182"/>
                  </a:cubicBezTo>
                  <a:cubicBezTo>
                    <a:pt x="0" y="496"/>
                    <a:pt x="315" y="657"/>
                    <a:pt x="417" y="1182"/>
                  </a:cubicBezTo>
                  <a:cubicBezTo>
                    <a:pt x="494" y="1577"/>
                    <a:pt x="506" y="1720"/>
                    <a:pt x="628" y="1720"/>
                  </a:cubicBezTo>
                  <a:cubicBezTo>
                    <a:pt x="668" y="1720"/>
                    <a:pt x="721" y="1705"/>
                    <a:pt x="792" y="1678"/>
                  </a:cubicBezTo>
                  <a:cubicBezTo>
                    <a:pt x="1077" y="1568"/>
                    <a:pt x="1084" y="1429"/>
                    <a:pt x="1206" y="1108"/>
                  </a:cubicBezTo>
                  <a:cubicBezTo>
                    <a:pt x="1245" y="1003"/>
                    <a:pt x="1327" y="957"/>
                    <a:pt x="1431" y="957"/>
                  </a:cubicBezTo>
                  <a:cubicBezTo>
                    <a:pt x="1646" y="957"/>
                    <a:pt x="1961" y="1150"/>
                    <a:pt x="2228" y="1419"/>
                  </a:cubicBezTo>
                  <a:cubicBezTo>
                    <a:pt x="2317" y="1509"/>
                    <a:pt x="2397" y="1546"/>
                    <a:pt x="2465" y="1546"/>
                  </a:cubicBezTo>
                  <a:cubicBezTo>
                    <a:pt x="2697" y="1546"/>
                    <a:pt x="2787" y="1120"/>
                    <a:pt x="2626" y="956"/>
                  </a:cubicBezTo>
                  <a:cubicBezTo>
                    <a:pt x="2109" y="437"/>
                    <a:pt x="1561" y="60"/>
                    <a:pt x="1303" y="58"/>
                  </a:cubicBezTo>
                  <a:cubicBezTo>
                    <a:pt x="1162" y="57"/>
                    <a:pt x="984" y="0"/>
                    <a:pt x="797" y="0"/>
                  </a:cubicBez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13;p74">
              <a:extLst>
                <a:ext uri="{FF2B5EF4-FFF2-40B4-BE49-F238E27FC236}">
                  <a16:creationId xmlns:a16="http://schemas.microsoft.com/office/drawing/2014/main" id="{9C824931-9FE8-4530-F629-F5A78F7F9B3A}"/>
                </a:ext>
              </a:extLst>
            </p:cNvPr>
            <p:cNvSpPr/>
            <p:nvPr/>
          </p:nvSpPr>
          <p:spPr>
            <a:xfrm>
              <a:off x="2574220" y="2971168"/>
              <a:ext cx="86848" cy="48466"/>
            </a:xfrm>
            <a:custGeom>
              <a:avLst/>
              <a:gdLst/>
              <a:ahLst/>
              <a:cxnLst/>
              <a:rect l="l" t="t" r="r" b="b"/>
              <a:pathLst>
                <a:path w="1998" h="1115" extrusionOk="0">
                  <a:moveTo>
                    <a:pt x="595" y="0"/>
                  </a:moveTo>
                  <a:cubicBezTo>
                    <a:pt x="555" y="0"/>
                    <a:pt x="522" y="4"/>
                    <a:pt x="496" y="11"/>
                  </a:cubicBezTo>
                  <a:cubicBezTo>
                    <a:pt x="294" y="70"/>
                    <a:pt x="115" y="607"/>
                    <a:pt x="115" y="607"/>
                  </a:cubicBezTo>
                  <a:cubicBezTo>
                    <a:pt x="1" y="881"/>
                    <a:pt x="436" y="1054"/>
                    <a:pt x="661" y="1106"/>
                  </a:cubicBezTo>
                  <a:cubicBezTo>
                    <a:pt x="687" y="1112"/>
                    <a:pt x="715" y="1114"/>
                    <a:pt x="744" y="1114"/>
                  </a:cubicBezTo>
                  <a:cubicBezTo>
                    <a:pt x="959" y="1114"/>
                    <a:pt x="1231" y="961"/>
                    <a:pt x="1589" y="898"/>
                  </a:cubicBezTo>
                  <a:cubicBezTo>
                    <a:pt x="1998" y="827"/>
                    <a:pt x="1776" y="495"/>
                    <a:pt x="1594" y="317"/>
                  </a:cubicBezTo>
                  <a:cubicBezTo>
                    <a:pt x="1435" y="162"/>
                    <a:pt x="870" y="0"/>
                    <a:pt x="595" y="0"/>
                  </a:cubicBez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14;p74">
              <a:extLst>
                <a:ext uri="{FF2B5EF4-FFF2-40B4-BE49-F238E27FC236}">
                  <a16:creationId xmlns:a16="http://schemas.microsoft.com/office/drawing/2014/main" id="{78B81F54-77AC-788A-898F-8A7714D12532}"/>
                </a:ext>
              </a:extLst>
            </p:cNvPr>
            <p:cNvSpPr/>
            <p:nvPr/>
          </p:nvSpPr>
          <p:spPr>
            <a:xfrm>
              <a:off x="2619295" y="2924353"/>
              <a:ext cx="62245" cy="95150"/>
            </a:xfrm>
            <a:custGeom>
              <a:avLst/>
              <a:gdLst/>
              <a:ahLst/>
              <a:cxnLst/>
              <a:rect l="l" t="t" r="r" b="b"/>
              <a:pathLst>
                <a:path w="1432" h="2189" extrusionOk="0">
                  <a:moveTo>
                    <a:pt x="296" y="0"/>
                  </a:moveTo>
                  <a:cubicBezTo>
                    <a:pt x="283" y="0"/>
                    <a:pt x="270" y="3"/>
                    <a:pt x="258" y="8"/>
                  </a:cubicBezTo>
                  <a:cubicBezTo>
                    <a:pt x="174" y="47"/>
                    <a:pt x="589" y="342"/>
                    <a:pt x="563" y="501"/>
                  </a:cubicBezTo>
                  <a:cubicBezTo>
                    <a:pt x="536" y="658"/>
                    <a:pt x="592" y="641"/>
                    <a:pt x="666" y="905"/>
                  </a:cubicBezTo>
                  <a:cubicBezTo>
                    <a:pt x="739" y="1169"/>
                    <a:pt x="819" y="1379"/>
                    <a:pt x="740" y="1570"/>
                  </a:cubicBezTo>
                  <a:cubicBezTo>
                    <a:pt x="660" y="1762"/>
                    <a:pt x="754" y="1786"/>
                    <a:pt x="613" y="1825"/>
                  </a:cubicBezTo>
                  <a:cubicBezTo>
                    <a:pt x="588" y="1831"/>
                    <a:pt x="566" y="1834"/>
                    <a:pt x="547" y="1834"/>
                  </a:cubicBezTo>
                  <a:cubicBezTo>
                    <a:pt x="484" y="1834"/>
                    <a:pt x="448" y="1806"/>
                    <a:pt x="398" y="1806"/>
                  </a:cubicBezTo>
                  <a:cubicBezTo>
                    <a:pt x="378" y="1806"/>
                    <a:pt x="357" y="1810"/>
                    <a:pt x="331" y="1822"/>
                  </a:cubicBezTo>
                  <a:cubicBezTo>
                    <a:pt x="218" y="1873"/>
                    <a:pt x="288" y="2018"/>
                    <a:pt x="146" y="2043"/>
                  </a:cubicBezTo>
                  <a:cubicBezTo>
                    <a:pt x="5" y="2069"/>
                    <a:pt x="1" y="2110"/>
                    <a:pt x="1" y="2110"/>
                  </a:cubicBezTo>
                  <a:cubicBezTo>
                    <a:pt x="1" y="2110"/>
                    <a:pt x="173" y="2189"/>
                    <a:pt x="357" y="2189"/>
                  </a:cubicBezTo>
                  <a:cubicBezTo>
                    <a:pt x="382" y="2189"/>
                    <a:pt x="407" y="2187"/>
                    <a:pt x="433" y="2184"/>
                  </a:cubicBezTo>
                  <a:cubicBezTo>
                    <a:pt x="640" y="2156"/>
                    <a:pt x="724" y="2140"/>
                    <a:pt x="992" y="2104"/>
                  </a:cubicBezTo>
                  <a:cubicBezTo>
                    <a:pt x="1258" y="2067"/>
                    <a:pt x="1431" y="1791"/>
                    <a:pt x="1304" y="1606"/>
                  </a:cubicBezTo>
                  <a:cubicBezTo>
                    <a:pt x="1178" y="1419"/>
                    <a:pt x="1026" y="1325"/>
                    <a:pt x="1055" y="1103"/>
                  </a:cubicBezTo>
                  <a:cubicBezTo>
                    <a:pt x="1085" y="879"/>
                    <a:pt x="1141" y="816"/>
                    <a:pt x="946" y="629"/>
                  </a:cubicBezTo>
                  <a:cubicBezTo>
                    <a:pt x="749" y="445"/>
                    <a:pt x="761" y="366"/>
                    <a:pt x="686" y="273"/>
                  </a:cubicBezTo>
                  <a:cubicBezTo>
                    <a:pt x="618" y="189"/>
                    <a:pt x="419" y="0"/>
                    <a:pt x="296" y="0"/>
                  </a:cubicBezTo>
                  <a:close/>
                </a:path>
              </a:pathLst>
            </a:custGeom>
            <a:solidFill>
              <a:srgbClr val="1D1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15;p74">
              <a:extLst>
                <a:ext uri="{FF2B5EF4-FFF2-40B4-BE49-F238E27FC236}">
                  <a16:creationId xmlns:a16="http://schemas.microsoft.com/office/drawing/2014/main" id="{521F7657-B2EE-569A-700B-A36CDAE31BCF}"/>
                </a:ext>
              </a:extLst>
            </p:cNvPr>
            <p:cNvSpPr/>
            <p:nvPr/>
          </p:nvSpPr>
          <p:spPr>
            <a:xfrm>
              <a:off x="2531926" y="3057711"/>
              <a:ext cx="40859" cy="78807"/>
            </a:xfrm>
            <a:custGeom>
              <a:avLst/>
              <a:gdLst/>
              <a:ahLst/>
              <a:cxnLst/>
              <a:rect l="l" t="t" r="r" b="b"/>
              <a:pathLst>
                <a:path w="940" h="1813" extrusionOk="0">
                  <a:moveTo>
                    <a:pt x="12" y="1"/>
                  </a:moveTo>
                  <a:lnTo>
                    <a:pt x="1" y="1533"/>
                  </a:lnTo>
                  <a:lnTo>
                    <a:pt x="940" y="1812"/>
                  </a:lnTo>
                  <a:cubicBezTo>
                    <a:pt x="940" y="1812"/>
                    <a:pt x="634" y="1005"/>
                    <a:pt x="480" y="530"/>
                  </a:cubicBezTo>
                  <a:cubicBezTo>
                    <a:pt x="325" y="57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66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16;p74">
              <a:extLst>
                <a:ext uri="{FF2B5EF4-FFF2-40B4-BE49-F238E27FC236}">
                  <a16:creationId xmlns:a16="http://schemas.microsoft.com/office/drawing/2014/main" id="{CE72384C-8543-23FF-9390-068BD984A3B3}"/>
                </a:ext>
              </a:extLst>
            </p:cNvPr>
            <p:cNvSpPr/>
            <p:nvPr/>
          </p:nvSpPr>
          <p:spPr>
            <a:xfrm>
              <a:off x="2531926" y="3109525"/>
              <a:ext cx="38990" cy="39990"/>
            </a:xfrm>
            <a:custGeom>
              <a:avLst/>
              <a:gdLst/>
              <a:ahLst/>
              <a:cxnLst/>
              <a:rect l="l" t="t" r="r" b="b"/>
              <a:pathLst>
                <a:path w="897" h="920" extrusionOk="0">
                  <a:moveTo>
                    <a:pt x="5" y="1"/>
                  </a:moveTo>
                  <a:lnTo>
                    <a:pt x="1" y="545"/>
                  </a:lnTo>
                  <a:lnTo>
                    <a:pt x="262" y="919"/>
                  </a:lnTo>
                  <a:cubicBezTo>
                    <a:pt x="529" y="919"/>
                    <a:pt x="897" y="549"/>
                    <a:pt x="897" y="549"/>
                  </a:cubicBezTo>
                  <a:cubicBezTo>
                    <a:pt x="771" y="8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0F08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17;p74">
              <a:extLst>
                <a:ext uri="{FF2B5EF4-FFF2-40B4-BE49-F238E27FC236}">
                  <a16:creationId xmlns:a16="http://schemas.microsoft.com/office/drawing/2014/main" id="{85A5BB62-C7A0-1764-E2E2-B457955FF9C1}"/>
                </a:ext>
              </a:extLst>
            </p:cNvPr>
            <p:cNvSpPr/>
            <p:nvPr/>
          </p:nvSpPr>
          <p:spPr>
            <a:xfrm>
              <a:off x="2591085" y="2982991"/>
              <a:ext cx="35035" cy="23125"/>
            </a:xfrm>
            <a:custGeom>
              <a:avLst/>
              <a:gdLst/>
              <a:ahLst/>
              <a:cxnLst/>
              <a:rect l="l" t="t" r="r" b="b"/>
              <a:pathLst>
                <a:path w="806" h="532" extrusionOk="0">
                  <a:moveTo>
                    <a:pt x="414" y="0"/>
                  </a:moveTo>
                  <a:cubicBezTo>
                    <a:pt x="309" y="0"/>
                    <a:pt x="150" y="90"/>
                    <a:pt x="76" y="263"/>
                  </a:cubicBezTo>
                  <a:cubicBezTo>
                    <a:pt x="0" y="442"/>
                    <a:pt x="219" y="493"/>
                    <a:pt x="247" y="493"/>
                  </a:cubicBezTo>
                  <a:cubicBezTo>
                    <a:pt x="276" y="495"/>
                    <a:pt x="653" y="532"/>
                    <a:pt x="653" y="532"/>
                  </a:cubicBezTo>
                  <a:cubicBezTo>
                    <a:pt x="653" y="532"/>
                    <a:pt x="790" y="474"/>
                    <a:pt x="798" y="405"/>
                  </a:cubicBezTo>
                  <a:cubicBezTo>
                    <a:pt x="805" y="335"/>
                    <a:pt x="777" y="214"/>
                    <a:pt x="702" y="158"/>
                  </a:cubicBezTo>
                  <a:cubicBezTo>
                    <a:pt x="625" y="103"/>
                    <a:pt x="533" y="8"/>
                    <a:pt x="426" y="1"/>
                  </a:cubicBezTo>
                  <a:cubicBezTo>
                    <a:pt x="422" y="0"/>
                    <a:pt x="418" y="0"/>
                    <a:pt x="414" y="0"/>
                  </a:cubicBezTo>
                  <a:close/>
                </a:path>
              </a:pathLst>
            </a:custGeom>
            <a:solidFill>
              <a:srgbClr val="100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18;p74">
              <a:extLst>
                <a:ext uri="{FF2B5EF4-FFF2-40B4-BE49-F238E27FC236}">
                  <a16:creationId xmlns:a16="http://schemas.microsoft.com/office/drawing/2014/main" id="{A2B6EC7F-63DD-4015-E6AC-66C01C31EA7B}"/>
                </a:ext>
              </a:extLst>
            </p:cNvPr>
            <p:cNvSpPr/>
            <p:nvPr/>
          </p:nvSpPr>
          <p:spPr>
            <a:xfrm>
              <a:off x="2590346" y="2987468"/>
              <a:ext cx="32340" cy="25907"/>
            </a:xfrm>
            <a:custGeom>
              <a:avLst/>
              <a:gdLst/>
              <a:ahLst/>
              <a:cxnLst/>
              <a:rect l="l" t="t" r="r" b="b"/>
              <a:pathLst>
                <a:path w="744" h="596" extrusionOk="0">
                  <a:moveTo>
                    <a:pt x="384" y="1"/>
                  </a:moveTo>
                  <a:cubicBezTo>
                    <a:pt x="369" y="1"/>
                    <a:pt x="355" y="2"/>
                    <a:pt x="341" y="3"/>
                  </a:cubicBezTo>
                  <a:cubicBezTo>
                    <a:pt x="187" y="16"/>
                    <a:pt x="40" y="180"/>
                    <a:pt x="17" y="340"/>
                  </a:cubicBezTo>
                  <a:cubicBezTo>
                    <a:pt x="2" y="459"/>
                    <a:pt x="1" y="482"/>
                    <a:pt x="19" y="482"/>
                  </a:cubicBezTo>
                  <a:cubicBezTo>
                    <a:pt x="28" y="482"/>
                    <a:pt x="41" y="477"/>
                    <a:pt x="59" y="475"/>
                  </a:cubicBezTo>
                  <a:cubicBezTo>
                    <a:pt x="61" y="474"/>
                    <a:pt x="63" y="474"/>
                    <a:pt x="65" y="474"/>
                  </a:cubicBezTo>
                  <a:cubicBezTo>
                    <a:pt x="123" y="474"/>
                    <a:pt x="219" y="596"/>
                    <a:pt x="411" y="596"/>
                  </a:cubicBezTo>
                  <a:cubicBezTo>
                    <a:pt x="412" y="596"/>
                    <a:pt x="413" y="596"/>
                    <a:pt x="413" y="596"/>
                  </a:cubicBezTo>
                  <a:cubicBezTo>
                    <a:pt x="609" y="596"/>
                    <a:pt x="744" y="432"/>
                    <a:pt x="717" y="239"/>
                  </a:cubicBezTo>
                  <a:cubicBezTo>
                    <a:pt x="691" y="64"/>
                    <a:pt x="529" y="1"/>
                    <a:pt x="384" y="1"/>
                  </a:cubicBezTo>
                  <a:close/>
                </a:path>
              </a:pathLst>
            </a:custGeom>
            <a:solidFill>
              <a:srgbClr val="330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19;p74">
              <a:extLst>
                <a:ext uri="{FF2B5EF4-FFF2-40B4-BE49-F238E27FC236}">
                  <a16:creationId xmlns:a16="http://schemas.microsoft.com/office/drawing/2014/main" id="{8B9903FD-A0E1-607F-EDD5-7A33D6075AEA}"/>
                </a:ext>
              </a:extLst>
            </p:cNvPr>
            <p:cNvSpPr/>
            <p:nvPr/>
          </p:nvSpPr>
          <p:spPr>
            <a:xfrm>
              <a:off x="2531795" y="3098093"/>
              <a:ext cx="48771" cy="59985"/>
            </a:xfrm>
            <a:custGeom>
              <a:avLst/>
              <a:gdLst/>
              <a:ahLst/>
              <a:cxnLst/>
              <a:rect l="l" t="t" r="r" b="b"/>
              <a:pathLst>
                <a:path w="1122" h="1380" extrusionOk="0">
                  <a:moveTo>
                    <a:pt x="325" y="1"/>
                  </a:moveTo>
                  <a:cubicBezTo>
                    <a:pt x="157" y="1"/>
                    <a:pt x="9" y="21"/>
                    <a:pt x="9" y="21"/>
                  </a:cubicBezTo>
                  <a:lnTo>
                    <a:pt x="1" y="1370"/>
                  </a:lnTo>
                  <a:cubicBezTo>
                    <a:pt x="1" y="1370"/>
                    <a:pt x="85" y="1380"/>
                    <a:pt x="178" y="1380"/>
                  </a:cubicBezTo>
                  <a:cubicBezTo>
                    <a:pt x="222" y="1380"/>
                    <a:pt x="266" y="1378"/>
                    <a:pt x="305" y="1372"/>
                  </a:cubicBezTo>
                  <a:cubicBezTo>
                    <a:pt x="428" y="1354"/>
                    <a:pt x="613" y="1089"/>
                    <a:pt x="532" y="994"/>
                  </a:cubicBezTo>
                  <a:cubicBezTo>
                    <a:pt x="466" y="917"/>
                    <a:pt x="407" y="858"/>
                    <a:pt x="332" y="858"/>
                  </a:cubicBezTo>
                  <a:cubicBezTo>
                    <a:pt x="315" y="858"/>
                    <a:pt x="297" y="861"/>
                    <a:pt x="279" y="867"/>
                  </a:cubicBezTo>
                  <a:cubicBezTo>
                    <a:pt x="273" y="869"/>
                    <a:pt x="268" y="870"/>
                    <a:pt x="262" y="870"/>
                  </a:cubicBezTo>
                  <a:cubicBezTo>
                    <a:pt x="170" y="870"/>
                    <a:pt x="100" y="595"/>
                    <a:pt x="157" y="561"/>
                  </a:cubicBezTo>
                  <a:cubicBezTo>
                    <a:pt x="200" y="536"/>
                    <a:pt x="332" y="470"/>
                    <a:pt x="415" y="470"/>
                  </a:cubicBezTo>
                  <a:cubicBezTo>
                    <a:pt x="452" y="470"/>
                    <a:pt x="478" y="483"/>
                    <a:pt x="484" y="517"/>
                  </a:cubicBezTo>
                  <a:cubicBezTo>
                    <a:pt x="504" y="631"/>
                    <a:pt x="543" y="842"/>
                    <a:pt x="748" y="852"/>
                  </a:cubicBezTo>
                  <a:cubicBezTo>
                    <a:pt x="752" y="853"/>
                    <a:pt x="757" y="853"/>
                    <a:pt x="761" y="853"/>
                  </a:cubicBezTo>
                  <a:cubicBezTo>
                    <a:pt x="958" y="853"/>
                    <a:pt x="1121" y="632"/>
                    <a:pt x="964" y="426"/>
                  </a:cubicBezTo>
                  <a:cubicBezTo>
                    <a:pt x="804" y="215"/>
                    <a:pt x="823" y="74"/>
                    <a:pt x="589" y="24"/>
                  </a:cubicBezTo>
                  <a:cubicBezTo>
                    <a:pt x="508" y="7"/>
                    <a:pt x="414" y="1"/>
                    <a:pt x="325" y="1"/>
                  </a:cubicBezTo>
                  <a:close/>
                </a:path>
              </a:pathLst>
            </a:custGeom>
            <a:solidFill>
              <a:srgbClr val="1A0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20;p74">
              <a:extLst>
                <a:ext uri="{FF2B5EF4-FFF2-40B4-BE49-F238E27FC236}">
                  <a16:creationId xmlns:a16="http://schemas.microsoft.com/office/drawing/2014/main" id="{F060D6A2-761A-FD77-FE71-5D9F57FE841D}"/>
                </a:ext>
              </a:extLst>
            </p:cNvPr>
            <p:cNvSpPr/>
            <p:nvPr/>
          </p:nvSpPr>
          <p:spPr>
            <a:xfrm>
              <a:off x="2603169" y="2992162"/>
              <a:ext cx="8476" cy="8128"/>
            </a:xfrm>
            <a:custGeom>
              <a:avLst/>
              <a:gdLst/>
              <a:ahLst/>
              <a:cxnLst/>
              <a:rect l="l" t="t" r="r" b="b"/>
              <a:pathLst>
                <a:path w="195" h="187" extrusionOk="0">
                  <a:moveTo>
                    <a:pt x="97" y="1"/>
                  </a:moveTo>
                  <a:cubicBezTo>
                    <a:pt x="50" y="1"/>
                    <a:pt x="3" y="31"/>
                    <a:pt x="0" y="93"/>
                  </a:cubicBezTo>
                  <a:cubicBezTo>
                    <a:pt x="3" y="155"/>
                    <a:pt x="50" y="186"/>
                    <a:pt x="97" y="186"/>
                  </a:cubicBezTo>
                  <a:cubicBezTo>
                    <a:pt x="144" y="186"/>
                    <a:pt x="191" y="156"/>
                    <a:pt x="194" y="94"/>
                  </a:cubicBezTo>
                  <a:cubicBezTo>
                    <a:pt x="191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21;p74">
              <a:extLst>
                <a:ext uri="{FF2B5EF4-FFF2-40B4-BE49-F238E27FC236}">
                  <a16:creationId xmlns:a16="http://schemas.microsoft.com/office/drawing/2014/main" id="{BC4C8B1D-07EC-B454-4D9B-DD9A990320DA}"/>
                </a:ext>
              </a:extLst>
            </p:cNvPr>
            <p:cNvSpPr/>
            <p:nvPr/>
          </p:nvSpPr>
          <p:spPr>
            <a:xfrm>
              <a:off x="2607690" y="2990641"/>
              <a:ext cx="6651" cy="5651"/>
            </a:xfrm>
            <a:custGeom>
              <a:avLst/>
              <a:gdLst/>
              <a:ahLst/>
              <a:cxnLst/>
              <a:rect l="l" t="t" r="r" b="b"/>
              <a:pathLst>
                <a:path w="153" h="130" extrusionOk="0">
                  <a:moveTo>
                    <a:pt x="68" y="1"/>
                  </a:moveTo>
                  <a:cubicBezTo>
                    <a:pt x="66" y="1"/>
                    <a:pt x="65" y="1"/>
                    <a:pt x="64" y="1"/>
                  </a:cubicBezTo>
                  <a:cubicBezTo>
                    <a:pt x="30" y="1"/>
                    <a:pt x="0" y="29"/>
                    <a:pt x="0" y="64"/>
                  </a:cubicBezTo>
                  <a:cubicBezTo>
                    <a:pt x="0" y="100"/>
                    <a:pt x="28" y="128"/>
                    <a:pt x="64" y="129"/>
                  </a:cubicBezTo>
                  <a:cubicBezTo>
                    <a:pt x="65" y="130"/>
                    <a:pt x="66" y="130"/>
                    <a:pt x="68" y="130"/>
                  </a:cubicBezTo>
                  <a:cubicBezTo>
                    <a:pt x="151" y="130"/>
                    <a:pt x="152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22;p74">
              <a:extLst>
                <a:ext uri="{FF2B5EF4-FFF2-40B4-BE49-F238E27FC236}">
                  <a16:creationId xmlns:a16="http://schemas.microsoft.com/office/drawing/2014/main" id="{C910FC47-317A-5C2B-8667-A56E1204807C}"/>
                </a:ext>
              </a:extLst>
            </p:cNvPr>
            <p:cNvSpPr/>
            <p:nvPr/>
          </p:nvSpPr>
          <p:spPr>
            <a:xfrm>
              <a:off x="2558050" y="2947434"/>
              <a:ext cx="41425" cy="76068"/>
            </a:xfrm>
            <a:custGeom>
              <a:avLst/>
              <a:gdLst/>
              <a:ahLst/>
              <a:cxnLst/>
              <a:rect l="l" t="t" r="r" b="b"/>
              <a:pathLst>
                <a:path w="953" h="1750" extrusionOk="0">
                  <a:moveTo>
                    <a:pt x="467" y="1"/>
                  </a:moveTo>
                  <a:cubicBezTo>
                    <a:pt x="422" y="1"/>
                    <a:pt x="367" y="7"/>
                    <a:pt x="297" y="19"/>
                  </a:cubicBezTo>
                  <a:cubicBezTo>
                    <a:pt x="0" y="69"/>
                    <a:pt x="184" y="163"/>
                    <a:pt x="136" y="322"/>
                  </a:cubicBezTo>
                  <a:cubicBezTo>
                    <a:pt x="89" y="480"/>
                    <a:pt x="336" y="573"/>
                    <a:pt x="292" y="795"/>
                  </a:cubicBezTo>
                  <a:cubicBezTo>
                    <a:pt x="275" y="876"/>
                    <a:pt x="262" y="947"/>
                    <a:pt x="263" y="1005"/>
                  </a:cubicBezTo>
                  <a:cubicBezTo>
                    <a:pt x="263" y="1005"/>
                    <a:pt x="209" y="1221"/>
                    <a:pt x="246" y="1433"/>
                  </a:cubicBezTo>
                  <a:cubicBezTo>
                    <a:pt x="281" y="1644"/>
                    <a:pt x="525" y="1728"/>
                    <a:pt x="747" y="1748"/>
                  </a:cubicBezTo>
                  <a:cubicBezTo>
                    <a:pt x="759" y="1749"/>
                    <a:pt x="769" y="1749"/>
                    <a:pt x="779" y="1749"/>
                  </a:cubicBezTo>
                  <a:cubicBezTo>
                    <a:pt x="952" y="1749"/>
                    <a:pt x="814" y="1578"/>
                    <a:pt x="652" y="1436"/>
                  </a:cubicBezTo>
                  <a:cubicBezTo>
                    <a:pt x="481" y="1285"/>
                    <a:pt x="487" y="1152"/>
                    <a:pt x="487" y="1152"/>
                  </a:cubicBezTo>
                  <a:cubicBezTo>
                    <a:pt x="754" y="1140"/>
                    <a:pt x="574" y="950"/>
                    <a:pt x="777" y="705"/>
                  </a:cubicBezTo>
                  <a:cubicBezTo>
                    <a:pt x="842" y="625"/>
                    <a:pt x="942" y="391"/>
                    <a:pt x="780" y="206"/>
                  </a:cubicBezTo>
                  <a:cubicBezTo>
                    <a:pt x="655" y="65"/>
                    <a:pt x="613" y="1"/>
                    <a:pt x="467" y="1"/>
                  </a:cubicBezTo>
                  <a:close/>
                </a:path>
              </a:pathLst>
            </a:custGeom>
            <a:solidFill>
              <a:srgbClr val="1D1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923;p74">
              <a:extLst>
                <a:ext uri="{FF2B5EF4-FFF2-40B4-BE49-F238E27FC236}">
                  <a16:creationId xmlns:a16="http://schemas.microsoft.com/office/drawing/2014/main" id="{D8191DE9-9E37-4D1A-5246-ABCA7258E67F}"/>
                </a:ext>
              </a:extLst>
            </p:cNvPr>
            <p:cNvSpPr/>
            <p:nvPr/>
          </p:nvSpPr>
          <p:spPr>
            <a:xfrm>
              <a:off x="2467290" y="2867454"/>
              <a:ext cx="132315" cy="104800"/>
            </a:xfrm>
            <a:custGeom>
              <a:avLst/>
              <a:gdLst/>
              <a:ahLst/>
              <a:cxnLst/>
              <a:rect l="l" t="t" r="r" b="b"/>
              <a:pathLst>
                <a:path w="3044" h="2411" extrusionOk="0">
                  <a:moveTo>
                    <a:pt x="1183" y="0"/>
                  </a:moveTo>
                  <a:cubicBezTo>
                    <a:pt x="962" y="0"/>
                    <a:pt x="569" y="310"/>
                    <a:pt x="285" y="521"/>
                  </a:cubicBezTo>
                  <a:cubicBezTo>
                    <a:pt x="0" y="733"/>
                    <a:pt x="40" y="1169"/>
                    <a:pt x="535" y="1169"/>
                  </a:cubicBezTo>
                  <a:cubicBezTo>
                    <a:pt x="549" y="1169"/>
                    <a:pt x="564" y="1169"/>
                    <a:pt x="579" y="1168"/>
                  </a:cubicBezTo>
                  <a:cubicBezTo>
                    <a:pt x="832" y="1155"/>
                    <a:pt x="950" y="1127"/>
                    <a:pt x="1019" y="1127"/>
                  </a:cubicBezTo>
                  <a:cubicBezTo>
                    <a:pt x="1097" y="1127"/>
                    <a:pt x="1114" y="1162"/>
                    <a:pt x="1192" y="1291"/>
                  </a:cubicBezTo>
                  <a:cubicBezTo>
                    <a:pt x="1340" y="1535"/>
                    <a:pt x="1297" y="2097"/>
                    <a:pt x="1511" y="2410"/>
                  </a:cubicBezTo>
                  <a:cubicBezTo>
                    <a:pt x="1730" y="2100"/>
                    <a:pt x="1696" y="1539"/>
                    <a:pt x="1846" y="1295"/>
                  </a:cubicBezTo>
                  <a:cubicBezTo>
                    <a:pt x="1924" y="1168"/>
                    <a:pt x="1942" y="1133"/>
                    <a:pt x="2016" y="1133"/>
                  </a:cubicBezTo>
                  <a:cubicBezTo>
                    <a:pt x="2085" y="1133"/>
                    <a:pt x="2203" y="1163"/>
                    <a:pt x="2461" y="1180"/>
                  </a:cubicBezTo>
                  <a:cubicBezTo>
                    <a:pt x="2480" y="1181"/>
                    <a:pt x="2499" y="1181"/>
                    <a:pt x="2517" y="1181"/>
                  </a:cubicBezTo>
                  <a:cubicBezTo>
                    <a:pt x="3000" y="1181"/>
                    <a:pt x="3044" y="752"/>
                    <a:pt x="2764" y="538"/>
                  </a:cubicBezTo>
                  <a:cubicBezTo>
                    <a:pt x="2481" y="322"/>
                    <a:pt x="2089" y="5"/>
                    <a:pt x="1869" y="5"/>
                  </a:cubicBezTo>
                  <a:cubicBezTo>
                    <a:pt x="1864" y="5"/>
                    <a:pt x="1859" y="5"/>
                    <a:pt x="1854" y="5"/>
                  </a:cubicBezTo>
                  <a:cubicBezTo>
                    <a:pt x="1637" y="21"/>
                    <a:pt x="1528" y="122"/>
                    <a:pt x="1528" y="122"/>
                  </a:cubicBezTo>
                  <a:cubicBezTo>
                    <a:pt x="1528" y="122"/>
                    <a:pt x="1418" y="18"/>
                    <a:pt x="1201" y="1"/>
                  </a:cubicBezTo>
                  <a:cubicBezTo>
                    <a:pt x="1195" y="0"/>
                    <a:pt x="1189" y="0"/>
                    <a:pt x="1183" y="0"/>
                  </a:cubicBezTo>
                  <a:close/>
                </a:path>
              </a:pathLst>
            </a:custGeom>
            <a:solidFill>
              <a:srgbClr val="1D1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924;p74">
              <a:extLst>
                <a:ext uri="{FF2B5EF4-FFF2-40B4-BE49-F238E27FC236}">
                  <a16:creationId xmlns:a16="http://schemas.microsoft.com/office/drawing/2014/main" id="{3FA6A1E2-F3AE-3168-7FAC-C1E638F7242E}"/>
                </a:ext>
              </a:extLst>
            </p:cNvPr>
            <p:cNvSpPr/>
            <p:nvPr/>
          </p:nvSpPr>
          <p:spPr>
            <a:xfrm>
              <a:off x="2760826" y="3365766"/>
              <a:ext cx="1315413" cy="866742"/>
            </a:xfrm>
            <a:custGeom>
              <a:avLst/>
              <a:gdLst/>
              <a:ahLst/>
              <a:cxnLst/>
              <a:rect l="l" t="t" r="r" b="b"/>
              <a:pathLst>
                <a:path w="30262" h="19940" extrusionOk="0">
                  <a:moveTo>
                    <a:pt x="3417" y="0"/>
                  </a:moveTo>
                  <a:cubicBezTo>
                    <a:pt x="3516" y="741"/>
                    <a:pt x="3561" y="1754"/>
                    <a:pt x="3249" y="2518"/>
                  </a:cubicBezTo>
                  <a:cubicBezTo>
                    <a:pt x="2691" y="3877"/>
                    <a:pt x="2342" y="5822"/>
                    <a:pt x="2419" y="6835"/>
                  </a:cubicBezTo>
                  <a:cubicBezTo>
                    <a:pt x="2496" y="7847"/>
                    <a:pt x="2786" y="8606"/>
                    <a:pt x="1394" y="9018"/>
                  </a:cubicBezTo>
                  <a:cubicBezTo>
                    <a:pt x="0" y="9431"/>
                    <a:pt x="497" y="10782"/>
                    <a:pt x="660" y="11540"/>
                  </a:cubicBezTo>
                  <a:cubicBezTo>
                    <a:pt x="771" y="12058"/>
                    <a:pt x="608" y="12168"/>
                    <a:pt x="327" y="12336"/>
                  </a:cubicBezTo>
                  <a:cubicBezTo>
                    <a:pt x="990" y="12650"/>
                    <a:pt x="1369" y="12851"/>
                    <a:pt x="1369" y="12851"/>
                  </a:cubicBezTo>
                  <a:cubicBezTo>
                    <a:pt x="1966" y="11718"/>
                    <a:pt x="4037" y="10637"/>
                    <a:pt x="5470" y="10478"/>
                  </a:cubicBezTo>
                  <a:cubicBezTo>
                    <a:pt x="5595" y="10464"/>
                    <a:pt x="5718" y="10458"/>
                    <a:pt x="5838" y="10458"/>
                  </a:cubicBezTo>
                  <a:cubicBezTo>
                    <a:pt x="7106" y="10458"/>
                    <a:pt x="8153" y="11184"/>
                    <a:pt x="8874" y="11807"/>
                  </a:cubicBezTo>
                  <a:cubicBezTo>
                    <a:pt x="9022" y="11934"/>
                    <a:pt x="9270" y="11959"/>
                    <a:pt x="9534" y="11959"/>
                  </a:cubicBezTo>
                  <a:cubicBezTo>
                    <a:pt x="9700" y="11959"/>
                    <a:pt x="9873" y="11949"/>
                    <a:pt x="10032" y="11949"/>
                  </a:cubicBezTo>
                  <a:cubicBezTo>
                    <a:pt x="10377" y="11949"/>
                    <a:pt x="10658" y="11995"/>
                    <a:pt x="10671" y="12283"/>
                  </a:cubicBezTo>
                  <a:cubicBezTo>
                    <a:pt x="10699" y="12915"/>
                    <a:pt x="11551" y="14647"/>
                    <a:pt x="12641" y="15370"/>
                  </a:cubicBezTo>
                  <a:cubicBezTo>
                    <a:pt x="13731" y="16095"/>
                    <a:pt x="13940" y="16389"/>
                    <a:pt x="14187" y="17277"/>
                  </a:cubicBezTo>
                  <a:cubicBezTo>
                    <a:pt x="14434" y="18163"/>
                    <a:pt x="15617" y="18592"/>
                    <a:pt x="16416" y="18806"/>
                  </a:cubicBezTo>
                  <a:cubicBezTo>
                    <a:pt x="16564" y="18846"/>
                    <a:pt x="16723" y="18863"/>
                    <a:pt x="16893" y="18863"/>
                  </a:cubicBezTo>
                  <a:cubicBezTo>
                    <a:pt x="17645" y="18863"/>
                    <a:pt x="18614" y="18531"/>
                    <a:pt x="19781" y="18367"/>
                  </a:cubicBezTo>
                  <a:cubicBezTo>
                    <a:pt x="20067" y="18327"/>
                    <a:pt x="20279" y="18308"/>
                    <a:pt x="20447" y="18308"/>
                  </a:cubicBezTo>
                  <a:cubicBezTo>
                    <a:pt x="21119" y="18308"/>
                    <a:pt x="21076" y="18611"/>
                    <a:pt x="22220" y="19057"/>
                  </a:cubicBezTo>
                  <a:cubicBezTo>
                    <a:pt x="22753" y="19265"/>
                    <a:pt x="23497" y="19580"/>
                    <a:pt x="24395" y="19914"/>
                  </a:cubicBezTo>
                  <a:lnTo>
                    <a:pt x="28069" y="19939"/>
                  </a:lnTo>
                  <a:cubicBezTo>
                    <a:pt x="28084" y="19939"/>
                    <a:pt x="28099" y="19939"/>
                    <a:pt x="28114" y="19939"/>
                  </a:cubicBezTo>
                  <a:cubicBezTo>
                    <a:pt x="30262" y="19939"/>
                    <a:pt x="28938" y="18987"/>
                    <a:pt x="25809" y="17775"/>
                  </a:cubicBezTo>
                  <a:cubicBezTo>
                    <a:pt x="24928" y="17434"/>
                    <a:pt x="23942" y="17318"/>
                    <a:pt x="22941" y="17318"/>
                  </a:cubicBezTo>
                  <a:cubicBezTo>
                    <a:pt x="20863" y="17318"/>
                    <a:pt x="18716" y="17814"/>
                    <a:pt x="17294" y="17814"/>
                  </a:cubicBezTo>
                  <a:cubicBezTo>
                    <a:pt x="16948" y="17814"/>
                    <a:pt x="16644" y="17784"/>
                    <a:pt x="16395" y="17711"/>
                  </a:cubicBezTo>
                  <a:cubicBezTo>
                    <a:pt x="14629" y="17194"/>
                    <a:pt x="14138" y="15043"/>
                    <a:pt x="12521" y="11051"/>
                  </a:cubicBezTo>
                  <a:cubicBezTo>
                    <a:pt x="10906" y="7059"/>
                    <a:pt x="6506" y="3429"/>
                    <a:pt x="5253" y="1840"/>
                  </a:cubicBezTo>
                  <a:cubicBezTo>
                    <a:pt x="4756" y="1210"/>
                    <a:pt x="4096" y="607"/>
                    <a:pt x="3417" y="0"/>
                  </a:cubicBezTo>
                  <a:close/>
                </a:path>
              </a:pathLst>
            </a:custGeom>
            <a:solidFill>
              <a:srgbClr val="1D1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925;p74">
              <a:extLst>
                <a:ext uri="{FF2B5EF4-FFF2-40B4-BE49-F238E27FC236}">
                  <a16:creationId xmlns:a16="http://schemas.microsoft.com/office/drawing/2014/main" id="{8724218C-5EDE-FEBE-B4A0-DD0BFCCC23D3}"/>
                </a:ext>
              </a:extLst>
            </p:cNvPr>
            <p:cNvSpPr/>
            <p:nvPr/>
          </p:nvSpPr>
          <p:spPr>
            <a:xfrm>
              <a:off x="2610950" y="3243448"/>
              <a:ext cx="265456" cy="601416"/>
            </a:xfrm>
            <a:custGeom>
              <a:avLst/>
              <a:gdLst/>
              <a:ahLst/>
              <a:cxnLst/>
              <a:rect l="l" t="t" r="r" b="b"/>
              <a:pathLst>
                <a:path w="6107" h="13836" extrusionOk="0">
                  <a:moveTo>
                    <a:pt x="4183" y="1"/>
                  </a:moveTo>
                  <a:cubicBezTo>
                    <a:pt x="4033" y="166"/>
                    <a:pt x="3783" y="384"/>
                    <a:pt x="3370" y="658"/>
                  </a:cubicBezTo>
                  <a:cubicBezTo>
                    <a:pt x="2173" y="1453"/>
                    <a:pt x="1999" y="1495"/>
                    <a:pt x="1000" y="3299"/>
                  </a:cubicBezTo>
                  <a:cubicBezTo>
                    <a:pt x="0" y="5104"/>
                    <a:pt x="40" y="4386"/>
                    <a:pt x="267" y="5484"/>
                  </a:cubicBezTo>
                  <a:cubicBezTo>
                    <a:pt x="382" y="6039"/>
                    <a:pt x="416" y="6313"/>
                    <a:pt x="497" y="6313"/>
                  </a:cubicBezTo>
                  <a:cubicBezTo>
                    <a:pt x="576" y="6313"/>
                    <a:pt x="699" y="6050"/>
                    <a:pt x="984" y="5531"/>
                  </a:cubicBezTo>
                  <a:cubicBezTo>
                    <a:pt x="1562" y="4481"/>
                    <a:pt x="1452" y="3387"/>
                    <a:pt x="2102" y="3054"/>
                  </a:cubicBezTo>
                  <a:cubicBezTo>
                    <a:pt x="2473" y="2864"/>
                    <a:pt x="2742" y="2661"/>
                    <a:pt x="3044" y="2661"/>
                  </a:cubicBezTo>
                  <a:cubicBezTo>
                    <a:pt x="3274" y="2661"/>
                    <a:pt x="3522" y="2778"/>
                    <a:pt x="3846" y="3107"/>
                  </a:cubicBezTo>
                  <a:cubicBezTo>
                    <a:pt x="4599" y="3870"/>
                    <a:pt x="4979" y="3620"/>
                    <a:pt x="3834" y="4792"/>
                  </a:cubicBezTo>
                  <a:cubicBezTo>
                    <a:pt x="2690" y="5963"/>
                    <a:pt x="1284" y="6376"/>
                    <a:pt x="1450" y="7893"/>
                  </a:cubicBezTo>
                  <a:cubicBezTo>
                    <a:pt x="1616" y="9411"/>
                    <a:pt x="1630" y="9874"/>
                    <a:pt x="1301" y="10377"/>
                  </a:cubicBezTo>
                  <a:cubicBezTo>
                    <a:pt x="972" y="10881"/>
                    <a:pt x="1357" y="10757"/>
                    <a:pt x="1790" y="11770"/>
                  </a:cubicBezTo>
                  <a:cubicBezTo>
                    <a:pt x="2224" y="12784"/>
                    <a:pt x="1795" y="13835"/>
                    <a:pt x="1795" y="13835"/>
                  </a:cubicBezTo>
                  <a:lnTo>
                    <a:pt x="2330" y="13248"/>
                  </a:lnTo>
                  <a:cubicBezTo>
                    <a:pt x="2812" y="12788"/>
                    <a:pt x="3108" y="12789"/>
                    <a:pt x="2735" y="11776"/>
                  </a:cubicBezTo>
                  <a:cubicBezTo>
                    <a:pt x="2364" y="10762"/>
                    <a:pt x="2071" y="11350"/>
                    <a:pt x="2478" y="9879"/>
                  </a:cubicBezTo>
                  <a:cubicBezTo>
                    <a:pt x="2885" y="8405"/>
                    <a:pt x="2240" y="7898"/>
                    <a:pt x="3326" y="7401"/>
                  </a:cubicBezTo>
                  <a:cubicBezTo>
                    <a:pt x="4411" y="6904"/>
                    <a:pt x="4963" y="6231"/>
                    <a:pt x="5219" y="5601"/>
                  </a:cubicBezTo>
                  <a:cubicBezTo>
                    <a:pt x="5475" y="4972"/>
                    <a:pt x="4893" y="3999"/>
                    <a:pt x="5617" y="2992"/>
                  </a:cubicBezTo>
                  <a:cubicBezTo>
                    <a:pt x="5809" y="2722"/>
                    <a:pt x="5973" y="2434"/>
                    <a:pt x="6106" y="2132"/>
                  </a:cubicBezTo>
                  <a:cubicBezTo>
                    <a:pt x="5365" y="1456"/>
                    <a:pt x="4664" y="761"/>
                    <a:pt x="4183" y="1"/>
                  </a:cubicBezTo>
                  <a:close/>
                </a:path>
              </a:pathLst>
            </a:custGeom>
            <a:solidFill>
              <a:srgbClr val="3A2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926;p74">
              <a:extLst>
                <a:ext uri="{FF2B5EF4-FFF2-40B4-BE49-F238E27FC236}">
                  <a16:creationId xmlns:a16="http://schemas.microsoft.com/office/drawing/2014/main" id="{626E4112-99A9-9491-3106-EA8F7C33DFB2}"/>
                </a:ext>
              </a:extLst>
            </p:cNvPr>
            <p:cNvSpPr/>
            <p:nvPr/>
          </p:nvSpPr>
          <p:spPr>
            <a:xfrm>
              <a:off x="2330410" y="3325688"/>
              <a:ext cx="245070" cy="477882"/>
            </a:xfrm>
            <a:custGeom>
              <a:avLst/>
              <a:gdLst/>
              <a:ahLst/>
              <a:cxnLst/>
              <a:rect l="l" t="t" r="r" b="b"/>
              <a:pathLst>
                <a:path w="5638" h="10994" extrusionOk="0">
                  <a:moveTo>
                    <a:pt x="1724" y="1"/>
                  </a:moveTo>
                  <a:lnTo>
                    <a:pt x="1724" y="1"/>
                  </a:lnTo>
                  <a:cubicBezTo>
                    <a:pt x="1813" y="1077"/>
                    <a:pt x="1705" y="2278"/>
                    <a:pt x="1237" y="3851"/>
                  </a:cubicBezTo>
                  <a:cubicBezTo>
                    <a:pt x="1" y="8013"/>
                    <a:pt x="4767" y="10065"/>
                    <a:pt x="4928" y="10994"/>
                  </a:cubicBezTo>
                  <a:cubicBezTo>
                    <a:pt x="5216" y="10448"/>
                    <a:pt x="5638" y="8733"/>
                    <a:pt x="5450" y="7975"/>
                  </a:cubicBezTo>
                  <a:cubicBezTo>
                    <a:pt x="5262" y="7214"/>
                    <a:pt x="4416" y="7052"/>
                    <a:pt x="4165" y="5849"/>
                  </a:cubicBezTo>
                  <a:cubicBezTo>
                    <a:pt x="3912" y="4648"/>
                    <a:pt x="4971" y="4496"/>
                    <a:pt x="4369" y="3039"/>
                  </a:cubicBezTo>
                  <a:cubicBezTo>
                    <a:pt x="3767" y="1582"/>
                    <a:pt x="3977" y="1900"/>
                    <a:pt x="3578" y="1233"/>
                  </a:cubicBezTo>
                  <a:cubicBezTo>
                    <a:pt x="3240" y="672"/>
                    <a:pt x="2331" y="484"/>
                    <a:pt x="1724" y="1"/>
                  </a:cubicBezTo>
                  <a:close/>
                </a:path>
              </a:pathLst>
            </a:custGeom>
            <a:solidFill>
              <a:srgbClr val="B26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1927;p74">
              <a:extLst>
                <a:ext uri="{FF2B5EF4-FFF2-40B4-BE49-F238E27FC236}">
                  <a16:creationId xmlns:a16="http://schemas.microsoft.com/office/drawing/2014/main" id="{51307000-98B3-CB1B-B406-027A9FB597E1}"/>
                </a:ext>
              </a:extLst>
            </p:cNvPr>
            <p:cNvSpPr/>
            <p:nvPr/>
          </p:nvSpPr>
          <p:spPr>
            <a:xfrm>
              <a:off x="2362881" y="3430271"/>
              <a:ext cx="209513" cy="226987"/>
            </a:xfrm>
            <a:custGeom>
              <a:avLst/>
              <a:gdLst/>
              <a:ahLst/>
              <a:cxnLst/>
              <a:rect l="l" t="t" r="r" b="b"/>
              <a:pathLst>
                <a:path w="4820" h="5222" extrusionOk="0">
                  <a:moveTo>
                    <a:pt x="4149" y="0"/>
                  </a:moveTo>
                  <a:cubicBezTo>
                    <a:pt x="4125" y="0"/>
                    <a:pt x="4101" y="2"/>
                    <a:pt x="4076" y="6"/>
                  </a:cubicBezTo>
                  <a:lnTo>
                    <a:pt x="425" y="577"/>
                  </a:lnTo>
                  <a:cubicBezTo>
                    <a:pt x="177" y="616"/>
                    <a:pt x="1" y="841"/>
                    <a:pt x="25" y="1093"/>
                  </a:cubicBezTo>
                  <a:lnTo>
                    <a:pt x="354" y="4786"/>
                  </a:lnTo>
                  <a:cubicBezTo>
                    <a:pt x="377" y="5034"/>
                    <a:pt x="585" y="5222"/>
                    <a:pt x="831" y="5222"/>
                  </a:cubicBezTo>
                  <a:cubicBezTo>
                    <a:pt x="846" y="5222"/>
                    <a:pt x="861" y="5221"/>
                    <a:pt x="877" y="5220"/>
                  </a:cubicBezTo>
                  <a:lnTo>
                    <a:pt x="4375" y="4890"/>
                  </a:lnTo>
                  <a:cubicBezTo>
                    <a:pt x="4629" y="4866"/>
                    <a:pt x="4820" y="4647"/>
                    <a:pt x="4808" y="4393"/>
                  </a:cubicBezTo>
                  <a:lnTo>
                    <a:pt x="4629" y="457"/>
                  </a:lnTo>
                  <a:cubicBezTo>
                    <a:pt x="4617" y="198"/>
                    <a:pt x="4402" y="0"/>
                    <a:pt x="4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1928;p74">
              <a:extLst>
                <a:ext uri="{FF2B5EF4-FFF2-40B4-BE49-F238E27FC236}">
                  <a16:creationId xmlns:a16="http://schemas.microsoft.com/office/drawing/2014/main" id="{01657FAA-9616-CC12-901C-7FB44EEED4BD}"/>
                </a:ext>
              </a:extLst>
            </p:cNvPr>
            <p:cNvSpPr/>
            <p:nvPr/>
          </p:nvSpPr>
          <p:spPr>
            <a:xfrm>
              <a:off x="2688930" y="3724199"/>
              <a:ext cx="216512" cy="201733"/>
            </a:xfrm>
            <a:custGeom>
              <a:avLst/>
              <a:gdLst/>
              <a:ahLst/>
              <a:cxnLst/>
              <a:rect l="l" t="t" r="r" b="b"/>
              <a:pathLst>
                <a:path w="4981" h="4641" extrusionOk="0">
                  <a:moveTo>
                    <a:pt x="1326" y="0"/>
                  </a:moveTo>
                  <a:cubicBezTo>
                    <a:pt x="1095" y="298"/>
                    <a:pt x="1" y="2774"/>
                    <a:pt x="1" y="2774"/>
                  </a:cubicBezTo>
                  <a:cubicBezTo>
                    <a:pt x="1" y="2774"/>
                    <a:pt x="944" y="3596"/>
                    <a:pt x="2679" y="4640"/>
                  </a:cubicBezTo>
                  <a:lnTo>
                    <a:pt x="4981" y="8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929;p74">
              <a:extLst>
                <a:ext uri="{FF2B5EF4-FFF2-40B4-BE49-F238E27FC236}">
                  <a16:creationId xmlns:a16="http://schemas.microsoft.com/office/drawing/2014/main" id="{E886E115-8AF5-3B43-D89B-12CBF2BFD989}"/>
                </a:ext>
              </a:extLst>
            </p:cNvPr>
            <p:cNvSpPr/>
            <p:nvPr/>
          </p:nvSpPr>
          <p:spPr>
            <a:xfrm>
              <a:off x="2482764" y="3224670"/>
              <a:ext cx="704174" cy="579856"/>
            </a:xfrm>
            <a:custGeom>
              <a:avLst/>
              <a:gdLst/>
              <a:ahLst/>
              <a:cxnLst/>
              <a:rect l="l" t="t" r="r" b="b"/>
              <a:pathLst>
                <a:path w="16200" h="13340" extrusionOk="0">
                  <a:moveTo>
                    <a:pt x="6884" y="1"/>
                  </a:moveTo>
                  <a:cubicBezTo>
                    <a:pt x="6691" y="1"/>
                    <a:pt x="6493" y="91"/>
                    <a:pt x="6316" y="223"/>
                  </a:cubicBezTo>
                  <a:cubicBezTo>
                    <a:pt x="4056" y="1924"/>
                    <a:pt x="1050" y="3502"/>
                    <a:pt x="189" y="4530"/>
                  </a:cubicBezTo>
                  <a:cubicBezTo>
                    <a:pt x="52" y="4694"/>
                    <a:pt x="0" y="4913"/>
                    <a:pt x="49" y="5122"/>
                  </a:cubicBezTo>
                  <a:lnTo>
                    <a:pt x="825" y="10374"/>
                  </a:lnTo>
                  <a:cubicBezTo>
                    <a:pt x="886" y="10645"/>
                    <a:pt x="1105" y="10852"/>
                    <a:pt x="1380" y="10899"/>
                  </a:cubicBezTo>
                  <a:lnTo>
                    <a:pt x="13546" y="13329"/>
                  </a:lnTo>
                  <a:cubicBezTo>
                    <a:pt x="13585" y="13336"/>
                    <a:pt x="13624" y="13339"/>
                    <a:pt x="13662" y="13339"/>
                  </a:cubicBezTo>
                  <a:cubicBezTo>
                    <a:pt x="13864" y="13339"/>
                    <a:pt x="14059" y="13250"/>
                    <a:pt x="14191" y="13091"/>
                  </a:cubicBezTo>
                  <a:lnTo>
                    <a:pt x="15985" y="10043"/>
                  </a:lnTo>
                  <a:cubicBezTo>
                    <a:pt x="16200" y="9787"/>
                    <a:pt x="16198" y="9416"/>
                    <a:pt x="15982" y="9161"/>
                  </a:cubicBezTo>
                  <a:cubicBezTo>
                    <a:pt x="14626" y="7571"/>
                    <a:pt x="9867" y="2079"/>
                    <a:pt x="7240" y="121"/>
                  </a:cubicBezTo>
                  <a:cubicBezTo>
                    <a:pt x="7128" y="37"/>
                    <a:pt x="7007" y="1"/>
                    <a:pt x="6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930;p74">
              <a:extLst>
                <a:ext uri="{FF2B5EF4-FFF2-40B4-BE49-F238E27FC236}">
                  <a16:creationId xmlns:a16="http://schemas.microsoft.com/office/drawing/2014/main" id="{A3002B06-4F3C-ED2D-733D-5D4910220AE9}"/>
                </a:ext>
              </a:extLst>
            </p:cNvPr>
            <p:cNvSpPr/>
            <p:nvPr/>
          </p:nvSpPr>
          <p:spPr>
            <a:xfrm>
              <a:off x="2615948" y="3274527"/>
              <a:ext cx="507874" cy="459886"/>
            </a:xfrm>
            <a:custGeom>
              <a:avLst/>
              <a:gdLst/>
              <a:ahLst/>
              <a:cxnLst/>
              <a:rect l="l" t="t" r="r" b="b"/>
              <a:pathLst>
                <a:path w="11684" h="10580" extrusionOk="0">
                  <a:moveTo>
                    <a:pt x="3530" y="0"/>
                  </a:moveTo>
                  <a:lnTo>
                    <a:pt x="1" y="3765"/>
                  </a:lnTo>
                  <a:lnTo>
                    <a:pt x="9247" y="10579"/>
                  </a:lnTo>
                  <a:lnTo>
                    <a:pt x="11683" y="7954"/>
                  </a:lnTo>
                  <a:lnTo>
                    <a:pt x="3530" y="0"/>
                  </a:lnTo>
                  <a:close/>
                </a:path>
              </a:pathLst>
            </a:custGeom>
            <a:solidFill>
              <a:srgbClr val="14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931;p74">
              <a:extLst>
                <a:ext uri="{FF2B5EF4-FFF2-40B4-BE49-F238E27FC236}">
                  <a16:creationId xmlns:a16="http://schemas.microsoft.com/office/drawing/2014/main" id="{2580BEA9-445D-2526-E03B-69265EFEFC81}"/>
                </a:ext>
              </a:extLst>
            </p:cNvPr>
            <p:cNvSpPr/>
            <p:nvPr/>
          </p:nvSpPr>
          <p:spPr>
            <a:xfrm>
              <a:off x="2688148" y="3337599"/>
              <a:ext cx="122883" cy="114146"/>
            </a:xfrm>
            <a:custGeom>
              <a:avLst/>
              <a:gdLst/>
              <a:ahLst/>
              <a:cxnLst/>
              <a:rect l="l" t="t" r="r" b="b"/>
              <a:pathLst>
                <a:path w="2827" h="2626" extrusionOk="0">
                  <a:moveTo>
                    <a:pt x="2089" y="849"/>
                  </a:moveTo>
                  <a:cubicBezTo>
                    <a:pt x="2162" y="911"/>
                    <a:pt x="2199" y="963"/>
                    <a:pt x="2203" y="1005"/>
                  </a:cubicBezTo>
                  <a:cubicBezTo>
                    <a:pt x="2206" y="1046"/>
                    <a:pt x="2178" y="1104"/>
                    <a:pt x="2115" y="1178"/>
                  </a:cubicBezTo>
                  <a:lnTo>
                    <a:pt x="1962" y="1354"/>
                  </a:lnTo>
                  <a:cubicBezTo>
                    <a:pt x="1894" y="1434"/>
                    <a:pt x="1840" y="1476"/>
                    <a:pt x="1798" y="1485"/>
                  </a:cubicBezTo>
                  <a:cubicBezTo>
                    <a:pt x="1792" y="1486"/>
                    <a:pt x="1786" y="1487"/>
                    <a:pt x="1780" y="1487"/>
                  </a:cubicBezTo>
                  <a:cubicBezTo>
                    <a:pt x="1743" y="1487"/>
                    <a:pt x="1702" y="1468"/>
                    <a:pt x="1658" y="1431"/>
                  </a:cubicBezTo>
                  <a:cubicBezTo>
                    <a:pt x="1647" y="1422"/>
                    <a:pt x="1634" y="1408"/>
                    <a:pt x="1618" y="1394"/>
                  </a:cubicBezTo>
                  <a:lnTo>
                    <a:pt x="2088" y="849"/>
                  </a:lnTo>
                  <a:close/>
                  <a:moveTo>
                    <a:pt x="1848" y="0"/>
                  </a:moveTo>
                  <a:lnTo>
                    <a:pt x="1" y="2145"/>
                  </a:lnTo>
                  <a:lnTo>
                    <a:pt x="559" y="2626"/>
                  </a:lnTo>
                  <a:lnTo>
                    <a:pt x="1303" y="1762"/>
                  </a:lnTo>
                  <a:lnTo>
                    <a:pt x="1452" y="1892"/>
                  </a:lnTo>
                  <a:cubicBezTo>
                    <a:pt x="1573" y="1996"/>
                    <a:pt x="1686" y="2064"/>
                    <a:pt x="1791" y="2095"/>
                  </a:cubicBezTo>
                  <a:cubicBezTo>
                    <a:pt x="1838" y="2109"/>
                    <a:pt x="1882" y="2116"/>
                    <a:pt x="1925" y="2116"/>
                  </a:cubicBezTo>
                  <a:cubicBezTo>
                    <a:pt x="1977" y="2116"/>
                    <a:pt x="2026" y="2106"/>
                    <a:pt x="2072" y="2084"/>
                  </a:cubicBezTo>
                  <a:cubicBezTo>
                    <a:pt x="2153" y="2047"/>
                    <a:pt x="2254" y="1960"/>
                    <a:pt x="2371" y="1823"/>
                  </a:cubicBezTo>
                  <a:lnTo>
                    <a:pt x="2533" y="1636"/>
                  </a:lnTo>
                  <a:cubicBezTo>
                    <a:pt x="2649" y="1502"/>
                    <a:pt x="2726" y="1397"/>
                    <a:pt x="2767" y="1320"/>
                  </a:cubicBezTo>
                  <a:cubicBezTo>
                    <a:pt x="2807" y="1249"/>
                    <a:pt x="2826" y="1167"/>
                    <a:pt x="2825" y="1084"/>
                  </a:cubicBezTo>
                  <a:cubicBezTo>
                    <a:pt x="2822" y="1005"/>
                    <a:pt x="2789" y="916"/>
                    <a:pt x="2730" y="823"/>
                  </a:cubicBezTo>
                  <a:cubicBezTo>
                    <a:pt x="2669" y="729"/>
                    <a:pt x="2561" y="616"/>
                    <a:pt x="2410" y="485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932;p74">
              <a:extLst>
                <a:ext uri="{FF2B5EF4-FFF2-40B4-BE49-F238E27FC236}">
                  <a16:creationId xmlns:a16="http://schemas.microsoft.com/office/drawing/2014/main" id="{B641E3ED-C421-F7BD-A6A2-8D53C5757262}"/>
                </a:ext>
              </a:extLst>
            </p:cNvPr>
            <p:cNvSpPr/>
            <p:nvPr/>
          </p:nvSpPr>
          <p:spPr>
            <a:xfrm>
              <a:off x="2756653" y="3399453"/>
              <a:ext cx="114972" cy="118666"/>
            </a:xfrm>
            <a:custGeom>
              <a:avLst/>
              <a:gdLst/>
              <a:ahLst/>
              <a:cxnLst/>
              <a:rect l="l" t="t" r="r" b="b"/>
              <a:pathLst>
                <a:path w="2645" h="2730" extrusionOk="0">
                  <a:moveTo>
                    <a:pt x="1921" y="586"/>
                  </a:moveTo>
                  <a:cubicBezTo>
                    <a:pt x="1947" y="586"/>
                    <a:pt x="1971" y="595"/>
                    <a:pt x="1991" y="613"/>
                  </a:cubicBezTo>
                  <a:cubicBezTo>
                    <a:pt x="2025" y="642"/>
                    <a:pt x="2036" y="675"/>
                    <a:pt x="2022" y="713"/>
                  </a:cubicBezTo>
                  <a:cubicBezTo>
                    <a:pt x="2010" y="752"/>
                    <a:pt x="1960" y="820"/>
                    <a:pt x="1874" y="919"/>
                  </a:cubicBezTo>
                  <a:lnTo>
                    <a:pt x="1025" y="1905"/>
                  </a:lnTo>
                  <a:cubicBezTo>
                    <a:pt x="916" y="2031"/>
                    <a:pt x="842" y="2106"/>
                    <a:pt x="803" y="2132"/>
                  </a:cubicBezTo>
                  <a:cubicBezTo>
                    <a:pt x="787" y="2142"/>
                    <a:pt x="770" y="2147"/>
                    <a:pt x="753" y="2147"/>
                  </a:cubicBezTo>
                  <a:cubicBezTo>
                    <a:pt x="730" y="2147"/>
                    <a:pt x="708" y="2137"/>
                    <a:pt x="687" y="2118"/>
                  </a:cubicBezTo>
                  <a:cubicBezTo>
                    <a:pt x="650" y="2086"/>
                    <a:pt x="638" y="2050"/>
                    <a:pt x="654" y="2013"/>
                  </a:cubicBezTo>
                  <a:cubicBezTo>
                    <a:pt x="669" y="1976"/>
                    <a:pt x="729" y="1893"/>
                    <a:pt x="836" y="1769"/>
                  </a:cubicBezTo>
                  <a:lnTo>
                    <a:pt x="1700" y="768"/>
                  </a:lnTo>
                  <a:cubicBezTo>
                    <a:pt x="1794" y="658"/>
                    <a:pt x="1861" y="598"/>
                    <a:pt x="1895" y="589"/>
                  </a:cubicBezTo>
                  <a:cubicBezTo>
                    <a:pt x="1904" y="587"/>
                    <a:pt x="1912" y="586"/>
                    <a:pt x="1921" y="586"/>
                  </a:cubicBezTo>
                  <a:close/>
                  <a:moveTo>
                    <a:pt x="1720" y="0"/>
                  </a:moveTo>
                  <a:cubicBezTo>
                    <a:pt x="1669" y="0"/>
                    <a:pt x="1618" y="6"/>
                    <a:pt x="1568" y="18"/>
                  </a:cubicBezTo>
                  <a:cubicBezTo>
                    <a:pt x="1453" y="45"/>
                    <a:pt x="1348" y="101"/>
                    <a:pt x="1262" y="182"/>
                  </a:cubicBezTo>
                  <a:cubicBezTo>
                    <a:pt x="1173" y="263"/>
                    <a:pt x="1037" y="411"/>
                    <a:pt x="852" y="626"/>
                  </a:cubicBezTo>
                  <a:lnTo>
                    <a:pt x="536" y="993"/>
                  </a:lnTo>
                  <a:cubicBezTo>
                    <a:pt x="345" y="1213"/>
                    <a:pt x="218" y="1373"/>
                    <a:pt x="151" y="1470"/>
                  </a:cubicBezTo>
                  <a:cubicBezTo>
                    <a:pt x="15" y="1676"/>
                    <a:pt x="0" y="1939"/>
                    <a:pt x="114" y="2160"/>
                  </a:cubicBezTo>
                  <a:cubicBezTo>
                    <a:pt x="179" y="2283"/>
                    <a:pt x="268" y="2392"/>
                    <a:pt x="376" y="2482"/>
                  </a:cubicBezTo>
                  <a:cubicBezTo>
                    <a:pt x="497" y="2586"/>
                    <a:pt x="620" y="2658"/>
                    <a:pt x="746" y="2697"/>
                  </a:cubicBezTo>
                  <a:cubicBezTo>
                    <a:pt x="813" y="2719"/>
                    <a:pt x="882" y="2730"/>
                    <a:pt x="953" y="2730"/>
                  </a:cubicBezTo>
                  <a:cubicBezTo>
                    <a:pt x="1005" y="2730"/>
                    <a:pt x="1058" y="2723"/>
                    <a:pt x="1110" y="2711"/>
                  </a:cubicBezTo>
                  <a:cubicBezTo>
                    <a:pt x="1223" y="2685"/>
                    <a:pt x="1330" y="2629"/>
                    <a:pt x="1416" y="2549"/>
                  </a:cubicBezTo>
                  <a:cubicBezTo>
                    <a:pt x="1503" y="2469"/>
                    <a:pt x="1641" y="2319"/>
                    <a:pt x="1825" y="2105"/>
                  </a:cubicBezTo>
                  <a:lnTo>
                    <a:pt x="2142" y="1738"/>
                  </a:lnTo>
                  <a:cubicBezTo>
                    <a:pt x="2331" y="1516"/>
                    <a:pt x="2460" y="1358"/>
                    <a:pt x="2525" y="1260"/>
                  </a:cubicBezTo>
                  <a:cubicBezTo>
                    <a:pt x="2592" y="1161"/>
                    <a:pt x="2630" y="1047"/>
                    <a:pt x="2636" y="929"/>
                  </a:cubicBezTo>
                  <a:cubicBezTo>
                    <a:pt x="2645" y="805"/>
                    <a:pt x="2620" y="682"/>
                    <a:pt x="2562" y="571"/>
                  </a:cubicBezTo>
                  <a:cubicBezTo>
                    <a:pt x="2497" y="447"/>
                    <a:pt x="2408" y="337"/>
                    <a:pt x="2302" y="249"/>
                  </a:cubicBezTo>
                  <a:cubicBezTo>
                    <a:pt x="2180" y="144"/>
                    <a:pt x="2056" y="73"/>
                    <a:pt x="1932" y="34"/>
                  </a:cubicBezTo>
                  <a:cubicBezTo>
                    <a:pt x="1863" y="12"/>
                    <a:pt x="1791" y="0"/>
                    <a:pt x="1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933;p74">
              <a:extLst>
                <a:ext uri="{FF2B5EF4-FFF2-40B4-BE49-F238E27FC236}">
                  <a16:creationId xmlns:a16="http://schemas.microsoft.com/office/drawing/2014/main" id="{AD12823D-93C0-E8CB-1C68-A4AD06B01713}"/>
                </a:ext>
              </a:extLst>
            </p:cNvPr>
            <p:cNvSpPr/>
            <p:nvPr/>
          </p:nvSpPr>
          <p:spPr>
            <a:xfrm>
              <a:off x="2811726" y="3444137"/>
              <a:ext cx="104583" cy="126838"/>
            </a:xfrm>
            <a:custGeom>
              <a:avLst/>
              <a:gdLst/>
              <a:ahLst/>
              <a:cxnLst/>
              <a:rect l="l" t="t" r="r" b="b"/>
              <a:pathLst>
                <a:path w="2406" h="2918" extrusionOk="0">
                  <a:moveTo>
                    <a:pt x="1850" y="0"/>
                  </a:moveTo>
                  <a:lnTo>
                    <a:pt x="1" y="2145"/>
                  </a:lnTo>
                  <a:lnTo>
                    <a:pt x="897" y="2917"/>
                  </a:lnTo>
                  <a:lnTo>
                    <a:pt x="1267" y="2488"/>
                  </a:lnTo>
                  <a:lnTo>
                    <a:pt x="928" y="2197"/>
                  </a:lnTo>
                  <a:lnTo>
                    <a:pt x="2406" y="48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934;p74">
              <a:extLst>
                <a:ext uri="{FF2B5EF4-FFF2-40B4-BE49-F238E27FC236}">
                  <a16:creationId xmlns:a16="http://schemas.microsoft.com/office/drawing/2014/main" id="{E3FD6E3D-41A6-B20B-DED6-4A2D26B4BCCD}"/>
                </a:ext>
              </a:extLst>
            </p:cNvPr>
            <p:cNvSpPr/>
            <p:nvPr/>
          </p:nvSpPr>
          <p:spPr>
            <a:xfrm>
              <a:off x="2856541" y="3482780"/>
              <a:ext cx="104583" cy="114102"/>
            </a:xfrm>
            <a:custGeom>
              <a:avLst/>
              <a:gdLst/>
              <a:ahLst/>
              <a:cxnLst/>
              <a:rect l="l" t="t" r="r" b="b"/>
              <a:pathLst>
                <a:path w="2406" h="2625" extrusionOk="0">
                  <a:moveTo>
                    <a:pt x="1848" y="0"/>
                  </a:moveTo>
                  <a:lnTo>
                    <a:pt x="1" y="2143"/>
                  </a:lnTo>
                  <a:lnTo>
                    <a:pt x="557" y="2624"/>
                  </a:lnTo>
                  <a:lnTo>
                    <a:pt x="2406" y="481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935;p74">
              <a:extLst>
                <a:ext uri="{FF2B5EF4-FFF2-40B4-BE49-F238E27FC236}">
                  <a16:creationId xmlns:a16="http://schemas.microsoft.com/office/drawing/2014/main" id="{122D929C-C3D2-0302-9DB2-8CD4E5D52CC0}"/>
                </a:ext>
              </a:extLst>
            </p:cNvPr>
            <p:cNvSpPr/>
            <p:nvPr/>
          </p:nvSpPr>
          <p:spPr>
            <a:xfrm>
              <a:off x="2955777" y="3568324"/>
              <a:ext cx="120753" cy="129359"/>
            </a:xfrm>
            <a:custGeom>
              <a:avLst/>
              <a:gdLst/>
              <a:ahLst/>
              <a:cxnLst/>
              <a:rect l="l" t="t" r="r" b="b"/>
              <a:pathLst>
                <a:path w="2778" h="2976" extrusionOk="0">
                  <a:moveTo>
                    <a:pt x="1849" y="1"/>
                  </a:moveTo>
                  <a:lnTo>
                    <a:pt x="0" y="2143"/>
                  </a:lnTo>
                  <a:lnTo>
                    <a:pt x="968" y="2975"/>
                  </a:lnTo>
                  <a:lnTo>
                    <a:pt x="1337" y="2547"/>
                  </a:lnTo>
                  <a:lnTo>
                    <a:pt x="928" y="2196"/>
                  </a:lnTo>
                  <a:lnTo>
                    <a:pt x="1334" y="1724"/>
                  </a:lnTo>
                  <a:lnTo>
                    <a:pt x="1683" y="2023"/>
                  </a:lnTo>
                  <a:lnTo>
                    <a:pt x="2034" y="1616"/>
                  </a:lnTo>
                  <a:lnTo>
                    <a:pt x="1686" y="1316"/>
                  </a:lnTo>
                  <a:lnTo>
                    <a:pt x="2037" y="909"/>
                  </a:lnTo>
                  <a:lnTo>
                    <a:pt x="2408" y="1230"/>
                  </a:lnTo>
                  <a:lnTo>
                    <a:pt x="2778" y="801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1936;p74">
              <a:extLst>
                <a:ext uri="{FF2B5EF4-FFF2-40B4-BE49-F238E27FC236}">
                  <a16:creationId xmlns:a16="http://schemas.microsoft.com/office/drawing/2014/main" id="{1AC397C2-4D53-1E8A-60DF-049A7BA068D7}"/>
                </a:ext>
              </a:extLst>
            </p:cNvPr>
            <p:cNvSpPr/>
            <p:nvPr/>
          </p:nvSpPr>
          <p:spPr>
            <a:xfrm>
              <a:off x="2731963" y="3842126"/>
              <a:ext cx="55769" cy="60072"/>
            </a:xfrm>
            <a:custGeom>
              <a:avLst/>
              <a:gdLst/>
              <a:ahLst/>
              <a:cxnLst/>
              <a:rect l="l" t="t" r="r" b="b"/>
              <a:pathLst>
                <a:path w="1283" h="1382" extrusionOk="0">
                  <a:moveTo>
                    <a:pt x="477" y="0"/>
                  </a:moveTo>
                  <a:lnTo>
                    <a:pt x="0" y="823"/>
                  </a:lnTo>
                  <a:lnTo>
                    <a:pt x="818" y="1382"/>
                  </a:lnTo>
                  <a:lnTo>
                    <a:pt x="1283" y="40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1937;p74">
              <a:extLst>
                <a:ext uri="{FF2B5EF4-FFF2-40B4-BE49-F238E27FC236}">
                  <a16:creationId xmlns:a16="http://schemas.microsoft.com/office/drawing/2014/main" id="{B67EC26D-D5CD-4E9E-11F1-574568E369CD}"/>
                </a:ext>
              </a:extLst>
            </p:cNvPr>
            <p:cNvSpPr/>
            <p:nvPr/>
          </p:nvSpPr>
          <p:spPr>
            <a:xfrm>
              <a:off x="2779908" y="3749279"/>
              <a:ext cx="61593" cy="59507"/>
            </a:xfrm>
            <a:custGeom>
              <a:avLst/>
              <a:gdLst/>
              <a:ahLst/>
              <a:cxnLst/>
              <a:rect l="l" t="t" r="r" b="b"/>
              <a:pathLst>
                <a:path w="1417" h="1369" extrusionOk="0">
                  <a:moveTo>
                    <a:pt x="399" y="0"/>
                  </a:moveTo>
                  <a:lnTo>
                    <a:pt x="1" y="920"/>
                  </a:lnTo>
                  <a:lnTo>
                    <a:pt x="799" y="1368"/>
                  </a:lnTo>
                  <a:lnTo>
                    <a:pt x="1416" y="203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1938;p74">
              <a:extLst>
                <a:ext uri="{FF2B5EF4-FFF2-40B4-BE49-F238E27FC236}">
                  <a16:creationId xmlns:a16="http://schemas.microsoft.com/office/drawing/2014/main" id="{2A9FC272-2DD1-2D9E-0654-270908792578}"/>
                </a:ext>
              </a:extLst>
            </p:cNvPr>
            <p:cNvSpPr/>
            <p:nvPr/>
          </p:nvSpPr>
          <p:spPr>
            <a:xfrm>
              <a:off x="2373009" y="3575974"/>
              <a:ext cx="35078" cy="43076"/>
            </a:xfrm>
            <a:custGeom>
              <a:avLst/>
              <a:gdLst/>
              <a:ahLst/>
              <a:cxnLst/>
              <a:rect l="l" t="t" r="r" b="b"/>
              <a:pathLst>
                <a:path w="807" h="991" extrusionOk="0">
                  <a:moveTo>
                    <a:pt x="670" y="1"/>
                  </a:moveTo>
                  <a:lnTo>
                    <a:pt x="0" y="84"/>
                  </a:lnTo>
                  <a:lnTo>
                    <a:pt x="81" y="990"/>
                  </a:lnTo>
                  <a:lnTo>
                    <a:pt x="806" y="918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1939;p74">
              <a:extLst>
                <a:ext uri="{FF2B5EF4-FFF2-40B4-BE49-F238E27FC236}">
                  <a16:creationId xmlns:a16="http://schemas.microsoft.com/office/drawing/2014/main" id="{6BB1F04B-F0C0-FAD6-85C1-3E11028D4A50}"/>
                </a:ext>
              </a:extLst>
            </p:cNvPr>
            <p:cNvSpPr/>
            <p:nvPr/>
          </p:nvSpPr>
          <p:spPr>
            <a:xfrm>
              <a:off x="2460769" y="3564629"/>
              <a:ext cx="47727" cy="44728"/>
            </a:xfrm>
            <a:custGeom>
              <a:avLst/>
              <a:gdLst/>
              <a:ahLst/>
              <a:cxnLst/>
              <a:rect l="l" t="t" r="r" b="b"/>
              <a:pathLst>
                <a:path w="1098" h="1029" extrusionOk="0">
                  <a:moveTo>
                    <a:pt x="954" y="0"/>
                  </a:moveTo>
                  <a:lnTo>
                    <a:pt x="0" y="101"/>
                  </a:lnTo>
                  <a:lnTo>
                    <a:pt x="83" y="1028"/>
                  </a:lnTo>
                  <a:lnTo>
                    <a:pt x="1098" y="969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1940;p74">
              <a:extLst>
                <a:ext uri="{FF2B5EF4-FFF2-40B4-BE49-F238E27FC236}">
                  <a16:creationId xmlns:a16="http://schemas.microsoft.com/office/drawing/2014/main" id="{8852C50D-1219-1383-9D49-3C55BF5188C7}"/>
                </a:ext>
              </a:extLst>
            </p:cNvPr>
            <p:cNvSpPr/>
            <p:nvPr/>
          </p:nvSpPr>
          <p:spPr>
            <a:xfrm>
              <a:off x="2364880" y="3487344"/>
              <a:ext cx="30905" cy="44467"/>
            </a:xfrm>
            <a:custGeom>
              <a:avLst/>
              <a:gdLst/>
              <a:ahLst/>
              <a:cxnLst/>
              <a:rect l="l" t="t" r="r" b="b"/>
              <a:pathLst>
                <a:path w="711" h="1023" extrusionOk="0">
                  <a:moveTo>
                    <a:pt x="561" y="0"/>
                  </a:moveTo>
                  <a:lnTo>
                    <a:pt x="1" y="46"/>
                  </a:lnTo>
                  <a:lnTo>
                    <a:pt x="73" y="1022"/>
                  </a:lnTo>
                  <a:lnTo>
                    <a:pt x="711" y="934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1941;p74">
              <a:extLst>
                <a:ext uri="{FF2B5EF4-FFF2-40B4-BE49-F238E27FC236}">
                  <a16:creationId xmlns:a16="http://schemas.microsoft.com/office/drawing/2014/main" id="{E47F621B-EC0A-A574-6C3C-445D704E34C1}"/>
                </a:ext>
              </a:extLst>
            </p:cNvPr>
            <p:cNvSpPr/>
            <p:nvPr/>
          </p:nvSpPr>
          <p:spPr>
            <a:xfrm>
              <a:off x="2448077" y="3475304"/>
              <a:ext cx="47119" cy="45902"/>
            </a:xfrm>
            <a:custGeom>
              <a:avLst/>
              <a:gdLst/>
              <a:ahLst/>
              <a:cxnLst/>
              <a:rect l="l" t="t" r="r" b="b"/>
              <a:pathLst>
                <a:path w="1084" h="1056" extrusionOk="0">
                  <a:moveTo>
                    <a:pt x="943" y="1"/>
                  </a:moveTo>
                  <a:lnTo>
                    <a:pt x="1" y="126"/>
                  </a:lnTo>
                  <a:lnTo>
                    <a:pt x="84" y="1055"/>
                  </a:lnTo>
                  <a:lnTo>
                    <a:pt x="1084" y="95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1942;p74">
              <a:extLst>
                <a:ext uri="{FF2B5EF4-FFF2-40B4-BE49-F238E27FC236}">
                  <a16:creationId xmlns:a16="http://schemas.microsoft.com/office/drawing/2014/main" id="{957010D7-4345-9BC8-2CFB-6EB62F88AC86}"/>
                </a:ext>
              </a:extLst>
            </p:cNvPr>
            <p:cNvSpPr/>
            <p:nvPr/>
          </p:nvSpPr>
          <p:spPr>
            <a:xfrm>
              <a:off x="2801989" y="3232103"/>
              <a:ext cx="157744" cy="151571"/>
            </a:xfrm>
            <a:custGeom>
              <a:avLst/>
              <a:gdLst/>
              <a:ahLst/>
              <a:cxnLst/>
              <a:rect l="l" t="t" r="r" b="b"/>
              <a:pathLst>
                <a:path w="3629" h="3487" extrusionOk="0">
                  <a:moveTo>
                    <a:pt x="942" y="1"/>
                  </a:moveTo>
                  <a:cubicBezTo>
                    <a:pt x="897" y="1"/>
                    <a:pt x="852" y="14"/>
                    <a:pt x="812" y="40"/>
                  </a:cubicBezTo>
                  <a:lnTo>
                    <a:pt x="135" y="495"/>
                  </a:lnTo>
                  <a:cubicBezTo>
                    <a:pt x="28" y="566"/>
                    <a:pt x="0" y="711"/>
                    <a:pt x="72" y="818"/>
                  </a:cubicBezTo>
                  <a:cubicBezTo>
                    <a:pt x="117" y="884"/>
                    <a:pt x="190" y="920"/>
                    <a:pt x="265" y="920"/>
                  </a:cubicBezTo>
                  <a:cubicBezTo>
                    <a:pt x="309" y="920"/>
                    <a:pt x="355" y="907"/>
                    <a:pt x="395" y="880"/>
                  </a:cubicBezTo>
                  <a:lnTo>
                    <a:pt x="916" y="529"/>
                  </a:lnTo>
                  <a:lnTo>
                    <a:pt x="3059" y="2612"/>
                  </a:lnTo>
                  <a:lnTo>
                    <a:pt x="2667" y="3111"/>
                  </a:lnTo>
                  <a:cubicBezTo>
                    <a:pt x="2587" y="3211"/>
                    <a:pt x="2603" y="3358"/>
                    <a:pt x="2705" y="3436"/>
                  </a:cubicBezTo>
                  <a:cubicBezTo>
                    <a:pt x="2747" y="3469"/>
                    <a:pt x="2796" y="3486"/>
                    <a:pt x="2848" y="3486"/>
                  </a:cubicBezTo>
                  <a:cubicBezTo>
                    <a:pt x="2851" y="3486"/>
                    <a:pt x="2853" y="3486"/>
                    <a:pt x="2855" y="3486"/>
                  </a:cubicBezTo>
                  <a:cubicBezTo>
                    <a:pt x="2924" y="3485"/>
                    <a:pt x="2988" y="3452"/>
                    <a:pt x="3031" y="3398"/>
                  </a:cubicBezTo>
                  <a:lnTo>
                    <a:pt x="3554" y="2736"/>
                  </a:lnTo>
                  <a:cubicBezTo>
                    <a:pt x="3628" y="2642"/>
                    <a:pt x="3620" y="2507"/>
                    <a:pt x="3534" y="2424"/>
                  </a:cubicBezTo>
                  <a:lnTo>
                    <a:pt x="1103" y="67"/>
                  </a:lnTo>
                  <a:cubicBezTo>
                    <a:pt x="1059" y="23"/>
                    <a:pt x="1001" y="1"/>
                    <a:pt x="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1943;p74">
              <a:extLst>
                <a:ext uri="{FF2B5EF4-FFF2-40B4-BE49-F238E27FC236}">
                  <a16:creationId xmlns:a16="http://schemas.microsoft.com/office/drawing/2014/main" id="{EB394CCF-DA43-07DA-30B7-7D5F07E37023}"/>
                </a:ext>
              </a:extLst>
            </p:cNvPr>
            <p:cNvSpPr/>
            <p:nvPr/>
          </p:nvSpPr>
          <p:spPr>
            <a:xfrm>
              <a:off x="2904875" y="3525239"/>
              <a:ext cx="122648" cy="125714"/>
            </a:xfrm>
            <a:custGeom>
              <a:avLst/>
              <a:gdLst/>
              <a:ahLst/>
              <a:cxnLst/>
              <a:rect l="l" t="t" r="r" b="b"/>
              <a:pathLst>
                <a:path w="204414" h="209524" extrusionOk="0">
                  <a:moveTo>
                    <a:pt x="127965" y="0"/>
                  </a:moveTo>
                  <a:cubicBezTo>
                    <a:pt x="122198" y="0"/>
                    <a:pt x="116346" y="635"/>
                    <a:pt x="110403" y="1913"/>
                  </a:cubicBezTo>
                  <a:cubicBezTo>
                    <a:pt x="98192" y="4593"/>
                    <a:pt x="85947" y="9811"/>
                    <a:pt x="73536" y="17710"/>
                  </a:cubicBezTo>
                  <a:cubicBezTo>
                    <a:pt x="61159" y="25531"/>
                    <a:pt x="49422" y="35834"/>
                    <a:pt x="38214" y="48554"/>
                  </a:cubicBezTo>
                  <a:cubicBezTo>
                    <a:pt x="27105" y="61130"/>
                    <a:pt x="18401" y="73981"/>
                    <a:pt x="12213" y="87153"/>
                  </a:cubicBezTo>
                  <a:cubicBezTo>
                    <a:pt x="6057" y="100336"/>
                    <a:pt x="2351" y="113187"/>
                    <a:pt x="1214" y="125630"/>
                  </a:cubicBezTo>
                  <a:cubicBezTo>
                    <a:pt x="1" y="138074"/>
                    <a:pt x="1446" y="149855"/>
                    <a:pt x="5494" y="160821"/>
                  </a:cubicBezTo>
                  <a:cubicBezTo>
                    <a:pt x="9477" y="171863"/>
                    <a:pt x="16228" y="181637"/>
                    <a:pt x="25726" y="189999"/>
                  </a:cubicBezTo>
                  <a:cubicBezTo>
                    <a:pt x="36901" y="199828"/>
                    <a:pt x="47943" y="205851"/>
                    <a:pt x="58820" y="207925"/>
                  </a:cubicBezTo>
                  <a:cubicBezTo>
                    <a:pt x="64090" y="208988"/>
                    <a:pt x="69248" y="209524"/>
                    <a:pt x="74292" y="209524"/>
                  </a:cubicBezTo>
                  <a:cubicBezTo>
                    <a:pt x="79712" y="209524"/>
                    <a:pt x="85001" y="208906"/>
                    <a:pt x="90161" y="207660"/>
                  </a:cubicBezTo>
                  <a:lnTo>
                    <a:pt x="92268" y="164097"/>
                  </a:lnTo>
                  <a:lnTo>
                    <a:pt x="92268" y="164097"/>
                  </a:lnTo>
                  <a:cubicBezTo>
                    <a:pt x="88894" y="165072"/>
                    <a:pt x="85347" y="165576"/>
                    <a:pt x="81662" y="165576"/>
                  </a:cubicBezTo>
                  <a:cubicBezTo>
                    <a:pt x="79758" y="165576"/>
                    <a:pt x="77816" y="165442"/>
                    <a:pt x="75842" y="165167"/>
                  </a:cubicBezTo>
                  <a:cubicBezTo>
                    <a:pt x="69996" y="164373"/>
                    <a:pt x="64634" y="161825"/>
                    <a:pt x="59692" y="157412"/>
                  </a:cubicBezTo>
                  <a:cubicBezTo>
                    <a:pt x="54805" y="153132"/>
                    <a:pt x="51661" y="148046"/>
                    <a:pt x="50316" y="142155"/>
                  </a:cubicBezTo>
                  <a:cubicBezTo>
                    <a:pt x="48914" y="136397"/>
                    <a:pt x="49014" y="130043"/>
                    <a:pt x="50525" y="123225"/>
                  </a:cubicBezTo>
                  <a:cubicBezTo>
                    <a:pt x="52025" y="116331"/>
                    <a:pt x="54905" y="109370"/>
                    <a:pt x="59085" y="102145"/>
                  </a:cubicBezTo>
                  <a:cubicBezTo>
                    <a:pt x="63299" y="94919"/>
                    <a:pt x="68517" y="87826"/>
                    <a:pt x="74739" y="80798"/>
                  </a:cubicBezTo>
                  <a:cubicBezTo>
                    <a:pt x="80927" y="73772"/>
                    <a:pt x="87392" y="67616"/>
                    <a:pt x="94077" y="62530"/>
                  </a:cubicBezTo>
                  <a:cubicBezTo>
                    <a:pt x="100740" y="57445"/>
                    <a:pt x="107326" y="53705"/>
                    <a:pt x="113879" y="51433"/>
                  </a:cubicBezTo>
                  <a:cubicBezTo>
                    <a:pt x="119070" y="49618"/>
                    <a:pt x="124067" y="48702"/>
                    <a:pt x="128857" y="48702"/>
                  </a:cubicBezTo>
                  <a:cubicBezTo>
                    <a:pt x="130092" y="48702"/>
                    <a:pt x="131314" y="48763"/>
                    <a:pt x="132522" y="48885"/>
                  </a:cubicBezTo>
                  <a:cubicBezTo>
                    <a:pt x="138368" y="49425"/>
                    <a:pt x="143796" y="51830"/>
                    <a:pt x="148672" y="56242"/>
                  </a:cubicBezTo>
                  <a:cubicBezTo>
                    <a:pt x="153889" y="60799"/>
                    <a:pt x="157309" y="65675"/>
                    <a:pt x="158843" y="70837"/>
                  </a:cubicBezTo>
                  <a:cubicBezTo>
                    <a:pt x="160354" y="76055"/>
                    <a:pt x="160917" y="81736"/>
                    <a:pt x="160420" y="87826"/>
                  </a:cubicBezTo>
                  <a:lnTo>
                    <a:pt x="203675" y="78592"/>
                  </a:lnTo>
                  <a:cubicBezTo>
                    <a:pt x="204413" y="68830"/>
                    <a:pt x="202803" y="58791"/>
                    <a:pt x="198953" y="48488"/>
                  </a:cubicBezTo>
                  <a:cubicBezTo>
                    <a:pt x="195114" y="38184"/>
                    <a:pt x="187888" y="28212"/>
                    <a:pt x="176978" y="18647"/>
                  </a:cubicBezTo>
                  <a:cubicBezTo>
                    <a:pt x="167480" y="10275"/>
                    <a:pt x="157000" y="4725"/>
                    <a:pt x="145660" y="2045"/>
                  </a:cubicBezTo>
                  <a:cubicBezTo>
                    <a:pt x="139849" y="685"/>
                    <a:pt x="133953" y="0"/>
                    <a:pt x="127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42;p82">
            <a:extLst>
              <a:ext uri="{FF2B5EF4-FFF2-40B4-BE49-F238E27FC236}">
                <a16:creationId xmlns:a16="http://schemas.microsoft.com/office/drawing/2014/main" id="{154E3508-CE5F-CAA1-4463-D392A12031BA}"/>
              </a:ext>
            </a:extLst>
          </p:cNvPr>
          <p:cNvGrpSpPr/>
          <p:nvPr/>
        </p:nvGrpSpPr>
        <p:grpSpPr>
          <a:xfrm>
            <a:off x="716432" y="550297"/>
            <a:ext cx="1727473" cy="781903"/>
            <a:chOff x="4411970" y="1801825"/>
            <a:chExt cx="734586" cy="409262"/>
          </a:xfrm>
        </p:grpSpPr>
        <p:sp>
          <p:nvSpPr>
            <p:cNvPr id="4" name="Google Shape;2843;p82">
              <a:extLst>
                <a:ext uri="{FF2B5EF4-FFF2-40B4-BE49-F238E27FC236}">
                  <a16:creationId xmlns:a16="http://schemas.microsoft.com/office/drawing/2014/main" id="{03A63C86-7738-8128-5664-0AD1E7943E40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44;p82">
              <a:extLst>
                <a:ext uri="{FF2B5EF4-FFF2-40B4-BE49-F238E27FC236}">
                  <a16:creationId xmlns:a16="http://schemas.microsoft.com/office/drawing/2014/main" id="{65364FF7-E3D4-CFEE-ED33-F2408AD3FCBD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1138C7-8F85-3D61-1CE7-809AE72FCE76}"/>
              </a:ext>
            </a:extLst>
          </p:cNvPr>
          <p:cNvSpPr txBox="1"/>
          <p:nvPr/>
        </p:nvSpPr>
        <p:spPr>
          <a:xfrm>
            <a:off x="1101840" y="576569"/>
            <a:ext cx="134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Have you seen this man?</a:t>
            </a:r>
          </a:p>
        </p:txBody>
      </p:sp>
      <p:grpSp>
        <p:nvGrpSpPr>
          <p:cNvPr id="8" name="Google Shape;14790;p92">
            <a:extLst>
              <a:ext uri="{FF2B5EF4-FFF2-40B4-BE49-F238E27FC236}">
                <a16:creationId xmlns:a16="http://schemas.microsoft.com/office/drawing/2014/main" id="{C9A1AF1A-BEC4-18FE-67C2-F63D7B2021DE}"/>
              </a:ext>
            </a:extLst>
          </p:cNvPr>
          <p:cNvGrpSpPr/>
          <p:nvPr/>
        </p:nvGrpSpPr>
        <p:grpSpPr>
          <a:xfrm>
            <a:off x="758188" y="687615"/>
            <a:ext cx="349391" cy="325455"/>
            <a:chOff x="5706895" y="3819151"/>
            <a:chExt cx="349391" cy="325455"/>
          </a:xfrm>
        </p:grpSpPr>
        <p:sp>
          <p:nvSpPr>
            <p:cNvPr id="9" name="Google Shape;14791;p92">
              <a:extLst>
                <a:ext uri="{FF2B5EF4-FFF2-40B4-BE49-F238E27FC236}">
                  <a16:creationId xmlns:a16="http://schemas.microsoft.com/office/drawing/2014/main" id="{6DA7C2D9-5E8A-67C8-841D-BBAE2E98248B}"/>
                </a:ext>
              </a:extLst>
            </p:cNvPr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rgbClr val="B3C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92;p92">
              <a:extLst>
                <a:ext uri="{FF2B5EF4-FFF2-40B4-BE49-F238E27FC236}">
                  <a16:creationId xmlns:a16="http://schemas.microsoft.com/office/drawing/2014/main" id="{63512B55-7603-80AA-F5AA-A61EB5EEE4BF}"/>
                </a:ext>
              </a:extLst>
            </p:cNvPr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rgbClr val="929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93;p92">
              <a:extLst>
                <a:ext uri="{FF2B5EF4-FFF2-40B4-BE49-F238E27FC236}">
                  <a16:creationId xmlns:a16="http://schemas.microsoft.com/office/drawing/2014/main" id="{D61F9E8F-DBC0-F3E8-66C2-402327433BE8}"/>
                </a:ext>
              </a:extLst>
            </p:cNvPr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94;p92">
              <a:extLst>
                <a:ext uri="{FF2B5EF4-FFF2-40B4-BE49-F238E27FC236}">
                  <a16:creationId xmlns:a16="http://schemas.microsoft.com/office/drawing/2014/main" id="{048E5590-358F-7150-F786-48F27529AC65}"/>
                </a:ext>
              </a:extLst>
            </p:cNvPr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95;p92">
              <a:extLst>
                <a:ext uri="{FF2B5EF4-FFF2-40B4-BE49-F238E27FC236}">
                  <a16:creationId xmlns:a16="http://schemas.microsoft.com/office/drawing/2014/main" id="{67A398A7-E079-83A9-4AC6-804282A1521C}"/>
                </a:ext>
              </a:extLst>
            </p:cNvPr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96;p92">
              <a:extLst>
                <a:ext uri="{FF2B5EF4-FFF2-40B4-BE49-F238E27FC236}">
                  <a16:creationId xmlns:a16="http://schemas.microsoft.com/office/drawing/2014/main" id="{FF829836-6733-AB5F-619F-C8CDFC7C4705}"/>
                </a:ext>
              </a:extLst>
            </p:cNvPr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8B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97;p92">
              <a:extLst>
                <a:ext uri="{FF2B5EF4-FFF2-40B4-BE49-F238E27FC236}">
                  <a16:creationId xmlns:a16="http://schemas.microsoft.com/office/drawing/2014/main" id="{8BE16463-B254-7D7F-D9A6-D2E9A1BDD08D}"/>
                </a:ext>
              </a:extLst>
            </p:cNvPr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6E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98;p92">
              <a:extLst>
                <a:ext uri="{FF2B5EF4-FFF2-40B4-BE49-F238E27FC236}">
                  <a16:creationId xmlns:a16="http://schemas.microsoft.com/office/drawing/2014/main" id="{44E02CCB-9F06-AE16-179C-A1A71D539412}"/>
                </a:ext>
              </a:extLst>
            </p:cNvPr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rgbClr val="B3C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99;p92">
              <a:extLst>
                <a:ext uri="{FF2B5EF4-FFF2-40B4-BE49-F238E27FC236}">
                  <a16:creationId xmlns:a16="http://schemas.microsoft.com/office/drawing/2014/main" id="{6435F089-889B-CE3F-B47B-1707E425CFC2}"/>
                </a:ext>
              </a:extLst>
            </p:cNvPr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00;p92">
              <a:extLst>
                <a:ext uri="{FF2B5EF4-FFF2-40B4-BE49-F238E27FC236}">
                  <a16:creationId xmlns:a16="http://schemas.microsoft.com/office/drawing/2014/main" id="{EBE34FE3-907D-A385-E36B-94AE1EDFF84D}"/>
                </a:ext>
              </a:extLst>
            </p:cNvPr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rgbClr val="8B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01;p92">
              <a:extLst>
                <a:ext uri="{FF2B5EF4-FFF2-40B4-BE49-F238E27FC236}">
                  <a16:creationId xmlns:a16="http://schemas.microsoft.com/office/drawing/2014/main" id="{01989663-B76C-8BAD-488A-0CC41C42F138}"/>
                </a:ext>
              </a:extLst>
            </p:cNvPr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6E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02;p92">
              <a:extLst>
                <a:ext uri="{FF2B5EF4-FFF2-40B4-BE49-F238E27FC236}">
                  <a16:creationId xmlns:a16="http://schemas.microsoft.com/office/drawing/2014/main" id="{D9EED034-2588-CAF0-0073-F37F247869E6}"/>
                </a:ext>
              </a:extLst>
            </p:cNvPr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rgbClr val="879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03;p92">
              <a:extLst>
                <a:ext uri="{FF2B5EF4-FFF2-40B4-BE49-F238E27FC236}">
                  <a16:creationId xmlns:a16="http://schemas.microsoft.com/office/drawing/2014/main" id="{FF1D2D83-A7B3-B76E-E40F-60EE4F5FFB5B}"/>
                </a:ext>
              </a:extLst>
            </p:cNvPr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rgbClr val="B6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04;p92">
              <a:extLst>
                <a:ext uri="{FF2B5EF4-FFF2-40B4-BE49-F238E27FC236}">
                  <a16:creationId xmlns:a16="http://schemas.microsoft.com/office/drawing/2014/main" id="{7090E0CC-C149-CF16-2848-C4942143E396}"/>
                </a:ext>
              </a:extLst>
            </p:cNvPr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rgbClr val="B6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05;p92">
              <a:extLst>
                <a:ext uri="{FF2B5EF4-FFF2-40B4-BE49-F238E27FC236}">
                  <a16:creationId xmlns:a16="http://schemas.microsoft.com/office/drawing/2014/main" id="{CA39FCB9-90A3-D955-51A9-DAA170DB58ED}"/>
                </a:ext>
              </a:extLst>
            </p:cNvPr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rgbClr val="B6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2111170" y="664561"/>
            <a:ext cx="47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police log?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subTitle" idx="1"/>
          </p:nvPr>
        </p:nvSpPr>
        <p:spPr>
          <a:xfrm>
            <a:off x="2081719" y="1764152"/>
            <a:ext cx="50541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Report created by an officer or responder to document an incident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 Contains:</a:t>
            </a:r>
          </a:p>
        </p:txBody>
      </p:sp>
      <p:grpSp>
        <p:nvGrpSpPr>
          <p:cNvPr id="659" name="Google Shape;659;p45"/>
          <p:cNvGrpSpPr/>
          <p:nvPr/>
        </p:nvGrpSpPr>
        <p:grpSpPr>
          <a:xfrm>
            <a:off x="6663364" y="889232"/>
            <a:ext cx="1857809" cy="3387118"/>
            <a:chOff x="4728389" y="889232"/>
            <a:chExt cx="1857809" cy="3387118"/>
          </a:xfrm>
        </p:grpSpPr>
        <p:sp>
          <p:nvSpPr>
            <p:cNvPr id="660" name="Google Shape;660;p45"/>
            <p:cNvSpPr/>
            <p:nvPr/>
          </p:nvSpPr>
          <p:spPr>
            <a:xfrm>
              <a:off x="5615400" y="4100850"/>
              <a:ext cx="676200" cy="175500"/>
            </a:xfrm>
            <a:prstGeom prst="ellipse">
              <a:avLst/>
            </a:prstGeom>
            <a:solidFill>
              <a:srgbClr val="183147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4728389" y="889232"/>
              <a:ext cx="808972" cy="753795"/>
            </a:xfrm>
            <a:custGeom>
              <a:avLst/>
              <a:gdLst/>
              <a:ahLst/>
              <a:cxnLst/>
              <a:rect l="l" t="t" r="r" b="b"/>
              <a:pathLst>
                <a:path w="46667" h="43484" extrusionOk="0">
                  <a:moveTo>
                    <a:pt x="2023" y="1"/>
                  </a:moveTo>
                  <a:cubicBezTo>
                    <a:pt x="1" y="1"/>
                    <a:pt x="546" y="5184"/>
                    <a:pt x="3349" y="9572"/>
                  </a:cubicBezTo>
                  <a:cubicBezTo>
                    <a:pt x="5610" y="13112"/>
                    <a:pt x="8099" y="13943"/>
                    <a:pt x="11217" y="15856"/>
                  </a:cubicBezTo>
                  <a:cubicBezTo>
                    <a:pt x="13099" y="17011"/>
                    <a:pt x="15450" y="19032"/>
                    <a:pt x="17432" y="20944"/>
                  </a:cubicBezTo>
                  <a:cubicBezTo>
                    <a:pt x="21319" y="24698"/>
                    <a:pt x="26446" y="32966"/>
                    <a:pt x="32186" y="38434"/>
                  </a:cubicBezTo>
                  <a:cubicBezTo>
                    <a:pt x="33610" y="39789"/>
                    <a:pt x="38049" y="41480"/>
                    <a:pt x="41226" y="42544"/>
                  </a:cubicBezTo>
                  <a:lnTo>
                    <a:pt x="41226" y="42544"/>
                  </a:lnTo>
                  <a:cubicBezTo>
                    <a:pt x="46667" y="37309"/>
                    <a:pt x="44341" y="31095"/>
                    <a:pt x="44341" y="31095"/>
                  </a:cubicBezTo>
                  <a:lnTo>
                    <a:pt x="36426" y="29186"/>
                  </a:lnTo>
                  <a:cubicBezTo>
                    <a:pt x="33507" y="24730"/>
                    <a:pt x="29247" y="23213"/>
                    <a:pt x="23567" y="18596"/>
                  </a:cubicBezTo>
                  <a:cubicBezTo>
                    <a:pt x="19115" y="14978"/>
                    <a:pt x="17720" y="14346"/>
                    <a:pt x="16276" y="11752"/>
                  </a:cubicBezTo>
                  <a:cubicBezTo>
                    <a:pt x="15714" y="9975"/>
                    <a:pt x="13403" y="7301"/>
                    <a:pt x="12668" y="6442"/>
                  </a:cubicBezTo>
                  <a:cubicBezTo>
                    <a:pt x="11969" y="5625"/>
                    <a:pt x="10110" y="3493"/>
                    <a:pt x="9627" y="3493"/>
                  </a:cubicBezTo>
                  <a:cubicBezTo>
                    <a:pt x="9602" y="3493"/>
                    <a:pt x="9580" y="3499"/>
                    <a:pt x="9563" y="3511"/>
                  </a:cubicBezTo>
                  <a:cubicBezTo>
                    <a:pt x="9217" y="3756"/>
                    <a:pt x="8990" y="4678"/>
                    <a:pt x="9563" y="5599"/>
                  </a:cubicBezTo>
                  <a:cubicBezTo>
                    <a:pt x="10102" y="6461"/>
                    <a:pt x="11659" y="7787"/>
                    <a:pt x="11256" y="7787"/>
                  </a:cubicBezTo>
                  <a:cubicBezTo>
                    <a:pt x="11231" y="7787"/>
                    <a:pt x="11200" y="7782"/>
                    <a:pt x="11160" y="7772"/>
                  </a:cubicBezTo>
                  <a:cubicBezTo>
                    <a:pt x="10748" y="7628"/>
                    <a:pt x="9668" y="6795"/>
                    <a:pt x="9190" y="6461"/>
                  </a:cubicBezTo>
                  <a:cubicBezTo>
                    <a:pt x="8139" y="5724"/>
                    <a:pt x="5455" y="2406"/>
                    <a:pt x="4215" y="1240"/>
                  </a:cubicBezTo>
                  <a:cubicBezTo>
                    <a:pt x="3295" y="375"/>
                    <a:pt x="2566" y="1"/>
                    <a:pt x="2023" y="1"/>
                  </a:cubicBezTo>
                  <a:close/>
                  <a:moveTo>
                    <a:pt x="41226" y="42544"/>
                  </a:moveTo>
                  <a:cubicBezTo>
                    <a:pt x="41217" y="42553"/>
                    <a:pt x="41207" y="42562"/>
                    <a:pt x="41197" y="42571"/>
                  </a:cubicBezTo>
                  <a:lnTo>
                    <a:pt x="42560" y="42978"/>
                  </a:lnTo>
                  <a:lnTo>
                    <a:pt x="42560" y="42978"/>
                  </a:lnTo>
                  <a:cubicBezTo>
                    <a:pt x="42154" y="42850"/>
                    <a:pt x="41704" y="42704"/>
                    <a:pt x="41226" y="42544"/>
                  </a:cubicBezTo>
                  <a:close/>
                  <a:moveTo>
                    <a:pt x="42560" y="42978"/>
                  </a:moveTo>
                  <a:lnTo>
                    <a:pt x="42560" y="42978"/>
                  </a:lnTo>
                  <a:cubicBezTo>
                    <a:pt x="43292" y="43210"/>
                    <a:pt x="43884" y="43384"/>
                    <a:pt x="44250" y="43483"/>
                  </a:cubicBezTo>
                  <a:lnTo>
                    <a:pt x="42560" y="42978"/>
                  </a:lnTo>
                  <a:close/>
                </a:path>
              </a:pathLst>
            </a:custGeom>
            <a:solidFill>
              <a:srgbClr val="EDA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5356436" y="1402660"/>
              <a:ext cx="444105" cy="327874"/>
            </a:xfrm>
            <a:custGeom>
              <a:avLst/>
              <a:gdLst/>
              <a:ahLst/>
              <a:cxnLst/>
              <a:rect l="l" t="t" r="r" b="b"/>
              <a:pathLst>
                <a:path w="25619" h="18914" extrusionOk="0">
                  <a:moveTo>
                    <a:pt x="4355" y="1"/>
                  </a:moveTo>
                  <a:cubicBezTo>
                    <a:pt x="3094" y="8436"/>
                    <a:pt x="0" y="12349"/>
                    <a:pt x="1" y="12349"/>
                  </a:cubicBezTo>
                  <a:cubicBezTo>
                    <a:pt x="1" y="12349"/>
                    <a:pt x="1" y="12349"/>
                    <a:pt x="1" y="12349"/>
                  </a:cubicBezTo>
                  <a:cubicBezTo>
                    <a:pt x="2125" y="14506"/>
                    <a:pt x="10678" y="18477"/>
                    <a:pt x="16249" y="18866"/>
                  </a:cubicBezTo>
                  <a:cubicBezTo>
                    <a:pt x="16692" y="18897"/>
                    <a:pt x="17130" y="18914"/>
                    <a:pt x="17561" y="18914"/>
                  </a:cubicBezTo>
                  <a:cubicBezTo>
                    <a:pt x="21999" y="18914"/>
                    <a:pt x="25618" y="17148"/>
                    <a:pt x="25193" y="11074"/>
                  </a:cubicBezTo>
                  <a:cubicBezTo>
                    <a:pt x="24727" y="4411"/>
                    <a:pt x="20029" y="2923"/>
                    <a:pt x="14689" y="1999"/>
                  </a:cubicBezTo>
                  <a:cubicBezTo>
                    <a:pt x="9347" y="1075"/>
                    <a:pt x="4355" y="1"/>
                    <a:pt x="4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4728389" y="889250"/>
              <a:ext cx="295648" cy="293274"/>
            </a:xfrm>
            <a:custGeom>
              <a:avLst/>
              <a:gdLst/>
              <a:ahLst/>
              <a:cxnLst/>
              <a:rect l="l" t="t" r="r" b="b"/>
              <a:pathLst>
                <a:path w="17055" h="16918" extrusionOk="0">
                  <a:moveTo>
                    <a:pt x="2023" y="0"/>
                  </a:moveTo>
                  <a:cubicBezTo>
                    <a:pt x="1" y="0"/>
                    <a:pt x="546" y="5183"/>
                    <a:pt x="3349" y="9571"/>
                  </a:cubicBezTo>
                  <a:cubicBezTo>
                    <a:pt x="5610" y="13112"/>
                    <a:pt x="8099" y="13942"/>
                    <a:pt x="11217" y="15855"/>
                  </a:cubicBezTo>
                  <a:cubicBezTo>
                    <a:pt x="11704" y="16155"/>
                    <a:pt x="12227" y="16517"/>
                    <a:pt x="12763" y="16918"/>
                  </a:cubicBezTo>
                  <a:lnTo>
                    <a:pt x="12763" y="16917"/>
                  </a:lnTo>
                  <a:cubicBezTo>
                    <a:pt x="14806" y="13768"/>
                    <a:pt x="17054" y="12964"/>
                    <a:pt x="17054" y="12964"/>
                  </a:cubicBezTo>
                  <a:lnTo>
                    <a:pt x="17054" y="12949"/>
                  </a:lnTo>
                  <a:cubicBezTo>
                    <a:pt x="16770" y="12567"/>
                    <a:pt x="16510" y="12166"/>
                    <a:pt x="16276" y="11751"/>
                  </a:cubicBezTo>
                  <a:cubicBezTo>
                    <a:pt x="15416" y="8459"/>
                    <a:pt x="13403" y="7300"/>
                    <a:pt x="12668" y="6441"/>
                  </a:cubicBezTo>
                  <a:cubicBezTo>
                    <a:pt x="11969" y="5625"/>
                    <a:pt x="10110" y="3492"/>
                    <a:pt x="9627" y="3492"/>
                  </a:cubicBezTo>
                  <a:cubicBezTo>
                    <a:pt x="9602" y="3492"/>
                    <a:pt x="9580" y="3498"/>
                    <a:pt x="9563" y="3510"/>
                  </a:cubicBezTo>
                  <a:cubicBezTo>
                    <a:pt x="9217" y="3755"/>
                    <a:pt x="8990" y="4677"/>
                    <a:pt x="9563" y="5598"/>
                  </a:cubicBezTo>
                  <a:cubicBezTo>
                    <a:pt x="10102" y="6460"/>
                    <a:pt x="11659" y="7786"/>
                    <a:pt x="11256" y="7786"/>
                  </a:cubicBezTo>
                  <a:cubicBezTo>
                    <a:pt x="11231" y="7786"/>
                    <a:pt x="11200" y="7781"/>
                    <a:pt x="11160" y="7771"/>
                  </a:cubicBezTo>
                  <a:cubicBezTo>
                    <a:pt x="10748" y="7627"/>
                    <a:pt x="9668" y="6794"/>
                    <a:pt x="9190" y="6460"/>
                  </a:cubicBezTo>
                  <a:cubicBezTo>
                    <a:pt x="8139" y="5724"/>
                    <a:pt x="5455" y="2405"/>
                    <a:pt x="4215" y="1239"/>
                  </a:cubicBezTo>
                  <a:cubicBezTo>
                    <a:pt x="3295" y="374"/>
                    <a:pt x="2566" y="0"/>
                    <a:pt x="2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6252846" y="1657624"/>
              <a:ext cx="288766" cy="982045"/>
            </a:xfrm>
            <a:custGeom>
              <a:avLst/>
              <a:gdLst/>
              <a:ahLst/>
              <a:cxnLst/>
              <a:rect l="l" t="t" r="r" b="b"/>
              <a:pathLst>
                <a:path w="16658" h="56651" extrusionOk="0">
                  <a:moveTo>
                    <a:pt x="8535" y="0"/>
                  </a:moveTo>
                  <a:lnTo>
                    <a:pt x="0" y="8392"/>
                  </a:lnTo>
                  <a:cubicBezTo>
                    <a:pt x="0" y="8392"/>
                    <a:pt x="6711" y="28360"/>
                    <a:pt x="6974" y="29811"/>
                  </a:cubicBezTo>
                  <a:cubicBezTo>
                    <a:pt x="7238" y="31261"/>
                    <a:pt x="6847" y="35919"/>
                    <a:pt x="8701" y="42704"/>
                  </a:cubicBezTo>
                  <a:cubicBezTo>
                    <a:pt x="9545" y="45800"/>
                    <a:pt x="11230" y="50732"/>
                    <a:pt x="11118" y="52808"/>
                  </a:cubicBezTo>
                  <a:lnTo>
                    <a:pt x="12258" y="55192"/>
                  </a:lnTo>
                  <a:cubicBezTo>
                    <a:pt x="12258" y="55192"/>
                    <a:pt x="13649" y="56651"/>
                    <a:pt x="14811" y="56651"/>
                  </a:cubicBezTo>
                  <a:cubicBezTo>
                    <a:pt x="15736" y="56651"/>
                    <a:pt x="16516" y="55728"/>
                    <a:pt x="16339" y="52417"/>
                  </a:cubicBezTo>
                  <a:cubicBezTo>
                    <a:pt x="15884" y="43923"/>
                    <a:pt x="16658" y="32575"/>
                    <a:pt x="15529" y="28225"/>
                  </a:cubicBezTo>
                  <a:cubicBezTo>
                    <a:pt x="14399" y="23876"/>
                    <a:pt x="8535" y="0"/>
                    <a:pt x="8535" y="0"/>
                  </a:cubicBezTo>
                  <a:close/>
                </a:path>
              </a:pathLst>
            </a:custGeom>
            <a:solidFill>
              <a:srgbClr val="F7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6429455" y="2566255"/>
              <a:ext cx="156743" cy="304819"/>
            </a:xfrm>
            <a:custGeom>
              <a:avLst/>
              <a:gdLst/>
              <a:ahLst/>
              <a:cxnLst/>
              <a:rect l="l" t="t" r="r" b="b"/>
              <a:pathLst>
                <a:path w="9042" h="17584" extrusionOk="0">
                  <a:moveTo>
                    <a:pt x="6151" y="1"/>
                  </a:moveTo>
                  <a:cubicBezTo>
                    <a:pt x="6151" y="1"/>
                    <a:pt x="4774" y="331"/>
                    <a:pt x="3215" y="441"/>
                  </a:cubicBezTo>
                  <a:cubicBezTo>
                    <a:pt x="3075" y="451"/>
                    <a:pt x="2936" y="455"/>
                    <a:pt x="2800" y="455"/>
                  </a:cubicBezTo>
                  <a:cubicBezTo>
                    <a:pt x="2049" y="455"/>
                    <a:pt x="1376" y="329"/>
                    <a:pt x="1084" y="329"/>
                  </a:cubicBezTo>
                  <a:cubicBezTo>
                    <a:pt x="977" y="329"/>
                    <a:pt x="921" y="346"/>
                    <a:pt x="931" y="393"/>
                  </a:cubicBezTo>
                  <a:cubicBezTo>
                    <a:pt x="1111" y="1253"/>
                    <a:pt x="1" y="3645"/>
                    <a:pt x="390" y="5603"/>
                  </a:cubicBezTo>
                  <a:cubicBezTo>
                    <a:pt x="603" y="6677"/>
                    <a:pt x="1279" y="8006"/>
                    <a:pt x="1500" y="9170"/>
                  </a:cubicBezTo>
                  <a:cubicBezTo>
                    <a:pt x="1854" y="11038"/>
                    <a:pt x="1897" y="11825"/>
                    <a:pt x="2186" y="12275"/>
                  </a:cubicBezTo>
                  <a:cubicBezTo>
                    <a:pt x="2396" y="12603"/>
                    <a:pt x="2555" y="12745"/>
                    <a:pt x="2674" y="12745"/>
                  </a:cubicBezTo>
                  <a:cubicBezTo>
                    <a:pt x="3327" y="12745"/>
                    <a:pt x="2809" y="8526"/>
                    <a:pt x="3117" y="7507"/>
                  </a:cubicBezTo>
                  <a:cubicBezTo>
                    <a:pt x="3139" y="7434"/>
                    <a:pt x="3164" y="7399"/>
                    <a:pt x="3194" y="7399"/>
                  </a:cubicBezTo>
                  <a:cubicBezTo>
                    <a:pt x="3680" y="7399"/>
                    <a:pt x="5122" y="17013"/>
                    <a:pt x="6510" y="17541"/>
                  </a:cubicBezTo>
                  <a:cubicBezTo>
                    <a:pt x="6587" y="17570"/>
                    <a:pt x="6662" y="17584"/>
                    <a:pt x="6734" y="17584"/>
                  </a:cubicBezTo>
                  <a:cubicBezTo>
                    <a:pt x="8044" y="17584"/>
                    <a:pt x="8573" y="12966"/>
                    <a:pt x="8802" y="10189"/>
                  </a:cubicBezTo>
                  <a:cubicBezTo>
                    <a:pt x="9042" y="7260"/>
                    <a:pt x="6625" y="2040"/>
                    <a:pt x="6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6134257" y="1531165"/>
              <a:ext cx="382358" cy="543851"/>
            </a:xfrm>
            <a:custGeom>
              <a:avLst/>
              <a:gdLst/>
              <a:ahLst/>
              <a:cxnLst/>
              <a:rect l="l" t="t" r="r" b="b"/>
              <a:pathLst>
                <a:path w="22057" h="31373" extrusionOk="0">
                  <a:moveTo>
                    <a:pt x="11911" y="1"/>
                  </a:moveTo>
                  <a:cubicBezTo>
                    <a:pt x="11911" y="1"/>
                    <a:pt x="1" y="15389"/>
                    <a:pt x="6250" y="21426"/>
                  </a:cubicBezTo>
                  <a:cubicBezTo>
                    <a:pt x="7878" y="22999"/>
                    <a:pt x="9277" y="26715"/>
                    <a:pt x="10457" y="31338"/>
                  </a:cubicBezTo>
                  <a:lnTo>
                    <a:pt x="10459" y="31335"/>
                  </a:lnTo>
                  <a:cubicBezTo>
                    <a:pt x="10459" y="31335"/>
                    <a:pt x="10833" y="31373"/>
                    <a:pt x="11462" y="31373"/>
                  </a:cubicBezTo>
                  <a:cubicBezTo>
                    <a:pt x="13605" y="31373"/>
                    <a:pt x="18711" y="30935"/>
                    <a:pt x="22056" y="27071"/>
                  </a:cubicBezTo>
                  <a:cubicBezTo>
                    <a:pt x="21681" y="24960"/>
                    <a:pt x="21286" y="22939"/>
                    <a:pt x="20869" y="21076"/>
                  </a:cubicBezTo>
                  <a:cubicBezTo>
                    <a:pt x="17377" y="5416"/>
                    <a:pt x="17143" y="4367"/>
                    <a:pt x="11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5814080" y="1120152"/>
              <a:ext cx="349231" cy="94198"/>
            </a:xfrm>
            <a:custGeom>
              <a:avLst/>
              <a:gdLst/>
              <a:ahLst/>
              <a:cxnLst/>
              <a:rect l="l" t="t" r="r" b="b"/>
              <a:pathLst>
                <a:path w="20146" h="5434" extrusionOk="0">
                  <a:moveTo>
                    <a:pt x="2523" y="1"/>
                  </a:moveTo>
                  <a:lnTo>
                    <a:pt x="0" y="974"/>
                  </a:lnTo>
                  <a:lnTo>
                    <a:pt x="1048" y="5433"/>
                  </a:lnTo>
                  <a:lnTo>
                    <a:pt x="19244" y="4839"/>
                  </a:lnTo>
                  <a:lnTo>
                    <a:pt x="20145" y="5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4D30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5961514" y="3881843"/>
              <a:ext cx="283289" cy="239414"/>
            </a:xfrm>
            <a:custGeom>
              <a:avLst/>
              <a:gdLst/>
              <a:ahLst/>
              <a:cxnLst/>
              <a:rect l="l" t="t" r="r" b="b"/>
              <a:pathLst>
                <a:path w="16342" h="13811" extrusionOk="0">
                  <a:moveTo>
                    <a:pt x="1397" y="1"/>
                  </a:moveTo>
                  <a:cubicBezTo>
                    <a:pt x="1397" y="1"/>
                    <a:pt x="1" y="4216"/>
                    <a:pt x="826" y="5232"/>
                  </a:cubicBezTo>
                  <a:cubicBezTo>
                    <a:pt x="1654" y="6247"/>
                    <a:pt x="3308" y="8351"/>
                    <a:pt x="3829" y="8710"/>
                  </a:cubicBezTo>
                  <a:cubicBezTo>
                    <a:pt x="3878" y="8743"/>
                    <a:pt x="3923" y="8759"/>
                    <a:pt x="3964" y="8759"/>
                  </a:cubicBezTo>
                  <a:cubicBezTo>
                    <a:pt x="4308" y="8759"/>
                    <a:pt x="4407" y="7711"/>
                    <a:pt x="4429" y="7417"/>
                  </a:cubicBezTo>
                  <a:lnTo>
                    <a:pt x="4429" y="7417"/>
                  </a:lnTo>
                  <a:cubicBezTo>
                    <a:pt x="4207" y="11423"/>
                    <a:pt x="8885" y="13810"/>
                    <a:pt x="12053" y="13810"/>
                  </a:cubicBezTo>
                  <a:cubicBezTo>
                    <a:pt x="13167" y="13810"/>
                    <a:pt x="14094" y="13515"/>
                    <a:pt x="14556" y="12891"/>
                  </a:cubicBezTo>
                  <a:cubicBezTo>
                    <a:pt x="16342" y="10483"/>
                    <a:pt x="13155" y="6780"/>
                    <a:pt x="10248" y="1511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5770864" y="4055626"/>
              <a:ext cx="239084" cy="185762"/>
            </a:xfrm>
            <a:custGeom>
              <a:avLst/>
              <a:gdLst/>
              <a:ahLst/>
              <a:cxnLst/>
              <a:rect l="l" t="t" r="r" b="b"/>
              <a:pathLst>
                <a:path w="13792" h="10716" extrusionOk="0">
                  <a:moveTo>
                    <a:pt x="11021" y="0"/>
                  </a:moveTo>
                  <a:lnTo>
                    <a:pt x="892" y="178"/>
                  </a:lnTo>
                  <a:cubicBezTo>
                    <a:pt x="892" y="178"/>
                    <a:pt x="309" y="7460"/>
                    <a:pt x="155" y="8703"/>
                  </a:cubicBezTo>
                  <a:cubicBezTo>
                    <a:pt x="0" y="9947"/>
                    <a:pt x="2493" y="10613"/>
                    <a:pt x="7104" y="10710"/>
                  </a:cubicBezTo>
                  <a:cubicBezTo>
                    <a:pt x="7298" y="10714"/>
                    <a:pt x="7484" y="10716"/>
                    <a:pt x="7663" y="10716"/>
                  </a:cubicBezTo>
                  <a:cubicBezTo>
                    <a:pt x="11743" y="10716"/>
                    <a:pt x="12093" y="9690"/>
                    <a:pt x="12922" y="8657"/>
                  </a:cubicBezTo>
                  <a:cubicBezTo>
                    <a:pt x="13792" y="7577"/>
                    <a:pt x="10703" y="2546"/>
                    <a:pt x="1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5711942" y="2576552"/>
              <a:ext cx="617542" cy="1534772"/>
            </a:xfrm>
            <a:custGeom>
              <a:avLst/>
              <a:gdLst/>
              <a:ahLst/>
              <a:cxnLst/>
              <a:rect l="l" t="t" r="r" b="b"/>
              <a:pathLst>
                <a:path w="35624" h="88536" extrusionOk="0">
                  <a:moveTo>
                    <a:pt x="18845" y="20557"/>
                  </a:moveTo>
                  <a:lnTo>
                    <a:pt x="18845" y="20557"/>
                  </a:lnTo>
                  <a:cubicBezTo>
                    <a:pt x="19826" y="28064"/>
                    <a:pt x="18580" y="42792"/>
                    <a:pt x="17141" y="55304"/>
                  </a:cubicBezTo>
                  <a:cubicBezTo>
                    <a:pt x="17077" y="49731"/>
                    <a:pt x="16972" y="44663"/>
                    <a:pt x="16799" y="41383"/>
                  </a:cubicBezTo>
                  <a:cubicBezTo>
                    <a:pt x="16194" y="29821"/>
                    <a:pt x="18845" y="20557"/>
                    <a:pt x="18845" y="20557"/>
                  </a:cubicBezTo>
                  <a:close/>
                  <a:moveTo>
                    <a:pt x="18528" y="1"/>
                  </a:moveTo>
                  <a:lnTo>
                    <a:pt x="1" y="708"/>
                  </a:lnTo>
                  <a:cubicBezTo>
                    <a:pt x="1" y="708"/>
                    <a:pt x="605" y="29031"/>
                    <a:pt x="551" y="36328"/>
                  </a:cubicBezTo>
                  <a:cubicBezTo>
                    <a:pt x="494" y="43625"/>
                    <a:pt x="679" y="86968"/>
                    <a:pt x="679" y="86968"/>
                  </a:cubicBezTo>
                  <a:cubicBezTo>
                    <a:pt x="3799" y="88137"/>
                    <a:pt x="6600" y="88536"/>
                    <a:pt x="8971" y="88536"/>
                  </a:cubicBezTo>
                  <a:cubicBezTo>
                    <a:pt x="14083" y="88536"/>
                    <a:pt x="17193" y="86679"/>
                    <a:pt x="17193" y="86679"/>
                  </a:cubicBezTo>
                  <a:cubicBezTo>
                    <a:pt x="17193" y="86679"/>
                    <a:pt x="17214" y="83446"/>
                    <a:pt x="17224" y="78644"/>
                  </a:cubicBezTo>
                  <a:cubicBezTo>
                    <a:pt x="19502" y="79737"/>
                    <a:pt x="21569" y="80074"/>
                    <a:pt x="23253" y="80074"/>
                  </a:cubicBezTo>
                  <a:cubicBezTo>
                    <a:pt x="25964" y="80074"/>
                    <a:pt x="27680" y="79200"/>
                    <a:pt x="27680" y="79200"/>
                  </a:cubicBezTo>
                  <a:cubicBezTo>
                    <a:pt x="27680" y="79200"/>
                    <a:pt x="32249" y="46931"/>
                    <a:pt x="32934" y="36190"/>
                  </a:cubicBezTo>
                  <a:cubicBezTo>
                    <a:pt x="33621" y="25448"/>
                    <a:pt x="35465" y="2354"/>
                    <a:pt x="35623" y="206"/>
                  </a:cubicBezTo>
                  <a:lnTo>
                    <a:pt x="185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5992024" y="1354747"/>
              <a:ext cx="103299" cy="116682"/>
            </a:xfrm>
            <a:custGeom>
              <a:avLst/>
              <a:gdLst/>
              <a:ahLst/>
              <a:cxnLst/>
              <a:rect l="l" t="t" r="r" b="b"/>
              <a:pathLst>
                <a:path w="5959" h="6731" extrusionOk="0">
                  <a:moveTo>
                    <a:pt x="5426" y="0"/>
                  </a:moveTo>
                  <a:lnTo>
                    <a:pt x="0" y="655"/>
                  </a:lnTo>
                  <a:lnTo>
                    <a:pt x="107" y="6731"/>
                  </a:lnTo>
                  <a:cubicBezTo>
                    <a:pt x="2824" y="6682"/>
                    <a:pt x="5958" y="3030"/>
                    <a:pt x="5958" y="3030"/>
                  </a:cubicBezTo>
                  <a:lnTo>
                    <a:pt x="5426" y="0"/>
                  </a:lnTo>
                  <a:close/>
                </a:path>
              </a:pathLst>
            </a:custGeom>
            <a:solidFill>
              <a:srgbClr val="F7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5890233" y="1358040"/>
              <a:ext cx="103681" cy="113406"/>
            </a:xfrm>
            <a:custGeom>
              <a:avLst/>
              <a:gdLst/>
              <a:ahLst/>
              <a:cxnLst/>
              <a:rect l="l" t="t" r="r" b="b"/>
              <a:pathLst>
                <a:path w="5981" h="6542" extrusionOk="0">
                  <a:moveTo>
                    <a:pt x="427" y="0"/>
                  </a:moveTo>
                  <a:lnTo>
                    <a:pt x="0" y="3046"/>
                  </a:lnTo>
                  <a:cubicBezTo>
                    <a:pt x="0" y="3046"/>
                    <a:pt x="3219" y="6541"/>
                    <a:pt x="5927" y="6541"/>
                  </a:cubicBezTo>
                  <a:cubicBezTo>
                    <a:pt x="5945" y="6541"/>
                    <a:pt x="5963" y="6541"/>
                    <a:pt x="5980" y="6541"/>
                  </a:cubicBezTo>
                  <a:lnTo>
                    <a:pt x="5873" y="46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7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5890233" y="1354747"/>
              <a:ext cx="205090" cy="116699"/>
            </a:xfrm>
            <a:custGeom>
              <a:avLst/>
              <a:gdLst/>
              <a:ahLst/>
              <a:cxnLst/>
              <a:rect l="l" t="t" r="r" b="b"/>
              <a:pathLst>
                <a:path w="11831" h="6732" extrusionOk="0">
                  <a:moveTo>
                    <a:pt x="11298" y="0"/>
                  </a:moveTo>
                  <a:lnTo>
                    <a:pt x="5873" y="655"/>
                  </a:lnTo>
                  <a:lnTo>
                    <a:pt x="427" y="190"/>
                  </a:lnTo>
                  <a:lnTo>
                    <a:pt x="0" y="3236"/>
                  </a:lnTo>
                  <a:cubicBezTo>
                    <a:pt x="0" y="3236"/>
                    <a:pt x="3219" y="6731"/>
                    <a:pt x="5927" y="6731"/>
                  </a:cubicBezTo>
                  <a:cubicBezTo>
                    <a:pt x="5945" y="6731"/>
                    <a:pt x="5963" y="6731"/>
                    <a:pt x="5980" y="6731"/>
                  </a:cubicBezTo>
                  <a:cubicBezTo>
                    <a:pt x="8696" y="6682"/>
                    <a:pt x="11830" y="3030"/>
                    <a:pt x="11830" y="3030"/>
                  </a:cubicBezTo>
                  <a:lnTo>
                    <a:pt x="11298" y="0"/>
                  </a:lnTo>
                  <a:close/>
                </a:path>
              </a:pathLst>
            </a:custGeom>
            <a:solidFill>
              <a:srgbClr val="F7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5815085" y="998859"/>
              <a:ext cx="348381" cy="420356"/>
            </a:xfrm>
            <a:custGeom>
              <a:avLst/>
              <a:gdLst/>
              <a:ahLst/>
              <a:cxnLst/>
              <a:rect l="l" t="t" r="r" b="b"/>
              <a:pathLst>
                <a:path w="20097" h="24249" extrusionOk="0">
                  <a:moveTo>
                    <a:pt x="9876" y="1"/>
                  </a:moveTo>
                  <a:cubicBezTo>
                    <a:pt x="3163" y="239"/>
                    <a:pt x="2023" y="3617"/>
                    <a:pt x="1448" y="4946"/>
                  </a:cubicBezTo>
                  <a:cubicBezTo>
                    <a:pt x="871" y="6276"/>
                    <a:pt x="1792" y="10937"/>
                    <a:pt x="1792" y="10937"/>
                  </a:cubicBezTo>
                  <a:cubicBezTo>
                    <a:pt x="1792" y="10937"/>
                    <a:pt x="1421" y="10223"/>
                    <a:pt x="697" y="10117"/>
                  </a:cubicBezTo>
                  <a:cubicBezTo>
                    <a:pt x="686" y="10115"/>
                    <a:pt x="675" y="10114"/>
                    <a:pt x="664" y="10114"/>
                  </a:cubicBezTo>
                  <a:cubicBezTo>
                    <a:pt x="0" y="10114"/>
                    <a:pt x="754" y="13372"/>
                    <a:pt x="775" y="14433"/>
                  </a:cubicBezTo>
                  <a:cubicBezTo>
                    <a:pt x="793" y="15512"/>
                    <a:pt x="2106" y="15130"/>
                    <a:pt x="2378" y="16993"/>
                  </a:cubicBezTo>
                  <a:cubicBezTo>
                    <a:pt x="2652" y="18858"/>
                    <a:pt x="4746" y="22161"/>
                    <a:pt x="6566" y="23327"/>
                  </a:cubicBezTo>
                  <a:cubicBezTo>
                    <a:pt x="7807" y="24122"/>
                    <a:pt x="9092" y="24249"/>
                    <a:pt x="9784" y="24249"/>
                  </a:cubicBezTo>
                  <a:cubicBezTo>
                    <a:pt x="10107" y="24249"/>
                    <a:pt x="10301" y="24221"/>
                    <a:pt x="10301" y="24221"/>
                  </a:cubicBezTo>
                  <a:cubicBezTo>
                    <a:pt x="10301" y="24221"/>
                    <a:pt x="10422" y="24234"/>
                    <a:pt x="10631" y="24234"/>
                  </a:cubicBezTo>
                  <a:cubicBezTo>
                    <a:pt x="11256" y="24234"/>
                    <a:pt x="12669" y="24118"/>
                    <a:pt x="14000" y="23195"/>
                  </a:cubicBezTo>
                  <a:cubicBezTo>
                    <a:pt x="15779" y="21967"/>
                    <a:pt x="17757" y="18593"/>
                    <a:pt x="17965" y="16720"/>
                  </a:cubicBezTo>
                  <a:cubicBezTo>
                    <a:pt x="18172" y="14846"/>
                    <a:pt x="19498" y="15184"/>
                    <a:pt x="19479" y="14105"/>
                  </a:cubicBezTo>
                  <a:cubicBezTo>
                    <a:pt x="19459" y="13047"/>
                    <a:pt x="20096" y="9785"/>
                    <a:pt x="19442" y="9785"/>
                  </a:cubicBezTo>
                  <a:cubicBezTo>
                    <a:pt x="19429" y="9785"/>
                    <a:pt x="19416" y="9786"/>
                    <a:pt x="19402" y="9789"/>
                  </a:cubicBezTo>
                  <a:cubicBezTo>
                    <a:pt x="18686" y="9922"/>
                    <a:pt x="18338" y="10647"/>
                    <a:pt x="18338" y="10647"/>
                  </a:cubicBezTo>
                  <a:cubicBezTo>
                    <a:pt x="18338" y="10647"/>
                    <a:pt x="19096" y="5956"/>
                    <a:pt x="18474" y="4648"/>
                  </a:cubicBezTo>
                  <a:cubicBezTo>
                    <a:pt x="17851" y="3339"/>
                    <a:pt x="16594" y="3"/>
                    <a:pt x="9876" y="1"/>
                  </a:cubicBezTo>
                  <a:close/>
                </a:path>
              </a:pathLst>
            </a:custGeom>
            <a:solidFill>
              <a:srgbClr val="F7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5739782" y="903759"/>
              <a:ext cx="493510" cy="204900"/>
            </a:xfrm>
            <a:custGeom>
              <a:avLst/>
              <a:gdLst/>
              <a:ahLst/>
              <a:cxnLst/>
              <a:rect l="l" t="t" r="r" b="b"/>
              <a:pathLst>
                <a:path w="28469" h="11820" extrusionOk="0">
                  <a:moveTo>
                    <a:pt x="14072" y="1"/>
                  </a:moveTo>
                  <a:cubicBezTo>
                    <a:pt x="6456" y="1"/>
                    <a:pt x="433" y="6475"/>
                    <a:pt x="219" y="7998"/>
                  </a:cubicBezTo>
                  <a:cubicBezTo>
                    <a:pt x="0" y="9560"/>
                    <a:pt x="2615" y="11607"/>
                    <a:pt x="4216" y="11819"/>
                  </a:cubicBezTo>
                  <a:lnTo>
                    <a:pt x="14240" y="8845"/>
                  </a:lnTo>
                  <a:lnTo>
                    <a:pt x="24361" y="11467"/>
                  </a:lnTo>
                  <a:cubicBezTo>
                    <a:pt x="25955" y="11198"/>
                    <a:pt x="28468" y="9061"/>
                    <a:pt x="28196" y="7508"/>
                  </a:cubicBezTo>
                  <a:cubicBezTo>
                    <a:pt x="27930" y="5993"/>
                    <a:pt x="22841" y="1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5812502" y="1049131"/>
              <a:ext cx="350046" cy="87230"/>
            </a:xfrm>
            <a:custGeom>
              <a:avLst/>
              <a:gdLst/>
              <a:ahLst/>
              <a:cxnLst/>
              <a:rect l="l" t="t" r="r" b="b"/>
              <a:pathLst>
                <a:path w="20193" h="5032" extrusionOk="0">
                  <a:moveTo>
                    <a:pt x="10821" y="0"/>
                  </a:moveTo>
                  <a:cubicBezTo>
                    <a:pt x="10562" y="0"/>
                    <a:pt x="10293" y="2"/>
                    <a:pt x="10014" y="6"/>
                  </a:cubicBezTo>
                  <a:cubicBezTo>
                    <a:pt x="4417" y="83"/>
                    <a:pt x="3076" y="844"/>
                    <a:pt x="1647" y="1366"/>
                  </a:cubicBezTo>
                  <a:cubicBezTo>
                    <a:pt x="219" y="1888"/>
                    <a:pt x="0" y="2833"/>
                    <a:pt x="0" y="2833"/>
                  </a:cubicBezTo>
                  <a:lnTo>
                    <a:pt x="50" y="5032"/>
                  </a:lnTo>
                  <a:lnTo>
                    <a:pt x="10116" y="4642"/>
                  </a:lnTo>
                  <a:lnTo>
                    <a:pt x="20193" y="4754"/>
                  </a:lnTo>
                  <a:lnTo>
                    <a:pt x="20145" y="2555"/>
                  </a:lnTo>
                  <a:cubicBezTo>
                    <a:pt x="20145" y="2555"/>
                    <a:pt x="19883" y="1618"/>
                    <a:pt x="18433" y="1135"/>
                  </a:cubicBezTo>
                  <a:cubicBezTo>
                    <a:pt x="17055" y="676"/>
                    <a:pt x="15744" y="0"/>
                    <a:pt x="10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5814080" y="1102522"/>
              <a:ext cx="349231" cy="78285"/>
            </a:xfrm>
            <a:custGeom>
              <a:avLst/>
              <a:gdLst/>
              <a:ahLst/>
              <a:cxnLst/>
              <a:rect l="l" t="t" r="r" b="b"/>
              <a:pathLst>
                <a:path w="20146" h="4516" extrusionOk="0">
                  <a:moveTo>
                    <a:pt x="10385" y="0"/>
                  </a:moveTo>
                  <a:cubicBezTo>
                    <a:pt x="10273" y="0"/>
                    <a:pt x="10160" y="1"/>
                    <a:pt x="10045" y="2"/>
                  </a:cubicBezTo>
                  <a:cubicBezTo>
                    <a:pt x="2773" y="235"/>
                    <a:pt x="0" y="1991"/>
                    <a:pt x="0" y="1991"/>
                  </a:cubicBezTo>
                  <a:cubicBezTo>
                    <a:pt x="1223" y="4256"/>
                    <a:pt x="5999" y="4516"/>
                    <a:pt x="8714" y="4516"/>
                  </a:cubicBezTo>
                  <a:cubicBezTo>
                    <a:pt x="9293" y="4516"/>
                    <a:pt x="9778" y="4504"/>
                    <a:pt x="10115" y="4497"/>
                  </a:cubicBezTo>
                  <a:cubicBezTo>
                    <a:pt x="12033" y="4460"/>
                    <a:pt x="18748" y="4399"/>
                    <a:pt x="20145" y="1595"/>
                  </a:cubicBezTo>
                  <a:cubicBezTo>
                    <a:pt x="20145" y="1595"/>
                    <a:pt x="17408" y="0"/>
                    <a:pt x="10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5682455" y="1453591"/>
              <a:ext cx="679341" cy="1171777"/>
            </a:xfrm>
            <a:custGeom>
              <a:avLst/>
              <a:gdLst/>
              <a:ahLst/>
              <a:cxnLst/>
              <a:rect l="l" t="t" r="r" b="b"/>
              <a:pathLst>
                <a:path w="39189" h="67596" extrusionOk="0">
                  <a:moveTo>
                    <a:pt x="2146" y="1"/>
                  </a:moveTo>
                  <a:cubicBezTo>
                    <a:pt x="1089" y="1"/>
                    <a:pt x="348" y="97"/>
                    <a:pt x="319" y="364"/>
                  </a:cubicBezTo>
                  <a:cubicBezTo>
                    <a:pt x="217" y="1326"/>
                    <a:pt x="307" y="22287"/>
                    <a:pt x="756" y="27317"/>
                  </a:cubicBezTo>
                  <a:cubicBezTo>
                    <a:pt x="1201" y="32347"/>
                    <a:pt x="739" y="53324"/>
                    <a:pt x="446" y="57048"/>
                  </a:cubicBezTo>
                  <a:cubicBezTo>
                    <a:pt x="150" y="60770"/>
                    <a:pt x="0" y="66063"/>
                    <a:pt x="0" y="66063"/>
                  </a:cubicBezTo>
                  <a:cubicBezTo>
                    <a:pt x="0" y="66063"/>
                    <a:pt x="4876" y="67596"/>
                    <a:pt x="19107" y="67596"/>
                  </a:cubicBezTo>
                  <a:cubicBezTo>
                    <a:pt x="19159" y="67596"/>
                    <a:pt x="19212" y="67596"/>
                    <a:pt x="19264" y="67596"/>
                  </a:cubicBezTo>
                  <a:cubicBezTo>
                    <a:pt x="19944" y="67572"/>
                    <a:pt x="20593" y="67546"/>
                    <a:pt x="21226" y="67519"/>
                  </a:cubicBezTo>
                  <a:cubicBezTo>
                    <a:pt x="34106" y="66983"/>
                    <a:pt x="39189" y="65806"/>
                    <a:pt x="39189" y="65806"/>
                  </a:cubicBezTo>
                  <a:cubicBezTo>
                    <a:pt x="39189" y="65806"/>
                    <a:pt x="38629" y="59857"/>
                    <a:pt x="38206" y="56146"/>
                  </a:cubicBezTo>
                  <a:cubicBezTo>
                    <a:pt x="37781" y="52436"/>
                    <a:pt x="34610" y="30124"/>
                    <a:pt x="34881" y="25082"/>
                  </a:cubicBezTo>
                  <a:cubicBezTo>
                    <a:pt x="35153" y="20040"/>
                    <a:pt x="38110" y="5432"/>
                    <a:pt x="37974" y="4476"/>
                  </a:cubicBezTo>
                  <a:cubicBezTo>
                    <a:pt x="37838" y="3519"/>
                    <a:pt x="26148" y="364"/>
                    <a:pt x="26148" y="364"/>
                  </a:cubicBezTo>
                  <a:lnTo>
                    <a:pt x="17984" y="2146"/>
                  </a:lnTo>
                  <a:lnTo>
                    <a:pt x="18333" y="19922"/>
                  </a:lnTo>
                  <a:cubicBezTo>
                    <a:pt x="18116" y="17940"/>
                    <a:pt x="17984" y="16756"/>
                    <a:pt x="17984" y="16756"/>
                  </a:cubicBezTo>
                  <a:lnTo>
                    <a:pt x="11570" y="981"/>
                  </a:lnTo>
                  <a:lnTo>
                    <a:pt x="9764" y="652"/>
                  </a:lnTo>
                  <a:cubicBezTo>
                    <a:pt x="9764" y="652"/>
                    <a:pt x="4891" y="1"/>
                    <a:pt x="2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5690187" y="2300232"/>
              <a:ext cx="654587" cy="184132"/>
            </a:xfrm>
            <a:custGeom>
              <a:avLst/>
              <a:gdLst/>
              <a:ahLst/>
              <a:cxnLst/>
              <a:rect l="l" t="t" r="r" b="b"/>
              <a:pathLst>
                <a:path w="37761" h="10622" extrusionOk="0">
                  <a:moveTo>
                    <a:pt x="36878" y="0"/>
                  </a:moveTo>
                  <a:cubicBezTo>
                    <a:pt x="31197" y="3130"/>
                    <a:pt x="23354" y="4002"/>
                    <a:pt x="16381" y="4002"/>
                  </a:cubicBezTo>
                  <a:cubicBezTo>
                    <a:pt x="7616" y="4002"/>
                    <a:pt x="225" y="2625"/>
                    <a:pt x="225" y="2625"/>
                  </a:cubicBezTo>
                  <a:lnTo>
                    <a:pt x="0" y="8208"/>
                  </a:lnTo>
                  <a:cubicBezTo>
                    <a:pt x="5833" y="9997"/>
                    <a:pt x="11593" y="10621"/>
                    <a:pt x="16790" y="10621"/>
                  </a:cubicBezTo>
                  <a:cubicBezTo>
                    <a:pt x="28770" y="10621"/>
                    <a:pt x="37760" y="7306"/>
                    <a:pt x="37760" y="7306"/>
                  </a:cubicBezTo>
                  <a:lnTo>
                    <a:pt x="36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5729693" y="1453591"/>
              <a:ext cx="212388" cy="938708"/>
            </a:xfrm>
            <a:custGeom>
              <a:avLst/>
              <a:gdLst/>
              <a:ahLst/>
              <a:cxnLst/>
              <a:rect l="l" t="t" r="r" b="b"/>
              <a:pathLst>
                <a:path w="12252" h="54151" extrusionOk="0">
                  <a:moveTo>
                    <a:pt x="0" y="1"/>
                  </a:moveTo>
                  <a:lnTo>
                    <a:pt x="7038" y="52564"/>
                  </a:lnTo>
                  <a:lnTo>
                    <a:pt x="12251" y="54151"/>
                  </a:lnTo>
                  <a:lnTo>
                    <a:pt x="2823" y="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6090729" y="1489578"/>
              <a:ext cx="205766" cy="902720"/>
            </a:xfrm>
            <a:custGeom>
              <a:avLst/>
              <a:gdLst/>
              <a:ahLst/>
              <a:cxnLst/>
              <a:rect l="l" t="t" r="r" b="b"/>
              <a:pathLst>
                <a:path w="11870" h="52075" extrusionOk="0">
                  <a:moveTo>
                    <a:pt x="9620" y="1"/>
                  </a:moveTo>
                  <a:lnTo>
                    <a:pt x="0" y="52075"/>
                  </a:lnTo>
                  <a:lnTo>
                    <a:pt x="5215" y="50488"/>
                  </a:lnTo>
                  <a:lnTo>
                    <a:pt x="11870" y="778"/>
                  </a:lnTo>
                  <a:lnTo>
                    <a:pt x="9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5851675" y="1407249"/>
              <a:ext cx="284069" cy="398246"/>
            </a:xfrm>
            <a:custGeom>
              <a:avLst/>
              <a:gdLst/>
              <a:ahLst/>
              <a:cxnLst/>
              <a:rect l="l" t="t" r="r" b="b"/>
              <a:pathLst>
                <a:path w="16387" h="19429" extrusionOk="0">
                  <a:moveTo>
                    <a:pt x="14054" y="1"/>
                  </a:moveTo>
                  <a:cubicBezTo>
                    <a:pt x="12885" y="1319"/>
                    <a:pt x="10713" y="2504"/>
                    <a:pt x="9370" y="3161"/>
                  </a:cubicBezTo>
                  <a:lnTo>
                    <a:pt x="7019" y="3202"/>
                  </a:lnTo>
                  <a:cubicBezTo>
                    <a:pt x="5652" y="2592"/>
                    <a:pt x="3441" y="1484"/>
                    <a:pt x="2223" y="207"/>
                  </a:cubicBezTo>
                  <a:lnTo>
                    <a:pt x="1" y="3325"/>
                  </a:lnTo>
                  <a:lnTo>
                    <a:pt x="8222" y="19429"/>
                  </a:lnTo>
                  <a:lnTo>
                    <a:pt x="16386" y="3037"/>
                  </a:lnTo>
                  <a:lnTo>
                    <a:pt x="14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5"/>
          <p:cNvGrpSpPr/>
          <p:nvPr/>
        </p:nvGrpSpPr>
        <p:grpSpPr>
          <a:xfrm>
            <a:off x="789425" y="877063"/>
            <a:ext cx="983498" cy="3446875"/>
            <a:chOff x="688366" y="889375"/>
            <a:chExt cx="983498" cy="3446875"/>
          </a:xfrm>
        </p:grpSpPr>
        <p:sp>
          <p:nvSpPr>
            <p:cNvPr id="684" name="Google Shape;684;p45"/>
            <p:cNvSpPr/>
            <p:nvPr/>
          </p:nvSpPr>
          <p:spPr>
            <a:xfrm>
              <a:off x="704665" y="4160750"/>
              <a:ext cx="967200" cy="175500"/>
            </a:xfrm>
            <a:prstGeom prst="ellipse">
              <a:avLst/>
            </a:prstGeom>
            <a:solidFill>
              <a:srgbClr val="183147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763850" y="4128629"/>
              <a:ext cx="339658" cy="125855"/>
            </a:xfrm>
            <a:custGeom>
              <a:avLst/>
              <a:gdLst/>
              <a:ahLst/>
              <a:cxnLst/>
              <a:rect l="l" t="t" r="r" b="b"/>
              <a:pathLst>
                <a:path w="9238" h="3423" extrusionOk="0">
                  <a:moveTo>
                    <a:pt x="1027" y="1"/>
                  </a:moveTo>
                  <a:lnTo>
                    <a:pt x="1027" y="1027"/>
                  </a:lnTo>
                  <a:cubicBezTo>
                    <a:pt x="1027" y="1027"/>
                    <a:pt x="1" y="2054"/>
                    <a:pt x="343" y="3422"/>
                  </a:cubicBezTo>
                  <a:lnTo>
                    <a:pt x="1711" y="3422"/>
                  </a:lnTo>
                  <a:lnTo>
                    <a:pt x="1711" y="2738"/>
                  </a:lnTo>
                  <a:lnTo>
                    <a:pt x="2395" y="3422"/>
                  </a:lnTo>
                  <a:lnTo>
                    <a:pt x="9074" y="3422"/>
                  </a:lnTo>
                  <a:cubicBezTo>
                    <a:pt x="9074" y="3422"/>
                    <a:pt x="9238" y="2902"/>
                    <a:pt x="9074" y="2738"/>
                  </a:cubicBezTo>
                  <a:cubicBezTo>
                    <a:pt x="8896" y="2560"/>
                    <a:pt x="6337" y="1876"/>
                    <a:pt x="6337" y="1876"/>
                  </a:cubicBezTo>
                  <a:lnTo>
                    <a:pt x="4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1260984" y="4128629"/>
              <a:ext cx="339658" cy="125855"/>
            </a:xfrm>
            <a:custGeom>
              <a:avLst/>
              <a:gdLst/>
              <a:ahLst/>
              <a:cxnLst/>
              <a:rect l="l" t="t" r="r" b="b"/>
              <a:pathLst>
                <a:path w="9238" h="3423" extrusionOk="0">
                  <a:moveTo>
                    <a:pt x="1026" y="1"/>
                  </a:moveTo>
                  <a:lnTo>
                    <a:pt x="1026" y="1027"/>
                  </a:lnTo>
                  <a:cubicBezTo>
                    <a:pt x="1026" y="1027"/>
                    <a:pt x="0" y="2054"/>
                    <a:pt x="342" y="3422"/>
                  </a:cubicBezTo>
                  <a:lnTo>
                    <a:pt x="1711" y="3422"/>
                  </a:lnTo>
                  <a:lnTo>
                    <a:pt x="1711" y="2738"/>
                  </a:lnTo>
                  <a:lnTo>
                    <a:pt x="2395" y="3422"/>
                  </a:lnTo>
                  <a:lnTo>
                    <a:pt x="9059" y="3422"/>
                  </a:lnTo>
                  <a:cubicBezTo>
                    <a:pt x="9059" y="3422"/>
                    <a:pt x="9237" y="2902"/>
                    <a:pt x="9059" y="2738"/>
                  </a:cubicBezTo>
                  <a:cubicBezTo>
                    <a:pt x="8895" y="2560"/>
                    <a:pt x="6322" y="1876"/>
                    <a:pt x="6322" y="1876"/>
                  </a:cubicBez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688366" y="2027991"/>
              <a:ext cx="761308" cy="2100674"/>
            </a:xfrm>
            <a:custGeom>
              <a:avLst/>
              <a:gdLst/>
              <a:ahLst/>
              <a:cxnLst/>
              <a:rect l="l" t="t" r="r" b="b"/>
              <a:pathLst>
                <a:path w="20706" h="57134" extrusionOk="0">
                  <a:moveTo>
                    <a:pt x="4626" y="0"/>
                  </a:moveTo>
                  <a:cubicBezTo>
                    <a:pt x="4626" y="0"/>
                    <a:pt x="863" y="5639"/>
                    <a:pt x="343" y="10264"/>
                  </a:cubicBezTo>
                  <a:cubicBezTo>
                    <a:pt x="1" y="14876"/>
                    <a:pt x="1711" y="31297"/>
                    <a:pt x="1889" y="33528"/>
                  </a:cubicBezTo>
                  <a:cubicBezTo>
                    <a:pt x="1889" y="33528"/>
                    <a:pt x="685" y="41397"/>
                    <a:pt x="1027" y="44476"/>
                  </a:cubicBezTo>
                  <a:cubicBezTo>
                    <a:pt x="1547" y="47377"/>
                    <a:pt x="2738" y="57134"/>
                    <a:pt x="2738" y="57134"/>
                  </a:cubicBezTo>
                  <a:lnTo>
                    <a:pt x="7185" y="57134"/>
                  </a:lnTo>
                  <a:lnTo>
                    <a:pt x="9758" y="13165"/>
                  </a:lnTo>
                  <a:lnTo>
                    <a:pt x="12153" y="33350"/>
                  </a:lnTo>
                  <a:cubicBezTo>
                    <a:pt x="12153" y="33350"/>
                    <a:pt x="12659" y="42081"/>
                    <a:pt x="13001" y="44476"/>
                  </a:cubicBezTo>
                  <a:cubicBezTo>
                    <a:pt x="13521" y="46870"/>
                    <a:pt x="16423" y="57134"/>
                    <a:pt x="16423" y="57134"/>
                  </a:cubicBezTo>
                  <a:lnTo>
                    <a:pt x="20706" y="57134"/>
                  </a:lnTo>
                  <a:lnTo>
                    <a:pt x="17969" y="12659"/>
                  </a:lnTo>
                  <a:cubicBezTo>
                    <a:pt x="17791" y="10606"/>
                    <a:pt x="17449" y="8553"/>
                    <a:pt x="16765" y="6501"/>
                  </a:cubicBezTo>
                  <a:lnTo>
                    <a:pt x="1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839334" y="2046595"/>
              <a:ext cx="402567" cy="44342"/>
            </a:xfrm>
            <a:custGeom>
              <a:avLst/>
              <a:gdLst/>
              <a:ahLst/>
              <a:cxnLst/>
              <a:rect l="l" t="t" r="r" b="b"/>
              <a:pathLst>
                <a:path w="10949" h="1206" extrusionOk="0">
                  <a:moveTo>
                    <a:pt x="342" y="1"/>
                  </a:moveTo>
                  <a:lnTo>
                    <a:pt x="0" y="1205"/>
                  </a:lnTo>
                  <a:lnTo>
                    <a:pt x="10948" y="1205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1090897" y="2040566"/>
              <a:ext cx="125818" cy="56401"/>
            </a:xfrm>
            <a:custGeom>
              <a:avLst/>
              <a:gdLst/>
              <a:ahLst/>
              <a:cxnLst/>
              <a:rect l="l" t="t" r="r" b="b"/>
              <a:pathLst>
                <a:path w="3422" h="1534" extrusionOk="0">
                  <a:moveTo>
                    <a:pt x="1" y="1"/>
                  </a:moveTo>
                  <a:lnTo>
                    <a:pt x="1" y="1533"/>
                  </a:lnTo>
                  <a:lnTo>
                    <a:pt x="3422" y="1533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845878" y="2027991"/>
              <a:ext cx="138393" cy="125818"/>
            </a:xfrm>
            <a:custGeom>
              <a:avLst/>
              <a:gdLst/>
              <a:ahLst/>
              <a:cxnLst/>
              <a:rect l="l" t="t" r="r" b="b"/>
              <a:pathLst>
                <a:path w="3764" h="3422" extrusionOk="0">
                  <a:moveTo>
                    <a:pt x="0" y="0"/>
                  </a:moveTo>
                  <a:lnTo>
                    <a:pt x="0" y="3422"/>
                  </a:lnTo>
                  <a:lnTo>
                    <a:pt x="3763" y="342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959086" y="2015417"/>
              <a:ext cx="25186" cy="18641"/>
            </a:xfrm>
            <a:custGeom>
              <a:avLst/>
              <a:gdLst/>
              <a:ahLst/>
              <a:cxnLst/>
              <a:rect l="l" t="t" r="r" b="b"/>
              <a:pathLst>
                <a:path w="685" h="507" extrusionOk="0">
                  <a:moveTo>
                    <a:pt x="0" y="0"/>
                  </a:moveTo>
                  <a:cubicBezTo>
                    <a:pt x="0" y="52"/>
                    <a:pt x="0" y="106"/>
                    <a:pt x="5" y="159"/>
                  </a:cubicBezTo>
                  <a:lnTo>
                    <a:pt x="5" y="159"/>
                  </a:lnTo>
                  <a:lnTo>
                    <a:pt x="0" y="165"/>
                  </a:lnTo>
                  <a:lnTo>
                    <a:pt x="6" y="165"/>
                  </a:lnTo>
                  <a:cubicBezTo>
                    <a:pt x="18" y="279"/>
                    <a:pt x="54" y="396"/>
                    <a:pt x="164" y="507"/>
                  </a:cubicBezTo>
                  <a:lnTo>
                    <a:pt x="164" y="165"/>
                  </a:lnTo>
                  <a:lnTo>
                    <a:pt x="507" y="165"/>
                  </a:lnTo>
                  <a:lnTo>
                    <a:pt x="507" y="507"/>
                  </a:lnTo>
                  <a:cubicBezTo>
                    <a:pt x="684" y="342"/>
                    <a:pt x="684" y="165"/>
                    <a:pt x="684" y="0"/>
                  </a:cubicBezTo>
                  <a:close/>
                </a:path>
              </a:pathLst>
            </a:custGeom>
            <a:solidFill>
              <a:srgbClr val="91C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782969" y="1273265"/>
              <a:ext cx="534379" cy="729614"/>
            </a:xfrm>
            <a:custGeom>
              <a:avLst/>
              <a:gdLst/>
              <a:ahLst/>
              <a:cxnLst/>
              <a:rect l="l" t="t" r="r" b="b"/>
              <a:pathLst>
                <a:path w="14534" h="19844" extrusionOk="0">
                  <a:moveTo>
                    <a:pt x="5132" y="0"/>
                  </a:moveTo>
                  <a:lnTo>
                    <a:pt x="5132" y="5474"/>
                  </a:lnTo>
                  <a:cubicBezTo>
                    <a:pt x="4270" y="5639"/>
                    <a:pt x="3422" y="5816"/>
                    <a:pt x="2738" y="5816"/>
                  </a:cubicBezTo>
                  <a:cubicBezTo>
                    <a:pt x="2053" y="5981"/>
                    <a:pt x="1369" y="6665"/>
                    <a:pt x="1027" y="7349"/>
                  </a:cubicBezTo>
                  <a:cubicBezTo>
                    <a:pt x="1" y="10428"/>
                    <a:pt x="1369" y="13507"/>
                    <a:pt x="1369" y="13507"/>
                  </a:cubicBezTo>
                  <a:lnTo>
                    <a:pt x="3080" y="19843"/>
                  </a:lnTo>
                  <a:lnTo>
                    <a:pt x="11455" y="19843"/>
                  </a:lnTo>
                  <a:lnTo>
                    <a:pt x="13165" y="13507"/>
                  </a:lnTo>
                  <a:cubicBezTo>
                    <a:pt x="13165" y="13507"/>
                    <a:pt x="14534" y="10428"/>
                    <a:pt x="13343" y="7349"/>
                  </a:cubicBezTo>
                  <a:cubicBezTo>
                    <a:pt x="13165" y="6665"/>
                    <a:pt x="12481" y="5981"/>
                    <a:pt x="11797" y="5816"/>
                  </a:cubicBezTo>
                  <a:cubicBezTo>
                    <a:pt x="11113" y="5816"/>
                    <a:pt x="10264" y="5639"/>
                    <a:pt x="9060" y="5474"/>
                  </a:cubicBezTo>
                  <a:lnTo>
                    <a:pt x="9060" y="0"/>
                  </a:lnTo>
                  <a:close/>
                </a:path>
              </a:pathLst>
            </a:custGeom>
            <a:solidFill>
              <a:srgbClr val="D86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720097" y="1461705"/>
              <a:ext cx="704429" cy="566072"/>
            </a:xfrm>
            <a:custGeom>
              <a:avLst/>
              <a:gdLst/>
              <a:ahLst/>
              <a:cxnLst/>
              <a:rect l="l" t="t" r="r" b="b"/>
              <a:pathLst>
                <a:path w="19159" h="15396" extrusionOk="0">
                  <a:moveTo>
                    <a:pt x="6842" y="0"/>
                  </a:moveTo>
                  <a:cubicBezTo>
                    <a:pt x="6842" y="0"/>
                    <a:pt x="4954" y="0"/>
                    <a:pt x="2737" y="849"/>
                  </a:cubicBezTo>
                  <a:cubicBezTo>
                    <a:pt x="2217" y="1027"/>
                    <a:pt x="1875" y="1191"/>
                    <a:pt x="1533" y="1369"/>
                  </a:cubicBezTo>
                  <a:cubicBezTo>
                    <a:pt x="684" y="1875"/>
                    <a:pt x="0" y="6665"/>
                    <a:pt x="164" y="7869"/>
                  </a:cubicBezTo>
                  <a:cubicBezTo>
                    <a:pt x="342" y="9060"/>
                    <a:pt x="684" y="10086"/>
                    <a:pt x="684" y="10086"/>
                  </a:cubicBezTo>
                  <a:lnTo>
                    <a:pt x="848" y="10086"/>
                  </a:lnTo>
                  <a:lnTo>
                    <a:pt x="2737" y="9744"/>
                  </a:lnTo>
                  <a:cubicBezTo>
                    <a:pt x="3079" y="12659"/>
                    <a:pt x="3585" y="15396"/>
                    <a:pt x="3585" y="15396"/>
                  </a:cubicBezTo>
                  <a:lnTo>
                    <a:pt x="14027" y="15396"/>
                  </a:lnTo>
                  <a:cubicBezTo>
                    <a:pt x="14027" y="15396"/>
                    <a:pt x="14533" y="13001"/>
                    <a:pt x="14875" y="10428"/>
                  </a:cubicBezTo>
                  <a:cubicBezTo>
                    <a:pt x="15053" y="9402"/>
                    <a:pt x="15217" y="8211"/>
                    <a:pt x="15395" y="7185"/>
                  </a:cubicBezTo>
                  <a:lnTo>
                    <a:pt x="18816" y="6843"/>
                  </a:lnTo>
                  <a:lnTo>
                    <a:pt x="19159" y="6843"/>
                  </a:lnTo>
                  <a:cubicBezTo>
                    <a:pt x="19159" y="6843"/>
                    <a:pt x="16764" y="1875"/>
                    <a:pt x="16080" y="1191"/>
                  </a:cubicBezTo>
                  <a:cubicBezTo>
                    <a:pt x="15902" y="1027"/>
                    <a:pt x="15737" y="849"/>
                    <a:pt x="15395" y="849"/>
                  </a:cubicBezTo>
                  <a:cubicBezTo>
                    <a:pt x="15217" y="685"/>
                    <a:pt x="14875" y="507"/>
                    <a:pt x="14533" y="507"/>
                  </a:cubicBezTo>
                  <a:lnTo>
                    <a:pt x="14027" y="342"/>
                  </a:lnTo>
                  <a:lnTo>
                    <a:pt x="13343" y="342"/>
                  </a:lnTo>
                  <a:lnTo>
                    <a:pt x="10770" y="0"/>
                  </a:lnTo>
                  <a:lnTo>
                    <a:pt x="10264" y="4790"/>
                  </a:lnTo>
                  <a:lnTo>
                    <a:pt x="6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908751" y="1474530"/>
              <a:ext cx="188728" cy="176116"/>
            </a:xfrm>
            <a:custGeom>
              <a:avLst/>
              <a:gdLst/>
              <a:ahLst/>
              <a:cxnLst/>
              <a:rect l="l" t="t" r="r" b="b"/>
              <a:pathLst>
                <a:path w="5133" h="4790" extrusionOk="0">
                  <a:moveTo>
                    <a:pt x="1711" y="0"/>
                  </a:moveTo>
                  <a:lnTo>
                    <a:pt x="1" y="165"/>
                  </a:lnTo>
                  <a:cubicBezTo>
                    <a:pt x="1" y="1027"/>
                    <a:pt x="1876" y="4612"/>
                    <a:pt x="1876" y="4612"/>
                  </a:cubicBezTo>
                  <a:lnTo>
                    <a:pt x="3422" y="3764"/>
                  </a:lnTo>
                  <a:lnTo>
                    <a:pt x="5133" y="4790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1097442" y="1474530"/>
              <a:ext cx="88095" cy="176116"/>
            </a:xfrm>
            <a:custGeom>
              <a:avLst/>
              <a:gdLst/>
              <a:ahLst/>
              <a:cxnLst/>
              <a:rect l="l" t="t" r="r" b="b"/>
              <a:pathLst>
                <a:path w="2396" h="4790" extrusionOk="0">
                  <a:moveTo>
                    <a:pt x="507" y="0"/>
                  </a:moveTo>
                  <a:lnTo>
                    <a:pt x="1" y="4790"/>
                  </a:lnTo>
                  <a:lnTo>
                    <a:pt x="849" y="3586"/>
                  </a:lnTo>
                  <a:lnTo>
                    <a:pt x="1711" y="4448"/>
                  </a:lnTo>
                  <a:lnTo>
                    <a:pt x="2395" y="165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751276" y="1480560"/>
              <a:ext cx="150967" cy="188728"/>
            </a:xfrm>
            <a:custGeom>
              <a:avLst/>
              <a:gdLst/>
              <a:ahLst/>
              <a:cxnLst/>
              <a:rect l="l" t="t" r="r" b="b"/>
              <a:pathLst>
                <a:path w="4106" h="5133" extrusionOk="0">
                  <a:moveTo>
                    <a:pt x="4106" y="1"/>
                  </a:moveTo>
                  <a:cubicBezTo>
                    <a:pt x="4106" y="1"/>
                    <a:pt x="863" y="863"/>
                    <a:pt x="343" y="1205"/>
                  </a:cubicBezTo>
                  <a:cubicBezTo>
                    <a:pt x="0" y="1711"/>
                    <a:pt x="0" y="4448"/>
                    <a:pt x="178" y="4626"/>
                  </a:cubicBezTo>
                  <a:cubicBezTo>
                    <a:pt x="178" y="4790"/>
                    <a:pt x="343" y="4968"/>
                    <a:pt x="520" y="5132"/>
                  </a:cubicBezTo>
                  <a:cubicBezTo>
                    <a:pt x="685" y="5132"/>
                    <a:pt x="1027" y="4626"/>
                    <a:pt x="1205" y="4626"/>
                  </a:cubicBezTo>
                  <a:lnTo>
                    <a:pt x="1369" y="1711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1185500" y="1480560"/>
              <a:ext cx="188728" cy="132363"/>
            </a:xfrm>
            <a:custGeom>
              <a:avLst/>
              <a:gdLst/>
              <a:ahLst/>
              <a:cxnLst/>
              <a:rect l="l" t="t" r="r" b="b"/>
              <a:pathLst>
                <a:path w="5133" h="3600" extrusionOk="0">
                  <a:moveTo>
                    <a:pt x="0" y="1"/>
                  </a:moveTo>
                  <a:cubicBezTo>
                    <a:pt x="1" y="1"/>
                    <a:pt x="2902" y="521"/>
                    <a:pt x="3422" y="1027"/>
                  </a:cubicBezTo>
                  <a:cubicBezTo>
                    <a:pt x="3764" y="1547"/>
                    <a:pt x="4954" y="3600"/>
                    <a:pt x="4954" y="3600"/>
                  </a:cubicBezTo>
                  <a:cubicBezTo>
                    <a:pt x="4954" y="3600"/>
                    <a:pt x="5132" y="3422"/>
                    <a:pt x="5132" y="3080"/>
                  </a:cubicBezTo>
                  <a:cubicBezTo>
                    <a:pt x="5132" y="2915"/>
                    <a:pt x="4106" y="1027"/>
                    <a:pt x="3244" y="5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1160351" y="1675795"/>
              <a:ext cx="88058" cy="100669"/>
            </a:xfrm>
            <a:custGeom>
              <a:avLst/>
              <a:gdLst/>
              <a:ahLst/>
              <a:cxnLst/>
              <a:rect l="l" t="t" r="r" b="b"/>
              <a:pathLst>
                <a:path w="2395" h="2738" extrusionOk="0">
                  <a:moveTo>
                    <a:pt x="342" y="0"/>
                  </a:moveTo>
                  <a:lnTo>
                    <a:pt x="164" y="342"/>
                  </a:lnTo>
                  <a:cubicBezTo>
                    <a:pt x="164" y="342"/>
                    <a:pt x="342" y="684"/>
                    <a:pt x="342" y="1027"/>
                  </a:cubicBezTo>
                  <a:cubicBezTo>
                    <a:pt x="342" y="1027"/>
                    <a:pt x="164" y="1191"/>
                    <a:pt x="164" y="1369"/>
                  </a:cubicBezTo>
                  <a:cubicBezTo>
                    <a:pt x="0" y="1533"/>
                    <a:pt x="0" y="1711"/>
                    <a:pt x="0" y="1875"/>
                  </a:cubicBezTo>
                  <a:cubicBezTo>
                    <a:pt x="164" y="2053"/>
                    <a:pt x="164" y="2217"/>
                    <a:pt x="342" y="2217"/>
                  </a:cubicBezTo>
                  <a:cubicBezTo>
                    <a:pt x="506" y="2395"/>
                    <a:pt x="684" y="2395"/>
                    <a:pt x="849" y="2395"/>
                  </a:cubicBezTo>
                  <a:cubicBezTo>
                    <a:pt x="849" y="2559"/>
                    <a:pt x="1026" y="2559"/>
                    <a:pt x="1026" y="2559"/>
                  </a:cubicBezTo>
                  <a:lnTo>
                    <a:pt x="1191" y="2559"/>
                  </a:lnTo>
                  <a:lnTo>
                    <a:pt x="1191" y="2737"/>
                  </a:lnTo>
                  <a:lnTo>
                    <a:pt x="1369" y="2559"/>
                  </a:lnTo>
                  <a:cubicBezTo>
                    <a:pt x="1533" y="2559"/>
                    <a:pt x="1533" y="2559"/>
                    <a:pt x="1533" y="2395"/>
                  </a:cubicBezTo>
                  <a:cubicBezTo>
                    <a:pt x="1875" y="2395"/>
                    <a:pt x="2053" y="2395"/>
                    <a:pt x="2217" y="2217"/>
                  </a:cubicBezTo>
                  <a:cubicBezTo>
                    <a:pt x="2217" y="2217"/>
                    <a:pt x="2395" y="2053"/>
                    <a:pt x="2395" y="1875"/>
                  </a:cubicBezTo>
                  <a:lnTo>
                    <a:pt x="2395" y="1369"/>
                  </a:lnTo>
                  <a:cubicBezTo>
                    <a:pt x="2217" y="1191"/>
                    <a:pt x="2217" y="1027"/>
                    <a:pt x="2217" y="1027"/>
                  </a:cubicBezTo>
                  <a:cubicBezTo>
                    <a:pt x="2053" y="684"/>
                    <a:pt x="2395" y="342"/>
                    <a:pt x="2395" y="342"/>
                  </a:cubicBezTo>
                  <a:lnTo>
                    <a:pt x="2053" y="0"/>
                  </a:lnTo>
                  <a:cubicBezTo>
                    <a:pt x="1939" y="169"/>
                    <a:pt x="1805" y="225"/>
                    <a:pt x="1677" y="225"/>
                  </a:cubicBezTo>
                  <a:cubicBezTo>
                    <a:pt x="1422" y="225"/>
                    <a:pt x="1191" y="0"/>
                    <a:pt x="1191" y="0"/>
                  </a:cubicBezTo>
                  <a:cubicBezTo>
                    <a:pt x="1191" y="0"/>
                    <a:pt x="1039" y="225"/>
                    <a:pt x="787" y="225"/>
                  </a:cubicBezTo>
                  <a:cubicBezTo>
                    <a:pt x="662" y="225"/>
                    <a:pt x="511" y="169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952541" y="1694400"/>
              <a:ext cx="75520" cy="19156"/>
            </a:xfrm>
            <a:custGeom>
              <a:avLst/>
              <a:gdLst/>
              <a:ahLst/>
              <a:cxnLst/>
              <a:rect l="l" t="t" r="r" b="b"/>
              <a:pathLst>
                <a:path w="2054" h="521" extrusionOk="0">
                  <a:moveTo>
                    <a:pt x="0" y="0"/>
                  </a:moveTo>
                  <a:lnTo>
                    <a:pt x="0" y="521"/>
                  </a:lnTo>
                  <a:lnTo>
                    <a:pt x="2053" y="521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946511" y="1732123"/>
              <a:ext cx="88058" cy="37797"/>
            </a:xfrm>
            <a:custGeom>
              <a:avLst/>
              <a:gdLst/>
              <a:ahLst/>
              <a:cxnLst/>
              <a:rect l="l" t="t" r="r" b="b"/>
              <a:pathLst>
                <a:path w="2395" h="1028" extrusionOk="0">
                  <a:moveTo>
                    <a:pt x="0" y="1"/>
                  </a:moveTo>
                  <a:lnTo>
                    <a:pt x="0" y="685"/>
                  </a:lnTo>
                  <a:lnTo>
                    <a:pt x="1191" y="1027"/>
                  </a:lnTo>
                  <a:lnTo>
                    <a:pt x="2395" y="685"/>
                  </a:lnTo>
                  <a:lnTo>
                    <a:pt x="23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747902" y="1708140"/>
              <a:ext cx="691854" cy="321311"/>
            </a:xfrm>
            <a:custGeom>
              <a:avLst/>
              <a:gdLst/>
              <a:ahLst/>
              <a:cxnLst/>
              <a:rect l="l" t="t" r="r" b="b"/>
              <a:pathLst>
                <a:path w="18817" h="8739" extrusionOk="0">
                  <a:moveTo>
                    <a:pt x="17968" y="1"/>
                  </a:moveTo>
                  <a:lnTo>
                    <a:pt x="14547" y="343"/>
                  </a:lnTo>
                  <a:cubicBezTo>
                    <a:pt x="14547" y="685"/>
                    <a:pt x="14547" y="1027"/>
                    <a:pt x="14369" y="1369"/>
                  </a:cubicBezTo>
                  <a:cubicBezTo>
                    <a:pt x="13685" y="1369"/>
                    <a:pt x="13001" y="1533"/>
                    <a:pt x="12659" y="1875"/>
                  </a:cubicBezTo>
                  <a:cubicBezTo>
                    <a:pt x="12152" y="2218"/>
                    <a:pt x="6679" y="3244"/>
                    <a:pt x="6679" y="3244"/>
                  </a:cubicBezTo>
                  <a:cubicBezTo>
                    <a:pt x="6679" y="3244"/>
                    <a:pt x="5132" y="1875"/>
                    <a:pt x="4626" y="1711"/>
                  </a:cubicBezTo>
                  <a:cubicBezTo>
                    <a:pt x="4350" y="1711"/>
                    <a:pt x="2846" y="1489"/>
                    <a:pt x="2274" y="1489"/>
                  </a:cubicBezTo>
                  <a:cubicBezTo>
                    <a:pt x="2137" y="1489"/>
                    <a:pt x="2053" y="1502"/>
                    <a:pt x="2053" y="1533"/>
                  </a:cubicBezTo>
                  <a:cubicBezTo>
                    <a:pt x="2053" y="1711"/>
                    <a:pt x="2231" y="2053"/>
                    <a:pt x="2395" y="2218"/>
                  </a:cubicBezTo>
                  <a:cubicBezTo>
                    <a:pt x="2737" y="2218"/>
                    <a:pt x="3600" y="2395"/>
                    <a:pt x="3600" y="2395"/>
                  </a:cubicBezTo>
                  <a:cubicBezTo>
                    <a:pt x="3600" y="2395"/>
                    <a:pt x="2395" y="2738"/>
                    <a:pt x="1889" y="2902"/>
                  </a:cubicBezTo>
                  <a:lnTo>
                    <a:pt x="0" y="3244"/>
                  </a:lnTo>
                  <a:cubicBezTo>
                    <a:pt x="343" y="5132"/>
                    <a:pt x="1027" y="7007"/>
                    <a:pt x="1547" y="8034"/>
                  </a:cubicBezTo>
                  <a:cubicBezTo>
                    <a:pt x="1711" y="8376"/>
                    <a:pt x="1711" y="8718"/>
                    <a:pt x="1889" y="8718"/>
                  </a:cubicBezTo>
                  <a:cubicBezTo>
                    <a:pt x="1945" y="8718"/>
                    <a:pt x="2483" y="8739"/>
                    <a:pt x="3229" y="8739"/>
                  </a:cubicBezTo>
                  <a:cubicBezTo>
                    <a:pt x="4662" y="8739"/>
                    <a:pt x="6861" y="8662"/>
                    <a:pt x="7869" y="8211"/>
                  </a:cubicBezTo>
                  <a:lnTo>
                    <a:pt x="10442" y="6501"/>
                  </a:lnTo>
                  <a:cubicBezTo>
                    <a:pt x="11975" y="6665"/>
                    <a:pt x="15396" y="7349"/>
                    <a:pt x="15916" y="7349"/>
                  </a:cubicBezTo>
                  <a:cubicBezTo>
                    <a:pt x="16600" y="7349"/>
                    <a:pt x="18311" y="6843"/>
                    <a:pt x="18475" y="6665"/>
                  </a:cubicBezTo>
                  <a:cubicBezTo>
                    <a:pt x="18653" y="6501"/>
                    <a:pt x="18653" y="5981"/>
                    <a:pt x="18653" y="5297"/>
                  </a:cubicBezTo>
                  <a:cubicBezTo>
                    <a:pt x="18653" y="4270"/>
                    <a:pt x="18817" y="2902"/>
                    <a:pt x="18653" y="1875"/>
                  </a:cubicBezTo>
                  <a:lnTo>
                    <a:pt x="18653" y="1533"/>
                  </a:lnTo>
                  <a:cubicBezTo>
                    <a:pt x="18475" y="1191"/>
                    <a:pt x="18311" y="685"/>
                    <a:pt x="17968" y="1"/>
                  </a:cubicBezTo>
                  <a:close/>
                </a:path>
              </a:pathLst>
            </a:custGeom>
            <a:solidFill>
              <a:srgbClr val="D86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877682" y="1033871"/>
              <a:ext cx="370727" cy="376830"/>
            </a:xfrm>
            <a:custGeom>
              <a:avLst/>
              <a:gdLst/>
              <a:ahLst/>
              <a:cxnLst/>
              <a:rect l="l" t="t" r="r" b="b"/>
              <a:pathLst>
                <a:path w="10083" h="10249" extrusionOk="0">
                  <a:moveTo>
                    <a:pt x="6462" y="0"/>
                  </a:moveTo>
                  <a:cubicBezTo>
                    <a:pt x="6028" y="0"/>
                    <a:pt x="5572" y="53"/>
                    <a:pt x="5115" y="175"/>
                  </a:cubicBezTo>
                  <a:cubicBezTo>
                    <a:pt x="3241" y="353"/>
                    <a:pt x="1694" y="1722"/>
                    <a:pt x="1694" y="2406"/>
                  </a:cubicBezTo>
                  <a:cubicBezTo>
                    <a:pt x="1694" y="2748"/>
                    <a:pt x="1694" y="3432"/>
                    <a:pt x="1872" y="4281"/>
                  </a:cubicBezTo>
                  <a:cubicBezTo>
                    <a:pt x="1694" y="4117"/>
                    <a:pt x="1352" y="4117"/>
                    <a:pt x="1010" y="4117"/>
                  </a:cubicBezTo>
                  <a:cubicBezTo>
                    <a:pt x="1" y="4117"/>
                    <a:pt x="457" y="7186"/>
                    <a:pt x="1770" y="7186"/>
                  </a:cubicBezTo>
                  <a:cubicBezTo>
                    <a:pt x="2006" y="7186"/>
                    <a:pt x="2269" y="7087"/>
                    <a:pt x="2556" y="6854"/>
                  </a:cubicBezTo>
                  <a:cubicBezTo>
                    <a:pt x="2898" y="7702"/>
                    <a:pt x="3241" y="8564"/>
                    <a:pt x="3747" y="9070"/>
                  </a:cubicBezTo>
                  <a:cubicBezTo>
                    <a:pt x="4267" y="9590"/>
                    <a:pt x="4773" y="9933"/>
                    <a:pt x="5293" y="10097"/>
                  </a:cubicBezTo>
                  <a:cubicBezTo>
                    <a:pt x="5576" y="10211"/>
                    <a:pt x="5841" y="10249"/>
                    <a:pt x="6068" y="10249"/>
                  </a:cubicBezTo>
                  <a:cubicBezTo>
                    <a:pt x="6522" y="10249"/>
                    <a:pt x="6826" y="10097"/>
                    <a:pt x="6826" y="10097"/>
                  </a:cubicBezTo>
                  <a:lnTo>
                    <a:pt x="7168" y="10097"/>
                  </a:lnTo>
                  <a:cubicBezTo>
                    <a:pt x="7168" y="10097"/>
                    <a:pt x="8030" y="10097"/>
                    <a:pt x="8879" y="9248"/>
                  </a:cubicBezTo>
                  <a:cubicBezTo>
                    <a:pt x="9221" y="8906"/>
                    <a:pt x="9399" y="8564"/>
                    <a:pt x="9741" y="8044"/>
                  </a:cubicBezTo>
                  <a:cubicBezTo>
                    <a:pt x="9905" y="7538"/>
                    <a:pt x="9905" y="6854"/>
                    <a:pt x="10083" y="6334"/>
                  </a:cubicBezTo>
                  <a:cubicBezTo>
                    <a:pt x="10083" y="4117"/>
                    <a:pt x="9563" y="1722"/>
                    <a:pt x="9221" y="1038"/>
                  </a:cubicBezTo>
                  <a:cubicBezTo>
                    <a:pt x="8961" y="519"/>
                    <a:pt x="7821" y="0"/>
                    <a:pt x="6462" y="0"/>
                  </a:cubicBezTo>
                  <a:close/>
                </a:path>
              </a:pathLst>
            </a:custGeom>
            <a:solidFill>
              <a:srgbClr val="D86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826759" y="1000965"/>
              <a:ext cx="478014" cy="441909"/>
            </a:xfrm>
            <a:custGeom>
              <a:avLst/>
              <a:gdLst/>
              <a:ahLst/>
              <a:cxnLst/>
              <a:rect l="l" t="t" r="r" b="b"/>
              <a:pathLst>
                <a:path w="13001" h="12019" extrusionOk="0">
                  <a:moveTo>
                    <a:pt x="7789" y="1"/>
                  </a:moveTo>
                  <a:cubicBezTo>
                    <a:pt x="7634" y="1"/>
                    <a:pt x="7489" y="14"/>
                    <a:pt x="7363" y="44"/>
                  </a:cubicBezTo>
                  <a:cubicBezTo>
                    <a:pt x="6500" y="222"/>
                    <a:pt x="5994" y="906"/>
                    <a:pt x="5132" y="1070"/>
                  </a:cubicBezTo>
                  <a:cubicBezTo>
                    <a:pt x="4626" y="1248"/>
                    <a:pt x="4106" y="1590"/>
                    <a:pt x="3599" y="1755"/>
                  </a:cubicBezTo>
                  <a:cubicBezTo>
                    <a:pt x="2737" y="1933"/>
                    <a:pt x="3079" y="2617"/>
                    <a:pt x="3079" y="3643"/>
                  </a:cubicBezTo>
                  <a:cubicBezTo>
                    <a:pt x="2915" y="4149"/>
                    <a:pt x="1547" y="4834"/>
                    <a:pt x="1204" y="5354"/>
                  </a:cubicBezTo>
                  <a:cubicBezTo>
                    <a:pt x="862" y="5860"/>
                    <a:pt x="342" y="6380"/>
                    <a:pt x="178" y="7064"/>
                  </a:cubicBezTo>
                  <a:cubicBezTo>
                    <a:pt x="0" y="7571"/>
                    <a:pt x="178" y="8433"/>
                    <a:pt x="862" y="8775"/>
                  </a:cubicBezTo>
                  <a:cubicBezTo>
                    <a:pt x="1027" y="8775"/>
                    <a:pt x="1369" y="8939"/>
                    <a:pt x="1547" y="9117"/>
                  </a:cubicBezTo>
                  <a:cubicBezTo>
                    <a:pt x="1889" y="9459"/>
                    <a:pt x="1711" y="9965"/>
                    <a:pt x="2053" y="10485"/>
                  </a:cubicBezTo>
                  <a:cubicBezTo>
                    <a:pt x="2231" y="10992"/>
                    <a:pt x="2915" y="10992"/>
                    <a:pt x="3421" y="11170"/>
                  </a:cubicBezTo>
                  <a:cubicBezTo>
                    <a:pt x="3599" y="11170"/>
                    <a:pt x="3763" y="11334"/>
                    <a:pt x="3941" y="11334"/>
                  </a:cubicBezTo>
                  <a:lnTo>
                    <a:pt x="3941" y="7913"/>
                  </a:lnTo>
                  <a:lnTo>
                    <a:pt x="3941" y="7749"/>
                  </a:lnTo>
                  <a:cubicBezTo>
                    <a:pt x="3654" y="7982"/>
                    <a:pt x="3391" y="8081"/>
                    <a:pt x="3155" y="8081"/>
                  </a:cubicBezTo>
                  <a:cubicBezTo>
                    <a:pt x="1842" y="8081"/>
                    <a:pt x="1386" y="5012"/>
                    <a:pt x="2395" y="5012"/>
                  </a:cubicBezTo>
                  <a:lnTo>
                    <a:pt x="3079" y="5012"/>
                  </a:lnTo>
                  <a:cubicBezTo>
                    <a:pt x="3599" y="6038"/>
                    <a:pt x="4626" y="6544"/>
                    <a:pt x="4626" y="6544"/>
                  </a:cubicBezTo>
                  <a:cubicBezTo>
                    <a:pt x="4448" y="6202"/>
                    <a:pt x="4626" y="5518"/>
                    <a:pt x="4626" y="5518"/>
                  </a:cubicBezTo>
                  <a:cubicBezTo>
                    <a:pt x="5132" y="4834"/>
                    <a:pt x="5652" y="3807"/>
                    <a:pt x="5652" y="3807"/>
                  </a:cubicBezTo>
                  <a:lnTo>
                    <a:pt x="5994" y="2959"/>
                  </a:lnTo>
                  <a:cubicBezTo>
                    <a:pt x="5994" y="2959"/>
                    <a:pt x="9922" y="3643"/>
                    <a:pt x="11126" y="3807"/>
                  </a:cubicBezTo>
                  <a:cubicBezTo>
                    <a:pt x="11290" y="4834"/>
                    <a:pt x="11468" y="6038"/>
                    <a:pt x="11468" y="7229"/>
                  </a:cubicBezTo>
                  <a:cubicBezTo>
                    <a:pt x="11290" y="7749"/>
                    <a:pt x="11290" y="8433"/>
                    <a:pt x="11126" y="8939"/>
                  </a:cubicBezTo>
                  <a:cubicBezTo>
                    <a:pt x="10784" y="9459"/>
                    <a:pt x="10606" y="9801"/>
                    <a:pt x="10264" y="10143"/>
                  </a:cubicBezTo>
                  <a:cubicBezTo>
                    <a:pt x="9415" y="10992"/>
                    <a:pt x="8553" y="10992"/>
                    <a:pt x="8553" y="10992"/>
                  </a:cubicBezTo>
                  <a:lnTo>
                    <a:pt x="8211" y="10992"/>
                  </a:lnTo>
                  <a:cubicBezTo>
                    <a:pt x="8211" y="10992"/>
                    <a:pt x="8047" y="11170"/>
                    <a:pt x="7869" y="11170"/>
                  </a:cubicBezTo>
                  <a:lnTo>
                    <a:pt x="7869" y="12018"/>
                  </a:lnTo>
                  <a:cubicBezTo>
                    <a:pt x="8211" y="12018"/>
                    <a:pt x="8389" y="11854"/>
                    <a:pt x="8731" y="11854"/>
                  </a:cubicBezTo>
                  <a:cubicBezTo>
                    <a:pt x="8959" y="11854"/>
                    <a:pt x="9187" y="11927"/>
                    <a:pt x="9415" y="11927"/>
                  </a:cubicBezTo>
                  <a:cubicBezTo>
                    <a:pt x="9529" y="11927"/>
                    <a:pt x="9643" y="11909"/>
                    <a:pt x="9757" y="11854"/>
                  </a:cubicBezTo>
                  <a:lnTo>
                    <a:pt x="10264" y="11334"/>
                  </a:lnTo>
                  <a:cubicBezTo>
                    <a:pt x="10606" y="10992"/>
                    <a:pt x="11126" y="10828"/>
                    <a:pt x="11468" y="10650"/>
                  </a:cubicBezTo>
                  <a:cubicBezTo>
                    <a:pt x="11810" y="10485"/>
                    <a:pt x="12316" y="10143"/>
                    <a:pt x="12316" y="9623"/>
                  </a:cubicBezTo>
                  <a:cubicBezTo>
                    <a:pt x="12494" y="9117"/>
                    <a:pt x="12152" y="8775"/>
                    <a:pt x="12316" y="8255"/>
                  </a:cubicBezTo>
                  <a:cubicBezTo>
                    <a:pt x="12316" y="7571"/>
                    <a:pt x="13001" y="6886"/>
                    <a:pt x="13001" y="6202"/>
                  </a:cubicBezTo>
                  <a:cubicBezTo>
                    <a:pt x="13001" y="5696"/>
                    <a:pt x="12659" y="5176"/>
                    <a:pt x="12316" y="4669"/>
                  </a:cubicBezTo>
                  <a:cubicBezTo>
                    <a:pt x="11810" y="3643"/>
                    <a:pt x="11810" y="2439"/>
                    <a:pt x="11290" y="1413"/>
                  </a:cubicBezTo>
                  <a:cubicBezTo>
                    <a:pt x="11290" y="1248"/>
                    <a:pt x="11126" y="906"/>
                    <a:pt x="10784" y="728"/>
                  </a:cubicBezTo>
                  <a:cubicBezTo>
                    <a:pt x="10606" y="564"/>
                    <a:pt x="10264" y="564"/>
                    <a:pt x="9922" y="386"/>
                  </a:cubicBezTo>
                  <a:cubicBezTo>
                    <a:pt x="9364" y="252"/>
                    <a:pt x="8471" y="1"/>
                    <a:pt x="7789" y="1"/>
                  </a:cubicBezTo>
                  <a:close/>
                </a:path>
              </a:pathLst>
            </a:custGeom>
            <a:solidFill>
              <a:srgbClr val="56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883602" y="889375"/>
              <a:ext cx="377418" cy="213840"/>
            </a:xfrm>
            <a:custGeom>
              <a:avLst/>
              <a:gdLst/>
              <a:ahLst/>
              <a:cxnLst/>
              <a:rect l="l" t="t" r="r" b="b"/>
              <a:pathLst>
                <a:path w="10265" h="5816" extrusionOk="0">
                  <a:moveTo>
                    <a:pt x="6159" y="0"/>
                  </a:moveTo>
                  <a:cubicBezTo>
                    <a:pt x="6159" y="0"/>
                    <a:pt x="5981" y="0"/>
                    <a:pt x="5981" y="178"/>
                  </a:cubicBezTo>
                  <a:cubicBezTo>
                    <a:pt x="5132" y="2053"/>
                    <a:pt x="2737" y="2395"/>
                    <a:pt x="2053" y="2395"/>
                  </a:cubicBezTo>
                  <a:cubicBezTo>
                    <a:pt x="2053" y="2573"/>
                    <a:pt x="1875" y="2573"/>
                    <a:pt x="1875" y="2573"/>
                  </a:cubicBezTo>
                  <a:cubicBezTo>
                    <a:pt x="1875" y="3763"/>
                    <a:pt x="685" y="4625"/>
                    <a:pt x="1" y="4968"/>
                  </a:cubicBezTo>
                  <a:lnTo>
                    <a:pt x="1" y="5310"/>
                  </a:lnTo>
                  <a:lnTo>
                    <a:pt x="1027" y="5816"/>
                  </a:lnTo>
                  <a:lnTo>
                    <a:pt x="9922" y="3941"/>
                  </a:lnTo>
                  <a:cubicBezTo>
                    <a:pt x="10264" y="3079"/>
                    <a:pt x="10086" y="2231"/>
                    <a:pt x="9922" y="1888"/>
                  </a:cubicBezTo>
                  <a:cubicBezTo>
                    <a:pt x="9922" y="1711"/>
                    <a:pt x="9744" y="1711"/>
                    <a:pt x="9744" y="1711"/>
                  </a:cubicBezTo>
                  <a:cubicBezTo>
                    <a:pt x="9641" y="1723"/>
                    <a:pt x="9538" y="1728"/>
                    <a:pt x="9436" y="1728"/>
                  </a:cubicBezTo>
                  <a:cubicBezTo>
                    <a:pt x="8030" y="1728"/>
                    <a:pt x="6797" y="638"/>
                    <a:pt x="6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984235" y="1071999"/>
              <a:ext cx="327084" cy="51548"/>
            </a:xfrm>
            <a:custGeom>
              <a:avLst/>
              <a:gdLst/>
              <a:ahLst/>
              <a:cxnLst/>
              <a:rect l="l" t="t" r="r" b="b"/>
              <a:pathLst>
                <a:path w="8896" h="1402" extrusionOk="0">
                  <a:moveTo>
                    <a:pt x="7185" y="1"/>
                  </a:moveTo>
                  <a:lnTo>
                    <a:pt x="2560" y="165"/>
                  </a:lnTo>
                  <a:lnTo>
                    <a:pt x="0" y="1027"/>
                  </a:lnTo>
                  <a:cubicBezTo>
                    <a:pt x="0" y="1027"/>
                    <a:pt x="4053" y="1402"/>
                    <a:pt x="5725" y="1402"/>
                  </a:cubicBezTo>
                  <a:cubicBezTo>
                    <a:pt x="5996" y="1402"/>
                    <a:pt x="6204" y="1392"/>
                    <a:pt x="6323" y="1369"/>
                  </a:cubicBezTo>
                  <a:cubicBezTo>
                    <a:pt x="7349" y="1369"/>
                    <a:pt x="8718" y="1369"/>
                    <a:pt x="8896" y="849"/>
                  </a:cubicBezTo>
                  <a:cubicBezTo>
                    <a:pt x="8896" y="343"/>
                    <a:pt x="7185" y="1"/>
                    <a:pt x="7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921325" y="1033504"/>
              <a:ext cx="327084" cy="94897"/>
            </a:xfrm>
            <a:custGeom>
              <a:avLst/>
              <a:gdLst/>
              <a:ahLst/>
              <a:cxnLst/>
              <a:rect l="l" t="t" r="r" b="b"/>
              <a:pathLst>
                <a:path w="8896" h="2581" extrusionOk="0">
                  <a:moveTo>
                    <a:pt x="7794" y="0"/>
                  </a:moveTo>
                  <a:cubicBezTo>
                    <a:pt x="6521" y="0"/>
                    <a:pt x="4430" y="77"/>
                    <a:pt x="3080" y="528"/>
                  </a:cubicBezTo>
                  <a:cubicBezTo>
                    <a:pt x="1027" y="1212"/>
                    <a:pt x="1" y="1896"/>
                    <a:pt x="1" y="1896"/>
                  </a:cubicBezTo>
                  <a:lnTo>
                    <a:pt x="343" y="2580"/>
                  </a:lnTo>
                  <a:cubicBezTo>
                    <a:pt x="343" y="2580"/>
                    <a:pt x="7350" y="1212"/>
                    <a:pt x="8896" y="1048"/>
                  </a:cubicBezTo>
                  <a:lnTo>
                    <a:pt x="8896" y="21"/>
                  </a:lnTo>
                  <a:cubicBezTo>
                    <a:pt x="8896" y="21"/>
                    <a:pt x="8456" y="0"/>
                    <a:pt x="7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1128621" y="977397"/>
              <a:ext cx="88095" cy="100669"/>
            </a:xfrm>
            <a:custGeom>
              <a:avLst/>
              <a:gdLst/>
              <a:ahLst/>
              <a:cxnLst/>
              <a:rect l="l" t="t" r="r" b="b"/>
              <a:pathLst>
                <a:path w="2396" h="2738" extrusionOk="0">
                  <a:moveTo>
                    <a:pt x="1205" y="1"/>
                  </a:moveTo>
                  <a:cubicBezTo>
                    <a:pt x="1205" y="1"/>
                    <a:pt x="911" y="295"/>
                    <a:pt x="619" y="295"/>
                  </a:cubicBezTo>
                  <a:cubicBezTo>
                    <a:pt x="523" y="295"/>
                    <a:pt x="428" y="263"/>
                    <a:pt x="343" y="179"/>
                  </a:cubicBezTo>
                  <a:lnTo>
                    <a:pt x="1" y="521"/>
                  </a:lnTo>
                  <a:cubicBezTo>
                    <a:pt x="1" y="521"/>
                    <a:pt x="343" y="863"/>
                    <a:pt x="343" y="1027"/>
                  </a:cubicBezTo>
                  <a:cubicBezTo>
                    <a:pt x="343" y="1205"/>
                    <a:pt x="179" y="1369"/>
                    <a:pt x="179" y="1547"/>
                  </a:cubicBezTo>
                  <a:lnTo>
                    <a:pt x="179" y="1889"/>
                  </a:lnTo>
                  <a:cubicBezTo>
                    <a:pt x="179" y="2054"/>
                    <a:pt x="343" y="2231"/>
                    <a:pt x="343" y="2396"/>
                  </a:cubicBezTo>
                  <a:cubicBezTo>
                    <a:pt x="521" y="2574"/>
                    <a:pt x="685" y="2574"/>
                    <a:pt x="863" y="2574"/>
                  </a:cubicBezTo>
                  <a:lnTo>
                    <a:pt x="1205" y="2574"/>
                  </a:lnTo>
                  <a:cubicBezTo>
                    <a:pt x="1205" y="2738"/>
                    <a:pt x="1369" y="2738"/>
                    <a:pt x="1369" y="2738"/>
                  </a:cubicBezTo>
                  <a:lnTo>
                    <a:pt x="1369" y="2574"/>
                  </a:lnTo>
                  <a:lnTo>
                    <a:pt x="1547" y="2574"/>
                  </a:lnTo>
                  <a:cubicBezTo>
                    <a:pt x="1547" y="2574"/>
                    <a:pt x="1712" y="2574"/>
                    <a:pt x="1712" y="2396"/>
                  </a:cubicBezTo>
                  <a:cubicBezTo>
                    <a:pt x="1889" y="2396"/>
                    <a:pt x="2054" y="2396"/>
                    <a:pt x="2232" y="2231"/>
                  </a:cubicBezTo>
                  <a:cubicBezTo>
                    <a:pt x="2396" y="2054"/>
                    <a:pt x="2396" y="1889"/>
                    <a:pt x="2396" y="1711"/>
                  </a:cubicBezTo>
                  <a:lnTo>
                    <a:pt x="2396" y="1369"/>
                  </a:lnTo>
                  <a:cubicBezTo>
                    <a:pt x="2232" y="1205"/>
                    <a:pt x="2232" y="1027"/>
                    <a:pt x="2232" y="863"/>
                  </a:cubicBezTo>
                  <a:cubicBezTo>
                    <a:pt x="2054" y="685"/>
                    <a:pt x="2232" y="343"/>
                    <a:pt x="2232" y="343"/>
                  </a:cubicBezTo>
                  <a:lnTo>
                    <a:pt x="1889" y="1"/>
                  </a:lnTo>
                  <a:cubicBezTo>
                    <a:pt x="1775" y="174"/>
                    <a:pt x="1661" y="232"/>
                    <a:pt x="1560" y="232"/>
                  </a:cubicBezTo>
                  <a:cubicBezTo>
                    <a:pt x="1357" y="232"/>
                    <a:pt x="1205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AC66FD-8D37-251F-D47F-AD38CE622E6E}"/>
              </a:ext>
            </a:extLst>
          </p:cNvPr>
          <p:cNvSpPr txBox="1"/>
          <p:nvPr/>
        </p:nvSpPr>
        <p:spPr>
          <a:xfrm>
            <a:off x="2396017" y="2853725"/>
            <a:ext cx="2025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Incident ID</a:t>
            </a:r>
          </a:p>
          <a:p>
            <a:r>
              <a:rPr lang="en" sz="180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Date</a:t>
            </a:r>
          </a:p>
          <a:p>
            <a:r>
              <a:rPr lang="en" sz="180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Time of Events</a:t>
            </a:r>
          </a:p>
          <a:p>
            <a:r>
              <a:rPr lang="en" sz="180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Type of Incident</a:t>
            </a:r>
            <a:endParaRPr lang="en-US" sz="180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44903-F72A-628B-138B-912DF232F6C2}"/>
              </a:ext>
            </a:extLst>
          </p:cNvPr>
          <p:cNvSpPr txBox="1"/>
          <p:nvPr/>
        </p:nvSpPr>
        <p:spPr>
          <a:xfrm>
            <a:off x="4414004" y="2853725"/>
            <a:ext cx="170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Address</a:t>
            </a:r>
          </a:p>
          <a:p>
            <a:r>
              <a:rPr lang="en" sz="180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Officer</a:t>
            </a:r>
          </a:p>
          <a:p>
            <a:r>
              <a:rPr lang="en" sz="180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682801" y="385955"/>
            <a:ext cx="59653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 Police Log</a:t>
            </a:r>
            <a:endParaRPr sz="2800"/>
          </a:p>
        </p:txBody>
      </p:sp>
      <p:pic>
        <p:nvPicPr>
          <p:cNvPr id="3" name="Picture 2" descr="A close-up of a receipt&#10;&#10;Description automatically generated">
            <a:extLst>
              <a:ext uri="{FF2B5EF4-FFF2-40B4-BE49-F238E27FC236}">
                <a16:creationId xmlns:a16="http://schemas.microsoft.com/office/drawing/2014/main" id="{C142B2CE-F4CC-3E42-88BF-2506B248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8" y="2003641"/>
            <a:ext cx="8221744" cy="25773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C76083-491A-A72E-B34D-934DB7436525}"/>
              </a:ext>
            </a:extLst>
          </p:cNvPr>
          <p:cNvCxnSpPr>
            <a:cxnSpLocks/>
          </p:cNvCxnSpPr>
          <p:nvPr/>
        </p:nvCxnSpPr>
        <p:spPr>
          <a:xfrm>
            <a:off x="1025236" y="1586345"/>
            <a:ext cx="0" cy="41729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27;p49">
            <a:extLst>
              <a:ext uri="{FF2B5EF4-FFF2-40B4-BE49-F238E27FC236}">
                <a16:creationId xmlns:a16="http://schemas.microsoft.com/office/drawing/2014/main" id="{65FAA077-0E6D-9B57-E424-D75E05A84329}"/>
              </a:ext>
            </a:extLst>
          </p:cNvPr>
          <p:cNvSpPr/>
          <p:nvPr/>
        </p:nvSpPr>
        <p:spPr>
          <a:xfrm>
            <a:off x="124486" y="1311279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Fugaz One"/>
              </a:rPr>
              <a:t>Incident 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356066-E556-9DAE-59C1-EFE2D5BE3941}"/>
              </a:ext>
            </a:extLst>
          </p:cNvPr>
          <p:cNvCxnSpPr>
            <a:cxnSpLocks/>
          </p:cNvCxnSpPr>
          <p:nvPr/>
        </p:nvCxnSpPr>
        <p:spPr>
          <a:xfrm>
            <a:off x="1925986" y="1602224"/>
            <a:ext cx="0" cy="41729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827;p49">
            <a:extLst>
              <a:ext uri="{FF2B5EF4-FFF2-40B4-BE49-F238E27FC236}">
                <a16:creationId xmlns:a16="http://schemas.microsoft.com/office/drawing/2014/main" id="{3F906460-A2F2-A8CC-7348-2B6B7403FB21}"/>
              </a:ext>
            </a:extLst>
          </p:cNvPr>
          <p:cNvSpPr/>
          <p:nvPr/>
        </p:nvSpPr>
        <p:spPr>
          <a:xfrm>
            <a:off x="1025236" y="1327158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Fugaz One"/>
              </a:rPr>
              <a:t>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91A30-BF80-EA89-74C4-629C84019FDF}"/>
              </a:ext>
            </a:extLst>
          </p:cNvPr>
          <p:cNvCxnSpPr>
            <a:cxnSpLocks/>
          </p:cNvCxnSpPr>
          <p:nvPr/>
        </p:nvCxnSpPr>
        <p:spPr>
          <a:xfrm>
            <a:off x="3172895" y="1602224"/>
            <a:ext cx="0" cy="41729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27;p49">
            <a:extLst>
              <a:ext uri="{FF2B5EF4-FFF2-40B4-BE49-F238E27FC236}">
                <a16:creationId xmlns:a16="http://schemas.microsoft.com/office/drawing/2014/main" id="{4B4B9F60-34A0-7D01-4690-B9E473500114}"/>
              </a:ext>
            </a:extLst>
          </p:cNvPr>
          <p:cNvSpPr/>
          <p:nvPr/>
        </p:nvSpPr>
        <p:spPr>
          <a:xfrm>
            <a:off x="2272145" y="1301077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Fugaz One"/>
              </a:rPr>
              <a:t>Times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58874-5A02-21A8-BA3F-58AA6B83D433}"/>
              </a:ext>
            </a:extLst>
          </p:cNvPr>
          <p:cNvCxnSpPr>
            <a:cxnSpLocks/>
          </p:cNvCxnSpPr>
          <p:nvPr/>
        </p:nvCxnSpPr>
        <p:spPr>
          <a:xfrm flipH="1">
            <a:off x="3075709" y="2999509"/>
            <a:ext cx="665018" cy="2928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827;p49">
            <a:extLst>
              <a:ext uri="{FF2B5EF4-FFF2-40B4-BE49-F238E27FC236}">
                <a16:creationId xmlns:a16="http://schemas.microsoft.com/office/drawing/2014/main" id="{8BF53AD0-07B6-F7BC-941D-A7CCDE219155}"/>
              </a:ext>
            </a:extLst>
          </p:cNvPr>
          <p:cNvSpPr/>
          <p:nvPr/>
        </p:nvSpPr>
        <p:spPr>
          <a:xfrm>
            <a:off x="3311236" y="2793709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Fugaz One"/>
              </a:rPr>
              <a:t>Address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DDD7F7-9F99-808C-5326-A48966AB6E5B}"/>
              </a:ext>
            </a:extLst>
          </p:cNvPr>
          <p:cNvCxnSpPr>
            <a:cxnSpLocks/>
          </p:cNvCxnSpPr>
          <p:nvPr/>
        </p:nvCxnSpPr>
        <p:spPr>
          <a:xfrm flipH="1" flipV="1">
            <a:off x="1960622" y="4515408"/>
            <a:ext cx="845128" cy="20263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27;p49">
            <a:extLst>
              <a:ext uri="{FF2B5EF4-FFF2-40B4-BE49-F238E27FC236}">
                <a16:creationId xmlns:a16="http://schemas.microsoft.com/office/drawing/2014/main" id="{CF9BFD3E-A631-1B43-97C2-33AFDBD4024F}"/>
              </a:ext>
            </a:extLst>
          </p:cNvPr>
          <p:cNvSpPr/>
          <p:nvPr/>
        </p:nvSpPr>
        <p:spPr>
          <a:xfrm>
            <a:off x="2383186" y="4531287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Fugaz One"/>
              </a:rPr>
              <a:t>Comments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D4C37-23B1-4DD3-DA11-88095848809C}"/>
              </a:ext>
            </a:extLst>
          </p:cNvPr>
          <p:cNvCxnSpPr>
            <a:cxnSpLocks/>
          </p:cNvCxnSpPr>
          <p:nvPr/>
        </p:nvCxnSpPr>
        <p:spPr>
          <a:xfrm flipH="1">
            <a:off x="2383186" y="2772366"/>
            <a:ext cx="582096" cy="16502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827;p49">
            <a:extLst>
              <a:ext uri="{FF2B5EF4-FFF2-40B4-BE49-F238E27FC236}">
                <a16:creationId xmlns:a16="http://schemas.microsoft.com/office/drawing/2014/main" id="{C4426BC1-4F62-B3F5-CD1B-BACECEE76B56}"/>
              </a:ext>
            </a:extLst>
          </p:cNvPr>
          <p:cNvSpPr/>
          <p:nvPr/>
        </p:nvSpPr>
        <p:spPr>
          <a:xfrm>
            <a:off x="2356418" y="2540049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Fugaz One"/>
              </a:rPr>
              <a:t>Type</a:t>
            </a:r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2EBFA1F6-EBD3-8234-4C74-1FA3296DBCB0}"/>
              </a:ext>
            </a:extLst>
          </p:cNvPr>
          <p:cNvSpPr/>
          <p:nvPr/>
        </p:nvSpPr>
        <p:spPr>
          <a:xfrm>
            <a:off x="2438400" y="2154382"/>
            <a:ext cx="6054435" cy="207818"/>
          </a:xfrm>
          <a:prstGeom prst="bracketPair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5F4112-6364-D426-C92E-C99F70AF27D8}"/>
              </a:ext>
            </a:extLst>
          </p:cNvPr>
          <p:cNvCxnSpPr>
            <a:cxnSpLocks/>
          </p:cNvCxnSpPr>
          <p:nvPr/>
        </p:nvCxnSpPr>
        <p:spPr>
          <a:xfrm flipH="1">
            <a:off x="4688945" y="3008798"/>
            <a:ext cx="665018" cy="2928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827;p49">
            <a:extLst>
              <a:ext uri="{FF2B5EF4-FFF2-40B4-BE49-F238E27FC236}">
                <a16:creationId xmlns:a16="http://schemas.microsoft.com/office/drawing/2014/main" id="{844318A7-5A81-B468-5C28-B2A25D676140}"/>
              </a:ext>
            </a:extLst>
          </p:cNvPr>
          <p:cNvSpPr/>
          <p:nvPr/>
        </p:nvSpPr>
        <p:spPr>
          <a:xfrm>
            <a:off x="4924472" y="2802998"/>
            <a:ext cx="1801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Fugaz One"/>
              </a:rPr>
              <a:t>SLO Grid ID</a:t>
            </a:r>
          </a:p>
        </p:txBody>
      </p:sp>
    </p:spTree>
    <p:extLst>
      <p:ext uri="{BB962C8B-B14F-4D97-AF65-F5344CB8AC3E}">
        <p14:creationId xmlns:p14="http://schemas.microsoft.com/office/powerpoint/2010/main" val="211727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 lang="en-US"/>
          </a:p>
        </p:txBody>
      </p:sp>
      <p:sp>
        <p:nvSpPr>
          <p:cNvPr id="468" name="Google Shape;468;p40"/>
          <p:cNvSpPr txBox="1">
            <a:spLocks noGrp="1"/>
          </p:cNvSpPr>
          <p:nvPr>
            <p:ph type="body" idx="1"/>
          </p:nvPr>
        </p:nvSpPr>
        <p:spPr>
          <a:xfrm>
            <a:off x="720000" y="1201865"/>
            <a:ext cx="7704000" cy="3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SzPts val="1200"/>
              <a:buFont typeface="Arial"/>
              <a:buChar char="•"/>
            </a:pPr>
            <a:r>
              <a:rPr lang="en-US" sz="1800"/>
              <a:t>Scrape SLO PD Police Logs from slocity.org</a:t>
            </a:r>
            <a:endParaRPr lang="en-US"/>
          </a:p>
          <a:p>
            <a:pPr marL="895350" lvl="1">
              <a:lnSpc>
                <a:spcPct val="100000"/>
              </a:lnSpc>
              <a:buSzPts val="1200"/>
              <a:buFont typeface="Courier New"/>
              <a:buChar char="o"/>
            </a:pPr>
            <a:r>
              <a:rPr lang="en-US" sz="1600"/>
              <a:t>Generated at 3 pm daily M-F</a:t>
            </a:r>
          </a:p>
          <a:p>
            <a:pPr marL="438150" indent="-285750">
              <a:buSzPts val="1200"/>
              <a:buFont typeface="Arial"/>
              <a:buChar char="•"/>
            </a:pPr>
            <a:r>
              <a:rPr lang="en-US" sz="1800"/>
              <a:t>Merge with existing data</a:t>
            </a:r>
          </a:p>
          <a:p>
            <a:pPr marL="895350" lvl="1" indent="-285750">
              <a:lnSpc>
                <a:spcPct val="114999"/>
              </a:lnSpc>
              <a:buSzPts val="1200"/>
              <a:buFont typeface="Courier New"/>
              <a:buChar char="o"/>
            </a:pPr>
            <a:r>
              <a:rPr lang="en-US" sz="1600"/>
              <a:t>Records from Jan 22, 2024</a:t>
            </a:r>
          </a:p>
          <a:p>
            <a:pPr marL="438150" indent="-285750">
              <a:buSzPts val="1200"/>
              <a:buFont typeface="Arial"/>
              <a:buChar char="•"/>
            </a:pPr>
            <a:r>
              <a:rPr lang="en-US" sz="1800"/>
              <a:t>Clean and extract useful info</a:t>
            </a:r>
          </a:p>
          <a:p>
            <a:pPr marL="438150" indent="-285750">
              <a:buSzPts val="1200"/>
              <a:buFont typeface="Arial"/>
              <a:buChar char="•"/>
            </a:pPr>
            <a:r>
              <a:rPr lang="en-US" sz="1800"/>
              <a:t>Analyze data</a:t>
            </a:r>
            <a:endParaRPr lang="en-US"/>
          </a:p>
          <a:p>
            <a:pPr marL="438150" lvl="0" indent="-28575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800"/>
              <a:t>Map incidents</a:t>
            </a:r>
            <a:endParaRPr lang="en-US"/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en-US" sz="1800"/>
          </a:p>
          <a:p>
            <a:pPr marL="438150" indent="-285750">
              <a:buSzPts val="1200"/>
              <a:buFont typeface="Arial"/>
              <a:buChar char="•"/>
            </a:pPr>
            <a:r>
              <a:rPr lang="en-US" sz="1800"/>
              <a:t>Hypotheses: </a:t>
            </a:r>
          </a:p>
          <a:p>
            <a:pPr marL="895350" lvl="1">
              <a:lnSpc>
                <a:spcPct val="114999"/>
              </a:lnSpc>
              <a:buSzPts val="1200"/>
              <a:buFont typeface="Courier New"/>
              <a:buChar char="o"/>
            </a:pPr>
            <a:r>
              <a:rPr lang="en-US" sz="1600"/>
              <a:t>High percentage of incidents related to partying/alcohol near campus</a:t>
            </a:r>
          </a:p>
          <a:p>
            <a:pPr marL="895350" lvl="1">
              <a:lnSpc>
                <a:spcPct val="114999"/>
              </a:lnSpc>
              <a:buSzPts val="1200"/>
              <a:buFont typeface="Courier New"/>
              <a:buChar char="o"/>
            </a:pPr>
            <a:r>
              <a:rPr lang="en-US" sz="1600"/>
              <a:t>More incidents during weekends than weekdays</a:t>
            </a:r>
          </a:p>
          <a:p>
            <a:pPr marL="895350" lvl="1">
              <a:lnSpc>
                <a:spcPct val="114999"/>
              </a:lnSpc>
              <a:buSzPts val="1200"/>
              <a:buFont typeface="Courier New"/>
              <a:buChar char="o"/>
            </a:pPr>
            <a:endParaRPr lang="en-US" sz="1600"/>
          </a:p>
        </p:txBody>
      </p:sp>
      <p:grpSp>
        <p:nvGrpSpPr>
          <p:cNvPr id="2" name="Google Shape;498;p42">
            <a:extLst>
              <a:ext uri="{FF2B5EF4-FFF2-40B4-BE49-F238E27FC236}">
                <a16:creationId xmlns:a16="http://schemas.microsoft.com/office/drawing/2014/main" id="{BC2A6EDC-72B8-0B5E-2892-D37488A4853D}"/>
              </a:ext>
            </a:extLst>
          </p:cNvPr>
          <p:cNvGrpSpPr/>
          <p:nvPr/>
        </p:nvGrpSpPr>
        <p:grpSpPr>
          <a:xfrm flipH="1">
            <a:off x="6749461" y="120854"/>
            <a:ext cx="2625060" cy="2128153"/>
            <a:chOff x="-458361" y="474925"/>
            <a:chExt cx="2879413" cy="2110227"/>
          </a:xfrm>
        </p:grpSpPr>
        <p:sp>
          <p:nvSpPr>
            <p:cNvPr id="3" name="Google Shape;499;p42">
              <a:extLst>
                <a:ext uri="{FF2B5EF4-FFF2-40B4-BE49-F238E27FC236}">
                  <a16:creationId xmlns:a16="http://schemas.microsoft.com/office/drawing/2014/main" id="{AFD5E178-E2D7-63C5-280A-DD62FF07F6B1}"/>
                </a:ext>
              </a:extLst>
            </p:cNvPr>
            <p:cNvSpPr/>
            <p:nvPr/>
          </p:nvSpPr>
          <p:spPr>
            <a:xfrm>
              <a:off x="-44559" y="496353"/>
              <a:ext cx="388905" cy="85933"/>
            </a:xfrm>
            <a:custGeom>
              <a:avLst/>
              <a:gdLst/>
              <a:ahLst/>
              <a:cxnLst/>
              <a:rect l="l" t="t" r="r" b="b"/>
              <a:pathLst>
                <a:path w="24665" h="5450" extrusionOk="0">
                  <a:moveTo>
                    <a:pt x="10303" y="1"/>
                  </a:moveTo>
                  <a:cubicBezTo>
                    <a:pt x="7326" y="1"/>
                    <a:pt x="3489" y="254"/>
                    <a:pt x="2204" y="1468"/>
                  </a:cubicBezTo>
                  <a:cubicBezTo>
                    <a:pt x="0" y="3534"/>
                    <a:pt x="6565" y="5024"/>
                    <a:pt x="6565" y="5024"/>
                  </a:cubicBezTo>
                  <a:lnTo>
                    <a:pt x="21565" y="5449"/>
                  </a:lnTo>
                  <a:lnTo>
                    <a:pt x="24665" y="1468"/>
                  </a:lnTo>
                  <a:cubicBezTo>
                    <a:pt x="23357" y="278"/>
                    <a:pt x="19269" y="71"/>
                    <a:pt x="16584" y="71"/>
                  </a:cubicBezTo>
                  <a:cubicBezTo>
                    <a:pt x="15152" y="71"/>
                    <a:pt x="14118" y="130"/>
                    <a:pt x="14118" y="130"/>
                  </a:cubicBezTo>
                  <a:cubicBezTo>
                    <a:pt x="14118" y="130"/>
                    <a:pt x="12431" y="1"/>
                    <a:pt x="10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0;p42">
              <a:extLst>
                <a:ext uri="{FF2B5EF4-FFF2-40B4-BE49-F238E27FC236}">
                  <a16:creationId xmlns:a16="http://schemas.microsoft.com/office/drawing/2014/main" id="{8E00DA81-0D75-61E4-735F-5352967F49B3}"/>
                </a:ext>
              </a:extLst>
            </p:cNvPr>
            <p:cNvSpPr/>
            <p:nvPr/>
          </p:nvSpPr>
          <p:spPr>
            <a:xfrm>
              <a:off x="192411" y="645845"/>
              <a:ext cx="2210209" cy="1923887"/>
            </a:xfrm>
            <a:custGeom>
              <a:avLst/>
              <a:gdLst/>
              <a:ahLst/>
              <a:cxnLst/>
              <a:rect l="l" t="t" r="r" b="b"/>
              <a:pathLst>
                <a:path w="140175" h="122016" extrusionOk="0">
                  <a:moveTo>
                    <a:pt x="53316" y="0"/>
                  </a:moveTo>
                  <a:cubicBezTo>
                    <a:pt x="52201" y="0"/>
                    <a:pt x="50697" y="345"/>
                    <a:pt x="48691" y="1378"/>
                  </a:cubicBezTo>
                  <a:cubicBezTo>
                    <a:pt x="43544" y="4029"/>
                    <a:pt x="41921" y="6915"/>
                    <a:pt x="35721" y="6915"/>
                  </a:cubicBezTo>
                  <a:cubicBezTo>
                    <a:pt x="34672" y="6915"/>
                    <a:pt x="33492" y="6832"/>
                    <a:pt x="32141" y="6652"/>
                  </a:cubicBezTo>
                  <a:cubicBezTo>
                    <a:pt x="24316" y="13170"/>
                    <a:pt x="13784" y="20937"/>
                    <a:pt x="12280" y="22167"/>
                  </a:cubicBezTo>
                  <a:cubicBezTo>
                    <a:pt x="10775" y="23413"/>
                    <a:pt x="12888" y="24659"/>
                    <a:pt x="9271" y="29309"/>
                  </a:cubicBezTo>
                  <a:cubicBezTo>
                    <a:pt x="5669" y="33959"/>
                    <a:pt x="1748" y="40798"/>
                    <a:pt x="1748" y="40798"/>
                  </a:cubicBezTo>
                  <a:cubicBezTo>
                    <a:pt x="0" y="50687"/>
                    <a:pt x="15143" y="67848"/>
                    <a:pt x="21588" y="67848"/>
                  </a:cubicBezTo>
                  <a:cubicBezTo>
                    <a:pt x="21809" y="67848"/>
                    <a:pt x="22019" y="67828"/>
                    <a:pt x="22219" y="67787"/>
                  </a:cubicBezTo>
                  <a:cubicBezTo>
                    <a:pt x="28236" y="66556"/>
                    <a:pt x="31549" y="55372"/>
                    <a:pt x="39071" y="48244"/>
                  </a:cubicBezTo>
                  <a:cubicBezTo>
                    <a:pt x="44579" y="43015"/>
                    <a:pt x="61856" y="27311"/>
                    <a:pt x="82053" y="27311"/>
                  </a:cubicBezTo>
                  <a:cubicBezTo>
                    <a:pt x="89443" y="27311"/>
                    <a:pt x="97225" y="29414"/>
                    <a:pt x="104963" y="34901"/>
                  </a:cubicBezTo>
                  <a:cubicBezTo>
                    <a:pt x="133853" y="55372"/>
                    <a:pt x="121817" y="86418"/>
                    <a:pt x="116711" y="91691"/>
                  </a:cubicBezTo>
                  <a:cubicBezTo>
                    <a:pt x="111589" y="96964"/>
                    <a:pt x="87518" y="106584"/>
                    <a:pt x="99857" y="118377"/>
                  </a:cubicBezTo>
                  <a:cubicBezTo>
                    <a:pt x="102588" y="120986"/>
                    <a:pt x="104964" y="122015"/>
                    <a:pt x="107029" y="122015"/>
                  </a:cubicBezTo>
                  <a:cubicBezTo>
                    <a:pt x="114295" y="122015"/>
                    <a:pt x="117703" y="109274"/>
                    <a:pt x="119112" y="107830"/>
                  </a:cubicBezTo>
                  <a:cubicBezTo>
                    <a:pt x="120920" y="105960"/>
                    <a:pt x="140174" y="89822"/>
                    <a:pt x="138077" y="65614"/>
                  </a:cubicBezTo>
                  <a:cubicBezTo>
                    <a:pt x="135964" y="41406"/>
                    <a:pt x="118215" y="22167"/>
                    <a:pt x="92336" y="16894"/>
                  </a:cubicBezTo>
                  <a:cubicBezTo>
                    <a:pt x="66455" y="11620"/>
                    <a:pt x="56213" y="1378"/>
                    <a:pt x="56213" y="1378"/>
                  </a:cubicBezTo>
                  <a:cubicBezTo>
                    <a:pt x="56213" y="1378"/>
                    <a:pt x="55544" y="0"/>
                    <a:pt x="53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42">
              <a:extLst>
                <a:ext uri="{FF2B5EF4-FFF2-40B4-BE49-F238E27FC236}">
                  <a16:creationId xmlns:a16="http://schemas.microsoft.com/office/drawing/2014/main" id="{FF257447-67D4-E185-CD9D-13B219D099BF}"/>
                </a:ext>
              </a:extLst>
            </p:cNvPr>
            <p:cNvSpPr/>
            <p:nvPr/>
          </p:nvSpPr>
          <p:spPr>
            <a:xfrm>
              <a:off x="300245" y="869522"/>
              <a:ext cx="1826823" cy="1715630"/>
            </a:xfrm>
            <a:custGeom>
              <a:avLst/>
              <a:gdLst/>
              <a:ahLst/>
              <a:cxnLst/>
              <a:rect l="l" t="t" r="r" b="b"/>
              <a:pathLst>
                <a:path w="115860" h="108808" extrusionOk="0">
                  <a:moveTo>
                    <a:pt x="70085" y="0"/>
                  </a:moveTo>
                  <a:cubicBezTo>
                    <a:pt x="34997" y="0"/>
                    <a:pt x="17446" y="28998"/>
                    <a:pt x="17446" y="28998"/>
                  </a:cubicBezTo>
                  <a:cubicBezTo>
                    <a:pt x="17446" y="28998"/>
                    <a:pt x="1" y="69040"/>
                    <a:pt x="27415" y="92625"/>
                  </a:cubicBezTo>
                  <a:cubicBezTo>
                    <a:pt x="42499" y="105602"/>
                    <a:pt x="57555" y="108807"/>
                    <a:pt x="69602" y="108807"/>
                  </a:cubicBezTo>
                  <a:cubicBezTo>
                    <a:pt x="79450" y="108807"/>
                    <a:pt x="87287" y="106665"/>
                    <a:pt x="91484" y="105968"/>
                  </a:cubicBezTo>
                  <a:cubicBezTo>
                    <a:pt x="100799" y="104418"/>
                    <a:pt x="105024" y="107822"/>
                    <a:pt x="110434" y="98203"/>
                  </a:cubicBezTo>
                  <a:cubicBezTo>
                    <a:pt x="115859" y="88583"/>
                    <a:pt x="110130" y="82064"/>
                    <a:pt x="96635" y="81927"/>
                  </a:cubicBezTo>
                  <a:cubicBezTo>
                    <a:pt x="86985" y="90770"/>
                    <a:pt x="77149" y="94172"/>
                    <a:pt x="67991" y="94172"/>
                  </a:cubicBezTo>
                  <a:cubicBezTo>
                    <a:pt x="55763" y="94172"/>
                    <a:pt x="44746" y="88106"/>
                    <a:pt x="37004" y="80833"/>
                  </a:cubicBezTo>
                  <a:cubicBezTo>
                    <a:pt x="23464" y="68098"/>
                    <a:pt x="24968" y="48237"/>
                    <a:pt x="37004" y="30244"/>
                  </a:cubicBezTo>
                  <a:cubicBezTo>
                    <a:pt x="49039" y="12236"/>
                    <a:pt x="76424" y="11309"/>
                    <a:pt x="78233" y="10686"/>
                  </a:cubicBezTo>
                  <a:cubicBezTo>
                    <a:pt x="78233" y="10686"/>
                    <a:pt x="81955" y="7541"/>
                    <a:pt x="74326" y="139"/>
                  </a:cubicBezTo>
                  <a:cubicBezTo>
                    <a:pt x="72885" y="45"/>
                    <a:pt x="71471" y="0"/>
                    <a:pt x="70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2;p42">
              <a:extLst>
                <a:ext uri="{FF2B5EF4-FFF2-40B4-BE49-F238E27FC236}">
                  <a16:creationId xmlns:a16="http://schemas.microsoft.com/office/drawing/2014/main" id="{D652B82F-DABB-F6AE-9B5E-4BB002158468}"/>
                </a:ext>
              </a:extLst>
            </p:cNvPr>
            <p:cNvSpPr/>
            <p:nvPr/>
          </p:nvSpPr>
          <p:spPr>
            <a:xfrm>
              <a:off x="210843" y="551429"/>
              <a:ext cx="2210209" cy="1923887"/>
            </a:xfrm>
            <a:custGeom>
              <a:avLst/>
              <a:gdLst/>
              <a:ahLst/>
              <a:cxnLst/>
              <a:rect l="l" t="t" r="r" b="b"/>
              <a:pathLst>
                <a:path w="140175" h="122016" extrusionOk="0">
                  <a:moveTo>
                    <a:pt x="53317" y="1"/>
                  </a:moveTo>
                  <a:cubicBezTo>
                    <a:pt x="52202" y="1"/>
                    <a:pt x="50698" y="345"/>
                    <a:pt x="48692" y="1379"/>
                  </a:cubicBezTo>
                  <a:cubicBezTo>
                    <a:pt x="43545" y="4030"/>
                    <a:pt x="41922" y="6915"/>
                    <a:pt x="35723" y="6915"/>
                  </a:cubicBezTo>
                  <a:cubicBezTo>
                    <a:pt x="34674" y="6915"/>
                    <a:pt x="33493" y="6833"/>
                    <a:pt x="32143" y="6652"/>
                  </a:cubicBezTo>
                  <a:cubicBezTo>
                    <a:pt x="24316" y="13171"/>
                    <a:pt x="13786" y="20937"/>
                    <a:pt x="12281" y="22167"/>
                  </a:cubicBezTo>
                  <a:cubicBezTo>
                    <a:pt x="10777" y="23414"/>
                    <a:pt x="12888" y="24660"/>
                    <a:pt x="9272" y="29310"/>
                  </a:cubicBezTo>
                  <a:cubicBezTo>
                    <a:pt x="5671" y="33976"/>
                    <a:pt x="1750" y="40798"/>
                    <a:pt x="1750" y="40798"/>
                  </a:cubicBezTo>
                  <a:cubicBezTo>
                    <a:pt x="0" y="50705"/>
                    <a:pt x="15156" y="67863"/>
                    <a:pt x="21596" y="67863"/>
                  </a:cubicBezTo>
                  <a:cubicBezTo>
                    <a:pt x="21814" y="67863"/>
                    <a:pt x="22022" y="67843"/>
                    <a:pt x="22219" y="67803"/>
                  </a:cubicBezTo>
                  <a:cubicBezTo>
                    <a:pt x="28237" y="66557"/>
                    <a:pt x="31550" y="55387"/>
                    <a:pt x="39073" y="48245"/>
                  </a:cubicBezTo>
                  <a:cubicBezTo>
                    <a:pt x="44579" y="43016"/>
                    <a:pt x="61856" y="27312"/>
                    <a:pt x="82054" y="27312"/>
                  </a:cubicBezTo>
                  <a:cubicBezTo>
                    <a:pt x="89444" y="27312"/>
                    <a:pt x="97226" y="29414"/>
                    <a:pt x="104965" y="34902"/>
                  </a:cubicBezTo>
                  <a:cubicBezTo>
                    <a:pt x="133869" y="55387"/>
                    <a:pt x="121817" y="86418"/>
                    <a:pt x="116711" y="91692"/>
                  </a:cubicBezTo>
                  <a:cubicBezTo>
                    <a:pt x="111591" y="96965"/>
                    <a:pt x="87519" y="106585"/>
                    <a:pt x="99859" y="118377"/>
                  </a:cubicBezTo>
                  <a:cubicBezTo>
                    <a:pt x="102590" y="120987"/>
                    <a:pt x="104966" y="122016"/>
                    <a:pt x="107031" y="122016"/>
                  </a:cubicBezTo>
                  <a:cubicBezTo>
                    <a:pt x="114297" y="122016"/>
                    <a:pt x="117705" y="109274"/>
                    <a:pt x="119112" y="107831"/>
                  </a:cubicBezTo>
                  <a:cubicBezTo>
                    <a:pt x="120921" y="105961"/>
                    <a:pt x="140175" y="89822"/>
                    <a:pt x="138078" y="65629"/>
                  </a:cubicBezTo>
                  <a:cubicBezTo>
                    <a:pt x="135966" y="41422"/>
                    <a:pt x="118216" y="22167"/>
                    <a:pt x="92336" y="16895"/>
                  </a:cubicBezTo>
                  <a:cubicBezTo>
                    <a:pt x="66457" y="11621"/>
                    <a:pt x="56214" y="1379"/>
                    <a:pt x="56214" y="1379"/>
                  </a:cubicBezTo>
                  <a:cubicBezTo>
                    <a:pt x="56214" y="1379"/>
                    <a:pt x="55546" y="1"/>
                    <a:pt x="5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3;p42">
              <a:extLst>
                <a:ext uri="{FF2B5EF4-FFF2-40B4-BE49-F238E27FC236}">
                  <a16:creationId xmlns:a16="http://schemas.microsoft.com/office/drawing/2014/main" id="{8E77756B-785B-E68F-DFD0-46B1DF572D6C}"/>
                </a:ext>
              </a:extLst>
            </p:cNvPr>
            <p:cNvSpPr/>
            <p:nvPr/>
          </p:nvSpPr>
          <p:spPr>
            <a:xfrm>
              <a:off x="430595" y="702797"/>
              <a:ext cx="167750" cy="147363"/>
            </a:xfrm>
            <a:custGeom>
              <a:avLst/>
              <a:gdLst/>
              <a:ahLst/>
              <a:cxnLst/>
              <a:rect l="l" t="t" r="r" b="b"/>
              <a:pathLst>
                <a:path w="10639" h="9346" extrusionOk="0">
                  <a:moveTo>
                    <a:pt x="8130" y="0"/>
                  </a:moveTo>
                  <a:cubicBezTo>
                    <a:pt x="5715" y="0"/>
                    <a:pt x="1" y="7143"/>
                    <a:pt x="1" y="7143"/>
                  </a:cubicBezTo>
                  <a:lnTo>
                    <a:pt x="2554" y="9346"/>
                  </a:lnTo>
                  <a:lnTo>
                    <a:pt x="10638" y="3146"/>
                  </a:lnTo>
                  <a:cubicBezTo>
                    <a:pt x="10638" y="3146"/>
                    <a:pt x="10227" y="1869"/>
                    <a:pt x="8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4;p42">
              <a:extLst>
                <a:ext uri="{FF2B5EF4-FFF2-40B4-BE49-F238E27FC236}">
                  <a16:creationId xmlns:a16="http://schemas.microsoft.com/office/drawing/2014/main" id="{A77AD418-120B-BA78-0C8A-AD55360F46DA}"/>
                </a:ext>
              </a:extLst>
            </p:cNvPr>
            <p:cNvSpPr/>
            <p:nvPr/>
          </p:nvSpPr>
          <p:spPr>
            <a:xfrm>
              <a:off x="224277" y="498277"/>
              <a:ext cx="348667" cy="331764"/>
            </a:xfrm>
            <a:custGeom>
              <a:avLst/>
              <a:gdLst/>
              <a:ahLst/>
              <a:cxnLst/>
              <a:rect l="l" t="t" r="r" b="b"/>
              <a:pathLst>
                <a:path w="22113" h="21041" extrusionOk="0">
                  <a:moveTo>
                    <a:pt x="9852" y="0"/>
                  </a:moveTo>
                  <a:cubicBezTo>
                    <a:pt x="8229" y="0"/>
                    <a:pt x="5820" y="562"/>
                    <a:pt x="3907" y="3367"/>
                  </a:cubicBezTo>
                  <a:cubicBezTo>
                    <a:pt x="1" y="9126"/>
                    <a:pt x="3907" y="14536"/>
                    <a:pt x="7068" y="17166"/>
                  </a:cubicBezTo>
                  <a:cubicBezTo>
                    <a:pt x="10229" y="19810"/>
                    <a:pt x="14164" y="21040"/>
                    <a:pt x="14164" y="21040"/>
                  </a:cubicBezTo>
                  <a:lnTo>
                    <a:pt x="22112" y="14536"/>
                  </a:lnTo>
                  <a:cubicBezTo>
                    <a:pt x="22112" y="14536"/>
                    <a:pt x="19255" y="8017"/>
                    <a:pt x="18206" y="5677"/>
                  </a:cubicBezTo>
                  <a:cubicBezTo>
                    <a:pt x="17143" y="3351"/>
                    <a:pt x="11672" y="251"/>
                    <a:pt x="11672" y="251"/>
                  </a:cubicBezTo>
                  <a:cubicBezTo>
                    <a:pt x="11672" y="251"/>
                    <a:pt x="10937" y="0"/>
                    <a:pt x="9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5;p42">
              <a:extLst>
                <a:ext uri="{FF2B5EF4-FFF2-40B4-BE49-F238E27FC236}">
                  <a16:creationId xmlns:a16="http://schemas.microsoft.com/office/drawing/2014/main" id="{69945F78-357F-846F-002B-B085A46EC9E1}"/>
                </a:ext>
              </a:extLst>
            </p:cNvPr>
            <p:cNvSpPr/>
            <p:nvPr/>
          </p:nvSpPr>
          <p:spPr>
            <a:xfrm>
              <a:off x="-458361" y="474925"/>
              <a:ext cx="556877" cy="342423"/>
            </a:xfrm>
            <a:custGeom>
              <a:avLst/>
              <a:gdLst/>
              <a:ahLst/>
              <a:cxnLst/>
              <a:rect l="l" t="t" r="r" b="b"/>
              <a:pathLst>
                <a:path w="35318" h="21717" extrusionOk="0">
                  <a:moveTo>
                    <a:pt x="25617" y="0"/>
                  </a:moveTo>
                  <a:cubicBezTo>
                    <a:pt x="25285" y="0"/>
                    <a:pt x="24942" y="10"/>
                    <a:pt x="24588" y="30"/>
                  </a:cubicBezTo>
                  <a:cubicBezTo>
                    <a:pt x="18433" y="381"/>
                    <a:pt x="8829" y="2083"/>
                    <a:pt x="6018" y="4180"/>
                  </a:cubicBezTo>
                  <a:cubicBezTo>
                    <a:pt x="3419" y="6109"/>
                    <a:pt x="0" y="10562"/>
                    <a:pt x="1915" y="14801"/>
                  </a:cubicBezTo>
                  <a:cubicBezTo>
                    <a:pt x="2224" y="15483"/>
                    <a:pt x="2871" y="15784"/>
                    <a:pt x="3591" y="15784"/>
                  </a:cubicBezTo>
                  <a:cubicBezTo>
                    <a:pt x="5246" y="15784"/>
                    <a:pt x="7288" y="14197"/>
                    <a:pt x="6505" y="12005"/>
                  </a:cubicBezTo>
                  <a:cubicBezTo>
                    <a:pt x="6474" y="10988"/>
                    <a:pt x="6717" y="9908"/>
                    <a:pt x="7751" y="8875"/>
                  </a:cubicBezTo>
                  <a:cubicBezTo>
                    <a:pt x="9315" y="7294"/>
                    <a:pt x="12750" y="5821"/>
                    <a:pt x="19892" y="4848"/>
                  </a:cubicBezTo>
                  <a:cubicBezTo>
                    <a:pt x="20772" y="4802"/>
                    <a:pt x="21521" y="4781"/>
                    <a:pt x="22156" y="4781"/>
                  </a:cubicBezTo>
                  <a:cubicBezTo>
                    <a:pt x="25481" y="4781"/>
                    <a:pt x="25697" y="5365"/>
                    <a:pt x="25379" y="6003"/>
                  </a:cubicBezTo>
                  <a:cubicBezTo>
                    <a:pt x="23874" y="7280"/>
                    <a:pt x="23509" y="10805"/>
                    <a:pt x="26473" y="13298"/>
                  </a:cubicBezTo>
                  <a:cubicBezTo>
                    <a:pt x="25910" y="14848"/>
                    <a:pt x="12370" y="16199"/>
                    <a:pt x="12370" y="16199"/>
                  </a:cubicBezTo>
                  <a:cubicBezTo>
                    <a:pt x="12370" y="16199"/>
                    <a:pt x="8677" y="21169"/>
                    <a:pt x="8495" y="21640"/>
                  </a:cubicBezTo>
                  <a:cubicBezTo>
                    <a:pt x="8475" y="21690"/>
                    <a:pt x="8701" y="21717"/>
                    <a:pt x="9125" y="21717"/>
                  </a:cubicBezTo>
                  <a:cubicBezTo>
                    <a:pt x="12542" y="21717"/>
                    <a:pt x="28790" y="19988"/>
                    <a:pt x="32156" y="15000"/>
                  </a:cubicBezTo>
                  <a:cubicBezTo>
                    <a:pt x="35317" y="10303"/>
                    <a:pt x="34633" y="7629"/>
                    <a:pt x="34633" y="7629"/>
                  </a:cubicBezTo>
                  <a:cubicBezTo>
                    <a:pt x="33645" y="2701"/>
                    <a:pt x="31076" y="0"/>
                    <a:pt x="25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6;p42">
              <a:extLst>
                <a:ext uri="{FF2B5EF4-FFF2-40B4-BE49-F238E27FC236}">
                  <a16:creationId xmlns:a16="http://schemas.microsoft.com/office/drawing/2014/main" id="{244E54AE-6F8D-BD7E-CBB7-5EFE82619BE5}"/>
                </a:ext>
              </a:extLst>
            </p:cNvPr>
            <p:cNvSpPr/>
            <p:nvPr/>
          </p:nvSpPr>
          <p:spPr>
            <a:xfrm>
              <a:off x="-52238" y="569546"/>
              <a:ext cx="460553" cy="158385"/>
            </a:xfrm>
            <a:custGeom>
              <a:avLst/>
              <a:gdLst/>
              <a:ahLst/>
              <a:cxnLst/>
              <a:rect l="l" t="t" r="r" b="b"/>
              <a:pathLst>
                <a:path w="29209" h="10045" extrusionOk="0">
                  <a:moveTo>
                    <a:pt x="2544" y="1"/>
                  </a:moveTo>
                  <a:cubicBezTo>
                    <a:pt x="244" y="1"/>
                    <a:pt x="1" y="2829"/>
                    <a:pt x="1" y="2829"/>
                  </a:cubicBezTo>
                  <a:cubicBezTo>
                    <a:pt x="126" y="9451"/>
                    <a:pt x="11141" y="10044"/>
                    <a:pt x="15087" y="10044"/>
                  </a:cubicBezTo>
                  <a:cubicBezTo>
                    <a:pt x="15949" y="10044"/>
                    <a:pt x="16474" y="10016"/>
                    <a:pt x="16474" y="10016"/>
                  </a:cubicBezTo>
                  <a:cubicBezTo>
                    <a:pt x="16474" y="10016"/>
                    <a:pt x="16684" y="10022"/>
                    <a:pt x="17051" y="10022"/>
                  </a:cubicBezTo>
                  <a:cubicBezTo>
                    <a:pt x="19518" y="10022"/>
                    <a:pt x="29064" y="9734"/>
                    <a:pt x="29209" y="5275"/>
                  </a:cubicBezTo>
                  <a:cubicBezTo>
                    <a:pt x="29209" y="3178"/>
                    <a:pt x="27871" y="1476"/>
                    <a:pt x="26230" y="1476"/>
                  </a:cubicBezTo>
                  <a:cubicBezTo>
                    <a:pt x="24589" y="1476"/>
                    <a:pt x="23252" y="3178"/>
                    <a:pt x="23252" y="5275"/>
                  </a:cubicBezTo>
                  <a:lnTo>
                    <a:pt x="5579" y="4576"/>
                  </a:lnTo>
                  <a:cubicBezTo>
                    <a:pt x="5579" y="4576"/>
                    <a:pt x="5684" y="428"/>
                    <a:pt x="2980" y="33"/>
                  </a:cubicBezTo>
                  <a:cubicBezTo>
                    <a:pt x="2827" y="11"/>
                    <a:pt x="2682" y="1"/>
                    <a:pt x="2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8"/>
          <p:cNvSpPr txBox="1">
            <a:spLocks noGrp="1"/>
          </p:cNvSpPr>
          <p:nvPr>
            <p:ph type="title"/>
          </p:nvPr>
        </p:nvSpPr>
        <p:spPr>
          <a:xfrm>
            <a:off x="720000" y="1959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Incidents per Day of Week</a:t>
            </a:r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2A84FFBA-5187-CCF2-BAD8-03EA012EF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4" b="5594"/>
          <a:stretch/>
        </p:blipFill>
        <p:spPr>
          <a:xfrm>
            <a:off x="2047022" y="874723"/>
            <a:ext cx="5043145" cy="39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0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8"/>
          <p:cNvSpPr txBox="1">
            <a:spLocks noGrp="1"/>
          </p:cNvSpPr>
          <p:nvPr>
            <p:ph type="title"/>
          </p:nvPr>
        </p:nvSpPr>
        <p:spPr>
          <a:xfrm>
            <a:off x="720000" y="488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Incident Counts by Hour</a:t>
            </a:r>
            <a:endParaRPr/>
          </a:p>
        </p:txBody>
      </p:sp>
      <p:pic>
        <p:nvPicPr>
          <p:cNvPr id="5" name="Picture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A98CDE26-89DE-844C-6456-9A8F8526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9" y="1284365"/>
            <a:ext cx="7772400" cy="32954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FB6E05-1BB7-3395-23FF-0486C55971EE}"/>
              </a:ext>
            </a:extLst>
          </p:cNvPr>
          <p:cNvCxnSpPr>
            <a:cxnSpLocks/>
          </p:cNvCxnSpPr>
          <p:nvPr/>
        </p:nvCxnSpPr>
        <p:spPr>
          <a:xfrm flipV="1">
            <a:off x="2649711" y="1707656"/>
            <a:ext cx="1037344" cy="17281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C60E7F-2B7A-FC35-1DA7-00237339867C}"/>
              </a:ext>
            </a:extLst>
          </p:cNvPr>
          <p:cNvSpPr txBox="1"/>
          <p:nvPr/>
        </p:nvSpPr>
        <p:spPr>
          <a:xfrm>
            <a:off x="1755802" y="1991966"/>
            <a:ext cx="1110343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6x Increase in Incidents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01D-8A81-C9C0-329B-6DF6AAFB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0327"/>
            <a:ext cx="7704000" cy="572700"/>
          </a:xfrm>
        </p:spPr>
        <p:txBody>
          <a:bodyPr/>
          <a:lstStyle/>
          <a:p>
            <a:pPr algn="ctr"/>
            <a:r>
              <a:rPr lang="en-US"/>
              <a:t>Incidents by Type</a:t>
            </a:r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B55842A-EDFE-4913-5E96-A31E0CF8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84" y="1015999"/>
            <a:ext cx="6691995" cy="39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8"/>
          <p:cNvSpPr txBox="1">
            <a:spLocks noGrp="1"/>
          </p:cNvSpPr>
          <p:nvPr>
            <p:ph type="title"/>
          </p:nvPr>
        </p:nvSpPr>
        <p:spPr>
          <a:xfrm>
            <a:off x="525906" y="2390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Distribution of Alcohol/Party Related Incidences</a:t>
            </a:r>
          </a:p>
        </p:txBody>
      </p:sp>
      <p:pic>
        <p:nvPicPr>
          <p:cNvPr id="4" name="Picture 3" descr="A bar chart with a red and blue rectangle&#10;&#10;Description automatically generated">
            <a:extLst>
              <a:ext uri="{FF2B5EF4-FFF2-40B4-BE49-F238E27FC236}">
                <a16:creationId xmlns:a16="http://schemas.microsoft.com/office/drawing/2014/main" id="{ABBBF1D7-8F92-9DD3-8862-C68E2F294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" t="5245"/>
          <a:stretch/>
        </p:blipFill>
        <p:spPr>
          <a:xfrm>
            <a:off x="1794833" y="1063744"/>
            <a:ext cx="5150129" cy="37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tent with a pillow&#10;&#10;Description automatically generated">
            <a:extLst>
              <a:ext uri="{FF2B5EF4-FFF2-40B4-BE49-F238E27FC236}">
                <a16:creationId xmlns:a16="http://schemas.microsoft.com/office/drawing/2014/main" id="{E9346048-B7D9-CBBB-F258-CB8B6F2D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5" y="2940725"/>
            <a:ext cx="2613923" cy="1335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8013E-B46B-6213-9EBB-F91D5CC2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Homelessness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C141D-08CA-07E5-3874-906FA38B7A3C}"/>
              </a:ext>
            </a:extLst>
          </p:cNvPr>
          <p:cNvSpPr txBox="1"/>
          <p:nvPr/>
        </p:nvSpPr>
        <p:spPr>
          <a:xfrm>
            <a:off x="787913" y="1282228"/>
            <a:ext cx="81551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>
                <a:latin typeface="Lato"/>
              </a:rPr>
              <a:t>8.5% of incidents involved homeless</a:t>
            </a:r>
          </a:p>
          <a:p>
            <a:pPr marL="285750" lvl="1" indent="-285750">
              <a:buFont typeface="Arial"/>
              <a:buChar char="•"/>
            </a:pPr>
            <a:r>
              <a:rPr lang="en-US" sz="1800">
                <a:latin typeface="Lato"/>
              </a:rPr>
              <a:t>62 incidents took place at 40 Prado Homeless Services Center</a:t>
            </a:r>
          </a:p>
          <a:p>
            <a:pPr lvl="2"/>
            <a:endParaRPr lang="en-US" sz="1800">
              <a:latin typeface="Lato"/>
            </a:endParaRPr>
          </a:p>
          <a:p>
            <a:pPr marL="285750" lvl="3" indent="-285750">
              <a:buChar char="•"/>
            </a:pPr>
            <a:endParaRPr lang="en-US" sz="1800">
              <a:latin typeface="Lato"/>
            </a:endParaRPr>
          </a:p>
        </p:txBody>
      </p:sp>
      <p:pic>
        <p:nvPicPr>
          <p:cNvPr id="1026" name="Picture 2" descr="40 Prado Homeless Shelter - ga+d">
            <a:extLst>
              <a:ext uri="{FF2B5EF4-FFF2-40B4-BE49-F238E27FC236}">
                <a16:creationId xmlns:a16="http://schemas.microsoft.com/office/drawing/2014/main" id="{F660F81D-D03A-F290-9938-7DE03CB5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50" y="2571750"/>
            <a:ext cx="3376615" cy="18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sitting on a rock&#10;&#10;Description automatically generated">
            <a:extLst>
              <a:ext uri="{FF2B5EF4-FFF2-40B4-BE49-F238E27FC236}">
                <a16:creationId xmlns:a16="http://schemas.microsoft.com/office/drawing/2014/main" id="{0F60EF53-1BAF-3918-9014-50444B21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54" y="2362077"/>
            <a:ext cx="2534002" cy="24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52975"/>
      </p:ext>
    </p:extLst>
  </p:cSld>
  <p:clrMapOvr>
    <a:masterClrMapping/>
  </p:clrMapOvr>
</p:sld>
</file>

<file path=ppt/theme/theme1.xml><?xml version="1.0" encoding="utf-8"?>
<a:theme xmlns:a="http://schemas.openxmlformats.org/drawingml/2006/main" name="US Police Ranks: Law Enforcement Positions by Slidesgo">
  <a:themeElements>
    <a:clrScheme name="Simple Light">
      <a:dk1>
        <a:srgbClr val="292929"/>
      </a:dk1>
      <a:lt1>
        <a:srgbClr val="FFFFFF"/>
      </a:lt1>
      <a:dk2>
        <a:srgbClr val="D8151C"/>
      </a:dk2>
      <a:lt2>
        <a:srgbClr val="84A1D4"/>
      </a:lt2>
      <a:accent1>
        <a:srgbClr val="3771B0"/>
      </a:accent1>
      <a:accent2>
        <a:srgbClr val="73729C"/>
      </a:accent2>
      <a:accent3>
        <a:srgbClr val="2C253D"/>
      </a:accent3>
      <a:accent4>
        <a:srgbClr val="183147"/>
      </a:accent4>
      <a:accent5>
        <a:srgbClr val="353435"/>
      </a:accent5>
      <a:accent6>
        <a:srgbClr val="F1F1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On-screen Show (16:9)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Lato</vt:lpstr>
      <vt:lpstr>Bebas Neue</vt:lpstr>
      <vt:lpstr>Montserrat</vt:lpstr>
      <vt:lpstr>Courier New</vt:lpstr>
      <vt:lpstr>Fugaz One</vt:lpstr>
      <vt:lpstr>Arial</vt:lpstr>
      <vt:lpstr>US Police Ranks: Law Enforcement Positions by Slidesgo</vt:lpstr>
      <vt:lpstr>SLOPD: POLICE LOG ANALYSIS</vt:lpstr>
      <vt:lpstr>What is a police log?</vt:lpstr>
      <vt:lpstr>Example Police Log</vt:lpstr>
      <vt:lpstr>Analysis</vt:lpstr>
      <vt:lpstr>Average Incidents per Day of Week</vt:lpstr>
      <vt:lpstr>Aggregate Incident Counts by Hour</vt:lpstr>
      <vt:lpstr>Incidents by Type</vt:lpstr>
      <vt:lpstr>Distribution of Alcohol/Party Related Incidences</vt:lpstr>
      <vt:lpstr>Homelessness</vt:lpstr>
      <vt:lpstr>Future Pipeline Framework Using AWS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SLOPD: CRIME ANALYSIS</dc:title>
  <cp:lastModifiedBy>Kaden Rand Buckley</cp:lastModifiedBy>
  <cp:revision>2</cp:revision>
  <dcterms:modified xsi:type="dcterms:W3CDTF">2024-03-10T22:32:47Z</dcterms:modified>
</cp:coreProperties>
</file>