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BD23-06CC-2943-AE08-EB1E98AA710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A481-9254-1C4F-AA6B-C9CF46B5F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2A481-9254-1C4F-AA6B-C9CF46B5F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D48C-D464-A74B-8DB1-C47EF9023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4253C-3C6F-BB4C-9AC8-883AD68A4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26D5-ED15-A74E-A471-B2D808A4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564F-A356-EB46-AC3E-FA299C0A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742D-3637-7A42-92CE-C585BF8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B019-3909-EB4F-A96C-1C08CBE7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A149C-BBC2-8B47-B83B-3F18C3DA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9C0A-7F9B-3543-A194-58A962A0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9B44-10D0-5247-B468-472D66D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91B5-9CC8-9140-9792-EF14440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9FEC9-0EF7-E344-AFE0-FA936DF5C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EAF8-D9A0-7642-9D9B-F66ED1FB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2110-1491-B940-AB95-41186B72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D6C2-4DA7-C848-8848-971A2BD7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A99F-AD19-8841-BD16-4191845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3EB-60E6-3347-95B6-5503795D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4A6C-2703-1D4E-ADDD-6F0D1B7A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D580-53AC-ED4E-ADD4-33C61BAB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9F7-9DAD-A445-A9D0-F8CBFEC1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EF9A-E9EC-3348-BE69-53066703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948-3BC1-1F42-8ED4-CF3B7A0C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05F0-26FC-5F4D-9519-7CAE1567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C75D-4529-1943-AB2A-C0E46BCA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6D9A-44F5-E942-A533-DD0298C5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9133-CEF7-6342-B59D-3EB475B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DD3C-0E02-BF48-A79A-F92ED0AF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5A08-8CB8-0345-8ABA-CA260D8B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71969-4A90-7F42-A897-8BEEA6858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D5D5-C6B6-9F4E-9C2B-3791B72B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9281-0621-1148-88ED-D5FBC5C6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39B6A-D4B6-BB4A-94D3-D11981BF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860F-02E4-F543-92AD-D0F31E8E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D799-A2BA-3F4C-B699-15BE5D03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8483-E1AA-C146-B64C-47B4488D1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063B0-D59D-1546-9047-749FFB61E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E22ED-D845-7549-B485-75985962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8720-C5DB-0E46-947A-D61B7DA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C9B65-901B-E842-83AF-5647049B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A5A34-30B8-2744-A7F6-BD5A3407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07C4-24E0-F947-A3CD-0C5C562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78D7C-C4A4-A54F-98AC-D8552B28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F10E8-0250-0246-9C90-94F4AC45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80BE4-AFDC-8A4B-B36B-A5F4843A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8FECD-0E51-4B46-9F68-C61F8BC4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F8851-96E8-D744-A124-CE6316E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292F-9A7B-2549-94B6-6FDE762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0C21-BC4E-9442-9BF7-964B65AA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8A21-8C4B-4642-AA42-BE3E81D8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84FD7-BF73-DA4A-B27C-EB90D821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9515-6812-0B40-B2FC-20ABC731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055B-721F-394C-A192-D50D7A8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4E31-2AFF-964D-9534-DA45CFFE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33F4-5013-5246-9AAC-9865673D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86EC6-20CD-5B44-AC39-B74974E4D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615F-29E1-4C4F-A2F0-5BFBA3FF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C3E2-B847-D244-950A-D8D45A7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26E4-7D0B-9C49-ACCA-32E0BE33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5658-B0D0-F94F-ACE8-B494CF4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6D5C1-0ECB-4045-AFCB-DD10E6C0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9848-9771-164A-AD7B-96288EDC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8F93-DBEE-0A40-879F-0B06C85BC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328D-643B-AF4E-9970-C716CAB9190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50A0-8E54-9541-85C6-6D972B42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978F-ECF2-8740-BE50-A003E3EEE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132C-2AD5-9141-B65B-E8841689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2DBB7BA-72C2-F240-A52A-AA8370461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b="20525"/>
          <a:stretch/>
        </p:blipFill>
        <p:spPr>
          <a:xfrm>
            <a:off x="-15482" y="-24965"/>
            <a:ext cx="5706390" cy="5046663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0BF8A3E1-FC01-F041-839F-E92767CD2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75" t="81275" b="13775"/>
          <a:stretch/>
        </p:blipFill>
        <p:spPr>
          <a:xfrm>
            <a:off x="840300" y="5450323"/>
            <a:ext cx="2998787" cy="314325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4C4F4D3F-5935-2B47-9F5F-96024414D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-15482" y="5021698"/>
            <a:ext cx="5706390" cy="885825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0F1ACA0-63E6-D44C-BEEE-717BDC753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142195" y="5764649"/>
            <a:ext cx="2549925" cy="14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636E0-2110-474D-A417-98ECEC2B1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87" r="14918" b="21265"/>
          <a:stretch/>
        </p:blipFill>
        <p:spPr>
          <a:xfrm>
            <a:off x="4082775" y="1685537"/>
            <a:ext cx="7198220" cy="2294385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C6FFCA59-0A6A-F04A-94A6-1FC7E3E8D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5435321" y="3954984"/>
            <a:ext cx="5845674" cy="1952538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BA821D15-B7FE-1541-8AF0-42209A327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5690907" y="-24965"/>
            <a:ext cx="5450803" cy="193125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extLst>
              <a:ext uri="{FF2B5EF4-FFF2-40B4-BE49-F238E27FC236}">
                <a16:creationId xmlns:a16="http://schemas.microsoft.com/office/drawing/2014/main" id="{8CE7BE94-D479-E546-A0C8-FB236A5E8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-15483" y="5836085"/>
            <a:ext cx="12336635" cy="1138152"/>
          </a:xfrm>
          <a:prstGeom prst="rect">
            <a:avLst/>
          </a:prstGeom>
        </p:spPr>
      </p:pic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E32153D4-1C52-744B-9C67-635170441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62" t="81275" b="13775"/>
          <a:stretch/>
        </p:blipFill>
        <p:spPr>
          <a:xfrm>
            <a:off x="11141711" y="-24965"/>
            <a:ext cx="1179441" cy="59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4C72F-24F4-3E44-8D1B-D982532D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68B8B-31C7-DF4B-A549-70DB2290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89000"/>
            <a:ext cx="10172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Lalani (Student)</dc:creator>
  <cp:lastModifiedBy>Kaden Lalani (Student)</cp:lastModifiedBy>
  <cp:revision>2</cp:revision>
  <dcterms:created xsi:type="dcterms:W3CDTF">2022-04-12T20:35:35Z</dcterms:created>
  <dcterms:modified xsi:type="dcterms:W3CDTF">2022-04-15T09:09:59Z</dcterms:modified>
</cp:coreProperties>
</file>