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6F65-7FD2-2EFF-F2A0-0F1D700B1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F68E4-5817-1769-5BD7-911E7C9CF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83724-C8B8-742E-8207-415620FA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DBC1-835F-4A99-84E4-F2A6F7CDCBC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00E2-15C0-3787-AB55-DC21B4AA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2FFB-8B67-AA8C-145F-CB644E0E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D2A-3857-467E-8F94-3C467E3B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710E-9231-72F9-3B47-08542759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A1BD6-AC3D-CDE2-83C8-344B9F391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FA05-67C7-EE6D-009C-44DC022E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DBC1-835F-4A99-84E4-F2A6F7CDCBC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5BFE-C6C6-06E2-331E-F340C01C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B69B-D2B1-BADB-C751-B3843F4C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D2A-3857-467E-8F94-3C467E3B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5E87F-9464-D6B5-BF60-204F37D99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88227-69BE-397A-A27C-399F2DB31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03E9-59DA-D5A9-2B68-178C9069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DBC1-835F-4A99-84E4-F2A6F7CDCBC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0B750-59DB-2061-D29D-45781143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C922A-860D-8824-93B6-7CD240D5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D2A-3857-467E-8F94-3C467E3B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32FE-886E-4E57-9A77-DADEF4D6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33C2-A581-D9BD-E3A6-AF781C18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9658-B215-6D56-D83B-3E15BB98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DBC1-835F-4A99-84E4-F2A6F7CDCBC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A3A21-C9FA-9B19-58BA-98F7F2C9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BBDC2-A88C-DBAF-BF4A-F76DF405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D2A-3857-467E-8F94-3C467E3B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4352-80D9-7A2E-06BA-D3672C36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083D4-B862-4EF8-6A2B-C69A7EF7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D8F2-9E4B-8FE7-98A6-25DF8E76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DBC1-835F-4A99-84E4-F2A6F7CDCBC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1491-D692-CEBF-560C-653541CD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CAEB-63C1-5FFF-7152-D0311C14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D2A-3857-467E-8F94-3C467E3B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DE46-90D7-8A1C-6CC2-92A9C9DC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9B63-3B5A-33EF-68E9-96748211B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39E6C-BDE9-D518-3AC7-456F6E45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1357E-A5EE-3A0F-9C2E-99367F9A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DBC1-835F-4A99-84E4-F2A6F7CDCBC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4E4A7-3C02-DE85-D169-9CEC253B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8764A-8791-BE9F-B4D5-8FE4144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D2A-3857-467E-8F94-3C467E3B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8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3AD5-1D00-92F5-9D2B-E550B708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43F-DE04-94EA-3D02-B208E288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0F4AE-3DE1-A881-38F7-AFC2A95C0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8A685-9F60-6A68-4746-4D7ECC276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710F5-9DEA-B5BD-DA77-75F2672B4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BA7E7-76B5-0CD3-4443-B5C286A3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DBC1-835F-4A99-84E4-F2A6F7CDCBC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41A4A-3743-1982-7112-C860357C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79F2F-1458-1345-0E27-667570B7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D2A-3857-467E-8F94-3C467E3B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976E-EC45-3ED7-38E7-A60E84E0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874D-90F8-F424-FB1B-1FB0673F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DBC1-835F-4A99-84E4-F2A6F7CDCBC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00AA6-9921-8D53-69CC-B4B19BED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74296-A724-977B-A73F-E3DAD51A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D2A-3857-467E-8F94-3C467E3B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92CDE-24E8-9835-BACF-A0593622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DBC1-835F-4A99-84E4-F2A6F7CDCBC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260C5-60AC-6A3B-7084-C3D02427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887B4-7850-8FE3-047B-D90178E5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D2A-3857-467E-8F94-3C467E3B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0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3440-9625-C0F8-5124-1D6F9FC3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DF96-6B7B-7CBA-C9A2-8E7BE49F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F87B0-1C28-34CB-A97D-823157267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5DFA7-EE1F-2C8E-DF71-3A274BD4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DBC1-835F-4A99-84E4-F2A6F7CDCBC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155DF-0AE4-C30E-0B81-B5513A21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54D8-28A6-D771-18FE-5FF499E3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D2A-3857-467E-8F94-3C467E3B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2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A65A-97B8-0122-A28C-75F4ED40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9BFDA-4CC6-DF34-8B84-F24995F77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4EFAC-A26C-6A9D-D7FB-7D290FAF7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DE9E4-706A-F189-A236-0C5376FC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DBC1-835F-4A99-84E4-F2A6F7CDCBC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FD371-7F8F-304F-D24D-00B3CC88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E7EF7-5899-4F7D-EEE9-5C97963A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D2A-3857-467E-8F94-3C467E3B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B7E16-A02A-DC8A-FC90-3C4CA870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65A8A-2AA7-0C65-F9ED-967C26B45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434D-C9AA-6AD3-CD58-4780ED8F6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3DBC1-835F-4A99-84E4-F2A6F7CDCBC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E7EA-DE80-B372-3C1D-2D0E9935F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27571-BFDC-1F09-8F63-0342BE2BF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D32D2A-3857-467E-8F94-3C467E3B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1D7D-0879-28E8-466B-D3210497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8C6C-A207-B880-CEE9-C0238A04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tasks were completed and I solely did this project Alone. No teammates</a:t>
            </a:r>
          </a:p>
          <a:p>
            <a:endParaRPr lang="en-US" dirty="0"/>
          </a:p>
          <a:p>
            <a:r>
              <a:rPr lang="en-US" dirty="0"/>
              <a:t>All code, diagrams, and presentations was completed by me (</a:t>
            </a:r>
            <a:r>
              <a:rPr lang="en-US"/>
              <a:t>Abdulkader Qayed)</a:t>
            </a:r>
          </a:p>
        </p:txBody>
      </p:sp>
    </p:spTree>
    <p:extLst>
      <p:ext uri="{BB962C8B-B14F-4D97-AF65-F5344CB8AC3E}">
        <p14:creationId xmlns:p14="http://schemas.microsoft.com/office/powerpoint/2010/main" val="50960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Qayed, Abdulkader</dc:creator>
  <cp:lastModifiedBy>Qayed, Abdulkader</cp:lastModifiedBy>
  <cp:revision>2</cp:revision>
  <dcterms:created xsi:type="dcterms:W3CDTF">2024-12-05T04:01:41Z</dcterms:created>
  <dcterms:modified xsi:type="dcterms:W3CDTF">2024-12-05T04:45:26Z</dcterms:modified>
</cp:coreProperties>
</file>