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64" r:id="rId6"/>
    <p:sldId id="263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34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2F8196-120D-4F0B-BC0D-F463166CD683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10E5A5A-DC7B-4BE7-8A8A-70CE18AE3BC1}">
      <dgm:prSet/>
      <dgm:spPr/>
      <dgm:t>
        <a:bodyPr/>
        <a:lstStyle/>
        <a:p>
          <a:r>
            <a:rPr lang="tr-TR" dirty="0"/>
            <a:t>Vücut fonksiyonlarının düzgün çalışabilmesi</a:t>
          </a:r>
          <a:endParaRPr lang="en-US" dirty="0"/>
        </a:p>
      </dgm:t>
    </dgm:pt>
    <dgm:pt modelId="{AE9DA3D0-3CBF-437F-8365-662FDF1D58B5}" type="parTrans" cxnId="{AD7A1220-9A75-4722-96F6-DA7A8BF28E6A}">
      <dgm:prSet/>
      <dgm:spPr/>
      <dgm:t>
        <a:bodyPr/>
        <a:lstStyle/>
        <a:p>
          <a:endParaRPr lang="en-US"/>
        </a:p>
      </dgm:t>
    </dgm:pt>
    <dgm:pt modelId="{B368043F-5F6E-40AF-AA15-2988FB02E808}" type="sibTrans" cxnId="{AD7A1220-9A75-4722-96F6-DA7A8BF28E6A}">
      <dgm:prSet/>
      <dgm:spPr/>
      <dgm:t>
        <a:bodyPr/>
        <a:lstStyle/>
        <a:p>
          <a:endParaRPr lang="en-US"/>
        </a:p>
      </dgm:t>
    </dgm:pt>
    <dgm:pt modelId="{3C4BD804-C29D-49D7-ACBC-7FF7482CA3E8}">
      <dgm:prSet/>
      <dgm:spPr/>
      <dgm:t>
        <a:bodyPr/>
        <a:lstStyle/>
        <a:p>
          <a:r>
            <a:rPr lang="tr-TR"/>
            <a:t>Hidrasyon</a:t>
          </a:r>
          <a:endParaRPr lang="en-US"/>
        </a:p>
      </dgm:t>
    </dgm:pt>
    <dgm:pt modelId="{7CD459AC-5EDF-410E-BC11-73C2ECEE0865}" type="parTrans" cxnId="{4E32F64B-3059-4707-83A0-D9D5CE964A6F}">
      <dgm:prSet/>
      <dgm:spPr/>
      <dgm:t>
        <a:bodyPr/>
        <a:lstStyle/>
        <a:p>
          <a:endParaRPr lang="en-US"/>
        </a:p>
      </dgm:t>
    </dgm:pt>
    <dgm:pt modelId="{C977A0B9-70DE-4705-B764-C0D3B1DDFE71}" type="sibTrans" cxnId="{4E32F64B-3059-4707-83A0-D9D5CE964A6F}">
      <dgm:prSet/>
      <dgm:spPr/>
      <dgm:t>
        <a:bodyPr/>
        <a:lstStyle/>
        <a:p>
          <a:endParaRPr lang="en-US"/>
        </a:p>
      </dgm:t>
    </dgm:pt>
    <dgm:pt modelId="{A3DF1E7F-7D99-47CE-89BE-8737359FF3DA}">
      <dgm:prSet/>
      <dgm:spPr/>
      <dgm:t>
        <a:bodyPr/>
        <a:lstStyle/>
        <a:p>
          <a:r>
            <a:rPr lang="tr-TR"/>
            <a:t>Besin emilimi</a:t>
          </a:r>
          <a:endParaRPr lang="en-US"/>
        </a:p>
      </dgm:t>
    </dgm:pt>
    <dgm:pt modelId="{C80D6065-0ABF-4255-A620-129161F75E60}" type="parTrans" cxnId="{E5AE2F64-9FF2-46CF-A9B4-669CCC5CA8D9}">
      <dgm:prSet/>
      <dgm:spPr/>
      <dgm:t>
        <a:bodyPr/>
        <a:lstStyle/>
        <a:p>
          <a:endParaRPr lang="en-US"/>
        </a:p>
      </dgm:t>
    </dgm:pt>
    <dgm:pt modelId="{9A0239DC-D60A-4CAE-99A4-8941F81E87EB}" type="sibTrans" cxnId="{E5AE2F64-9FF2-46CF-A9B4-669CCC5CA8D9}">
      <dgm:prSet/>
      <dgm:spPr/>
      <dgm:t>
        <a:bodyPr/>
        <a:lstStyle/>
        <a:p>
          <a:endParaRPr lang="en-US"/>
        </a:p>
      </dgm:t>
    </dgm:pt>
    <dgm:pt modelId="{0A5199EA-98FA-4611-807E-70BB29AF0287}">
      <dgm:prSet/>
      <dgm:spPr/>
      <dgm:t>
        <a:bodyPr/>
        <a:lstStyle/>
        <a:p>
          <a:r>
            <a:rPr lang="tr-TR"/>
            <a:t>Detoksifikasyon</a:t>
          </a:r>
          <a:endParaRPr lang="en-US"/>
        </a:p>
      </dgm:t>
    </dgm:pt>
    <dgm:pt modelId="{8C2BDF4F-7214-451B-A266-75E9E636469B}" type="parTrans" cxnId="{703FDD56-CEEA-44D2-94E3-CE7534880779}">
      <dgm:prSet/>
      <dgm:spPr/>
      <dgm:t>
        <a:bodyPr/>
        <a:lstStyle/>
        <a:p>
          <a:endParaRPr lang="en-US"/>
        </a:p>
      </dgm:t>
    </dgm:pt>
    <dgm:pt modelId="{840F53E3-AA8D-4243-9CA9-18F75AD60CD9}" type="sibTrans" cxnId="{703FDD56-CEEA-44D2-94E3-CE7534880779}">
      <dgm:prSet/>
      <dgm:spPr/>
      <dgm:t>
        <a:bodyPr/>
        <a:lstStyle/>
        <a:p>
          <a:endParaRPr lang="en-US"/>
        </a:p>
      </dgm:t>
    </dgm:pt>
    <dgm:pt modelId="{E447653F-4E4E-4DDC-B5EF-2B944B9D3737}">
      <dgm:prSet/>
      <dgm:spPr/>
      <dgm:t>
        <a:bodyPr/>
        <a:lstStyle/>
        <a:p>
          <a:r>
            <a:rPr lang="tr-TR" dirty="0"/>
            <a:t>Eklem ve dokuların korunması</a:t>
          </a:r>
          <a:endParaRPr lang="en-US" dirty="0"/>
        </a:p>
      </dgm:t>
    </dgm:pt>
    <dgm:pt modelId="{1F9A4C1D-3E59-4A3C-9D2C-A7AEAE1F5CC5}" type="parTrans" cxnId="{EDD428E4-0D51-4341-BFD1-ADA52B0782AA}">
      <dgm:prSet/>
      <dgm:spPr/>
      <dgm:t>
        <a:bodyPr/>
        <a:lstStyle/>
        <a:p>
          <a:endParaRPr lang="en-US"/>
        </a:p>
      </dgm:t>
    </dgm:pt>
    <dgm:pt modelId="{72EC08FF-D298-475B-8E79-2E3BF5CFDF8D}" type="sibTrans" cxnId="{EDD428E4-0D51-4341-BFD1-ADA52B0782AA}">
      <dgm:prSet/>
      <dgm:spPr/>
      <dgm:t>
        <a:bodyPr/>
        <a:lstStyle/>
        <a:p>
          <a:endParaRPr lang="en-US"/>
        </a:p>
      </dgm:t>
    </dgm:pt>
    <dgm:pt modelId="{24BD08E1-CE8C-42DB-ABE4-B490DC2F0E13}">
      <dgm:prSet/>
      <dgm:spPr/>
      <dgm:t>
        <a:bodyPr/>
        <a:lstStyle/>
        <a:p>
          <a:r>
            <a:rPr lang="tr-TR" dirty="0"/>
            <a:t>Termoregülasyon</a:t>
          </a:r>
          <a:endParaRPr lang="en-US" dirty="0"/>
        </a:p>
      </dgm:t>
    </dgm:pt>
    <dgm:pt modelId="{66161260-4C45-4E82-BA4C-717592C45863}" type="parTrans" cxnId="{3AD52566-F1EE-4A81-83C3-2892AF7D1D1E}">
      <dgm:prSet/>
      <dgm:spPr/>
      <dgm:t>
        <a:bodyPr/>
        <a:lstStyle/>
        <a:p>
          <a:endParaRPr lang="en-US"/>
        </a:p>
      </dgm:t>
    </dgm:pt>
    <dgm:pt modelId="{CAA84FA2-FCA0-4BC0-B176-64B75D58C462}" type="sibTrans" cxnId="{3AD52566-F1EE-4A81-83C3-2892AF7D1D1E}">
      <dgm:prSet/>
      <dgm:spPr/>
      <dgm:t>
        <a:bodyPr/>
        <a:lstStyle/>
        <a:p>
          <a:endParaRPr lang="en-US"/>
        </a:p>
      </dgm:t>
    </dgm:pt>
    <dgm:pt modelId="{E641115C-75AF-4C02-A56B-BE8FDE322885}">
      <dgm:prSet/>
      <dgm:spPr/>
      <dgm:t>
        <a:bodyPr/>
        <a:lstStyle/>
        <a:p>
          <a:r>
            <a:rPr lang="tr-TR" dirty="0"/>
            <a:t>Sağlıklı deri</a:t>
          </a:r>
          <a:endParaRPr lang="en-US" dirty="0"/>
        </a:p>
      </dgm:t>
    </dgm:pt>
    <dgm:pt modelId="{E41448AA-9AA9-47D0-8E75-9C7AED6D901D}" type="parTrans" cxnId="{D5268D7B-6B3C-4906-9E49-FE4E0020EEE8}">
      <dgm:prSet/>
      <dgm:spPr/>
      <dgm:t>
        <a:bodyPr/>
        <a:lstStyle/>
        <a:p>
          <a:endParaRPr lang="en-US"/>
        </a:p>
      </dgm:t>
    </dgm:pt>
    <dgm:pt modelId="{D832D7DB-16E4-481B-B55A-18C2E9A6DA09}" type="sibTrans" cxnId="{D5268D7B-6B3C-4906-9E49-FE4E0020EEE8}">
      <dgm:prSet/>
      <dgm:spPr/>
      <dgm:t>
        <a:bodyPr/>
        <a:lstStyle/>
        <a:p>
          <a:endParaRPr lang="en-US"/>
        </a:p>
      </dgm:t>
    </dgm:pt>
    <dgm:pt modelId="{89F2B2DB-5198-41FC-9989-61BEFA4CC100}">
      <dgm:prSet/>
      <dgm:spPr/>
      <dgm:t>
        <a:bodyPr/>
        <a:lstStyle/>
        <a:p>
          <a:r>
            <a:rPr lang="tr-TR" dirty="0"/>
            <a:t>Hastalık önleme</a:t>
          </a:r>
          <a:endParaRPr lang="en-US" dirty="0"/>
        </a:p>
      </dgm:t>
    </dgm:pt>
    <dgm:pt modelId="{287F494D-3605-4955-9BD8-4CDFC32EEC34}" type="parTrans" cxnId="{CEED2F34-AA28-41D7-B35D-9D3A9BF30BDD}">
      <dgm:prSet/>
      <dgm:spPr/>
      <dgm:t>
        <a:bodyPr/>
        <a:lstStyle/>
        <a:p>
          <a:endParaRPr lang="en-US"/>
        </a:p>
      </dgm:t>
    </dgm:pt>
    <dgm:pt modelId="{6E1A310D-4C0F-48BB-813D-E77CFFDD9FFF}" type="sibTrans" cxnId="{CEED2F34-AA28-41D7-B35D-9D3A9BF30BDD}">
      <dgm:prSet/>
      <dgm:spPr/>
      <dgm:t>
        <a:bodyPr/>
        <a:lstStyle/>
        <a:p>
          <a:endParaRPr lang="en-US"/>
        </a:p>
      </dgm:t>
    </dgm:pt>
    <dgm:pt modelId="{062F2E64-E8D7-454B-801C-D20B86B62613}" type="pres">
      <dgm:prSet presAssocID="{4D2F8196-120D-4F0B-BC0D-F463166CD683}" presName="Name0" presStyleCnt="0">
        <dgm:presLayoutVars>
          <dgm:dir/>
          <dgm:resizeHandles val="exact"/>
        </dgm:presLayoutVars>
      </dgm:prSet>
      <dgm:spPr/>
    </dgm:pt>
    <dgm:pt modelId="{67B93E9D-F2FF-4168-9329-ECEF9F89B2F6}" type="pres">
      <dgm:prSet presAssocID="{F10E5A5A-DC7B-4BE7-8A8A-70CE18AE3BC1}" presName="node" presStyleLbl="node1" presStyleIdx="0" presStyleCnt="8">
        <dgm:presLayoutVars>
          <dgm:bulletEnabled val="1"/>
        </dgm:presLayoutVars>
      </dgm:prSet>
      <dgm:spPr/>
    </dgm:pt>
    <dgm:pt modelId="{E1F0C20A-F32E-4E50-9FE8-C759FB7E983B}" type="pres">
      <dgm:prSet presAssocID="{B368043F-5F6E-40AF-AA15-2988FB02E808}" presName="sibTrans" presStyleLbl="sibTrans1D1" presStyleIdx="0" presStyleCnt="7"/>
      <dgm:spPr/>
    </dgm:pt>
    <dgm:pt modelId="{9491BB92-1B6A-4622-9435-503FB08C0ACB}" type="pres">
      <dgm:prSet presAssocID="{B368043F-5F6E-40AF-AA15-2988FB02E808}" presName="connectorText" presStyleLbl="sibTrans1D1" presStyleIdx="0" presStyleCnt="7"/>
      <dgm:spPr/>
    </dgm:pt>
    <dgm:pt modelId="{3D5B5950-FF65-43DD-BC9E-56623A9886AA}" type="pres">
      <dgm:prSet presAssocID="{3C4BD804-C29D-49D7-ACBC-7FF7482CA3E8}" presName="node" presStyleLbl="node1" presStyleIdx="1" presStyleCnt="8">
        <dgm:presLayoutVars>
          <dgm:bulletEnabled val="1"/>
        </dgm:presLayoutVars>
      </dgm:prSet>
      <dgm:spPr/>
    </dgm:pt>
    <dgm:pt modelId="{01AB36B0-BA5B-42BE-BA46-4DE15A78014B}" type="pres">
      <dgm:prSet presAssocID="{C977A0B9-70DE-4705-B764-C0D3B1DDFE71}" presName="sibTrans" presStyleLbl="sibTrans1D1" presStyleIdx="1" presStyleCnt="7"/>
      <dgm:spPr/>
    </dgm:pt>
    <dgm:pt modelId="{AEB4A120-20F9-4E66-8C46-80100704A879}" type="pres">
      <dgm:prSet presAssocID="{C977A0B9-70DE-4705-B764-C0D3B1DDFE71}" presName="connectorText" presStyleLbl="sibTrans1D1" presStyleIdx="1" presStyleCnt="7"/>
      <dgm:spPr/>
    </dgm:pt>
    <dgm:pt modelId="{BECCBD27-6323-42E1-8DDF-464DB1763E14}" type="pres">
      <dgm:prSet presAssocID="{A3DF1E7F-7D99-47CE-89BE-8737359FF3DA}" presName="node" presStyleLbl="node1" presStyleIdx="2" presStyleCnt="8">
        <dgm:presLayoutVars>
          <dgm:bulletEnabled val="1"/>
        </dgm:presLayoutVars>
      </dgm:prSet>
      <dgm:spPr/>
    </dgm:pt>
    <dgm:pt modelId="{7BCE5AF7-7798-40E1-98E0-300A29FDD18D}" type="pres">
      <dgm:prSet presAssocID="{9A0239DC-D60A-4CAE-99A4-8941F81E87EB}" presName="sibTrans" presStyleLbl="sibTrans1D1" presStyleIdx="2" presStyleCnt="7"/>
      <dgm:spPr/>
    </dgm:pt>
    <dgm:pt modelId="{2EB0D9F1-E21B-4D2F-AA08-AE33E9AEF0C3}" type="pres">
      <dgm:prSet presAssocID="{9A0239DC-D60A-4CAE-99A4-8941F81E87EB}" presName="connectorText" presStyleLbl="sibTrans1D1" presStyleIdx="2" presStyleCnt="7"/>
      <dgm:spPr/>
    </dgm:pt>
    <dgm:pt modelId="{AD65B885-8FE6-4936-A042-5CCE1E7B4751}" type="pres">
      <dgm:prSet presAssocID="{0A5199EA-98FA-4611-807E-70BB29AF0287}" presName="node" presStyleLbl="node1" presStyleIdx="3" presStyleCnt="8">
        <dgm:presLayoutVars>
          <dgm:bulletEnabled val="1"/>
        </dgm:presLayoutVars>
      </dgm:prSet>
      <dgm:spPr/>
    </dgm:pt>
    <dgm:pt modelId="{D086C42A-4FFF-4BF5-A52E-EDE8073C7168}" type="pres">
      <dgm:prSet presAssocID="{840F53E3-AA8D-4243-9CA9-18F75AD60CD9}" presName="sibTrans" presStyleLbl="sibTrans1D1" presStyleIdx="3" presStyleCnt="7"/>
      <dgm:spPr/>
    </dgm:pt>
    <dgm:pt modelId="{D6570814-F1A6-497F-915C-03939882E8DF}" type="pres">
      <dgm:prSet presAssocID="{840F53E3-AA8D-4243-9CA9-18F75AD60CD9}" presName="connectorText" presStyleLbl="sibTrans1D1" presStyleIdx="3" presStyleCnt="7"/>
      <dgm:spPr/>
    </dgm:pt>
    <dgm:pt modelId="{B4BC8925-AFC8-4A08-9549-EFEC46204EC3}" type="pres">
      <dgm:prSet presAssocID="{E447653F-4E4E-4DDC-B5EF-2B944B9D3737}" presName="node" presStyleLbl="node1" presStyleIdx="4" presStyleCnt="8">
        <dgm:presLayoutVars>
          <dgm:bulletEnabled val="1"/>
        </dgm:presLayoutVars>
      </dgm:prSet>
      <dgm:spPr/>
    </dgm:pt>
    <dgm:pt modelId="{B6717834-0796-44E2-BDD3-5607BD037D92}" type="pres">
      <dgm:prSet presAssocID="{72EC08FF-D298-475B-8E79-2E3BF5CFDF8D}" presName="sibTrans" presStyleLbl="sibTrans1D1" presStyleIdx="4" presStyleCnt="7"/>
      <dgm:spPr/>
    </dgm:pt>
    <dgm:pt modelId="{84E5233F-7571-49FB-8E57-9BF39CCD3387}" type="pres">
      <dgm:prSet presAssocID="{72EC08FF-D298-475B-8E79-2E3BF5CFDF8D}" presName="connectorText" presStyleLbl="sibTrans1D1" presStyleIdx="4" presStyleCnt="7"/>
      <dgm:spPr/>
    </dgm:pt>
    <dgm:pt modelId="{9E816F06-A4B2-456F-8EED-FA2D93D49784}" type="pres">
      <dgm:prSet presAssocID="{24BD08E1-CE8C-42DB-ABE4-B490DC2F0E13}" presName="node" presStyleLbl="node1" presStyleIdx="5" presStyleCnt="8">
        <dgm:presLayoutVars>
          <dgm:bulletEnabled val="1"/>
        </dgm:presLayoutVars>
      </dgm:prSet>
      <dgm:spPr/>
    </dgm:pt>
    <dgm:pt modelId="{354E5660-D3C5-417B-B07F-8C26E32661D3}" type="pres">
      <dgm:prSet presAssocID="{CAA84FA2-FCA0-4BC0-B176-64B75D58C462}" presName="sibTrans" presStyleLbl="sibTrans1D1" presStyleIdx="5" presStyleCnt="7"/>
      <dgm:spPr/>
    </dgm:pt>
    <dgm:pt modelId="{0452BE38-FA00-4A68-842C-14950219DC4F}" type="pres">
      <dgm:prSet presAssocID="{CAA84FA2-FCA0-4BC0-B176-64B75D58C462}" presName="connectorText" presStyleLbl="sibTrans1D1" presStyleIdx="5" presStyleCnt="7"/>
      <dgm:spPr/>
    </dgm:pt>
    <dgm:pt modelId="{633929A5-84CD-4943-8088-4D1255FB6E52}" type="pres">
      <dgm:prSet presAssocID="{E641115C-75AF-4C02-A56B-BE8FDE322885}" presName="node" presStyleLbl="node1" presStyleIdx="6" presStyleCnt="8">
        <dgm:presLayoutVars>
          <dgm:bulletEnabled val="1"/>
        </dgm:presLayoutVars>
      </dgm:prSet>
      <dgm:spPr/>
    </dgm:pt>
    <dgm:pt modelId="{8F10E9D4-02F8-4A6A-BEA7-C981CA8034B0}" type="pres">
      <dgm:prSet presAssocID="{D832D7DB-16E4-481B-B55A-18C2E9A6DA09}" presName="sibTrans" presStyleLbl="sibTrans1D1" presStyleIdx="6" presStyleCnt="7"/>
      <dgm:spPr/>
    </dgm:pt>
    <dgm:pt modelId="{65F51B47-0185-4C5E-9A00-360B2B3F957C}" type="pres">
      <dgm:prSet presAssocID="{D832D7DB-16E4-481B-B55A-18C2E9A6DA09}" presName="connectorText" presStyleLbl="sibTrans1D1" presStyleIdx="6" presStyleCnt="7"/>
      <dgm:spPr/>
    </dgm:pt>
    <dgm:pt modelId="{1A622529-BF13-4907-A857-A3CE1130DB77}" type="pres">
      <dgm:prSet presAssocID="{89F2B2DB-5198-41FC-9989-61BEFA4CC100}" presName="node" presStyleLbl="node1" presStyleIdx="7" presStyleCnt="8">
        <dgm:presLayoutVars>
          <dgm:bulletEnabled val="1"/>
        </dgm:presLayoutVars>
      </dgm:prSet>
      <dgm:spPr/>
    </dgm:pt>
  </dgm:ptLst>
  <dgm:cxnLst>
    <dgm:cxn modelId="{D59BFB1D-573F-48C3-9049-BE7BC6132C97}" type="presOf" srcId="{840F53E3-AA8D-4243-9CA9-18F75AD60CD9}" destId="{D086C42A-4FFF-4BF5-A52E-EDE8073C7168}" srcOrd="0" destOrd="0" presId="urn:microsoft.com/office/officeart/2016/7/layout/RepeatingBendingProcessNew"/>
    <dgm:cxn modelId="{AD7A1220-9A75-4722-96F6-DA7A8BF28E6A}" srcId="{4D2F8196-120D-4F0B-BC0D-F463166CD683}" destId="{F10E5A5A-DC7B-4BE7-8A8A-70CE18AE3BC1}" srcOrd="0" destOrd="0" parTransId="{AE9DA3D0-3CBF-437F-8365-662FDF1D58B5}" sibTransId="{B368043F-5F6E-40AF-AA15-2988FB02E808}"/>
    <dgm:cxn modelId="{15466520-67AA-4F7C-A99B-5FBE0049EA4D}" type="presOf" srcId="{0A5199EA-98FA-4611-807E-70BB29AF0287}" destId="{AD65B885-8FE6-4936-A042-5CCE1E7B4751}" srcOrd="0" destOrd="0" presId="urn:microsoft.com/office/officeart/2016/7/layout/RepeatingBendingProcessNew"/>
    <dgm:cxn modelId="{117C152F-BD98-4CEF-9E45-D3BE14FABDCE}" type="presOf" srcId="{A3DF1E7F-7D99-47CE-89BE-8737359FF3DA}" destId="{BECCBD27-6323-42E1-8DDF-464DB1763E14}" srcOrd="0" destOrd="0" presId="urn:microsoft.com/office/officeart/2016/7/layout/RepeatingBendingProcessNew"/>
    <dgm:cxn modelId="{0F306631-50B8-4F82-853B-80BFFCD91B16}" type="presOf" srcId="{D832D7DB-16E4-481B-B55A-18C2E9A6DA09}" destId="{8F10E9D4-02F8-4A6A-BEA7-C981CA8034B0}" srcOrd="0" destOrd="0" presId="urn:microsoft.com/office/officeart/2016/7/layout/RepeatingBendingProcessNew"/>
    <dgm:cxn modelId="{A84E9332-26A6-4B27-8317-77E5C4070868}" type="presOf" srcId="{CAA84FA2-FCA0-4BC0-B176-64B75D58C462}" destId="{0452BE38-FA00-4A68-842C-14950219DC4F}" srcOrd="1" destOrd="0" presId="urn:microsoft.com/office/officeart/2016/7/layout/RepeatingBendingProcessNew"/>
    <dgm:cxn modelId="{CEED2F34-AA28-41D7-B35D-9D3A9BF30BDD}" srcId="{4D2F8196-120D-4F0B-BC0D-F463166CD683}" destId="{89F2B2DB-5198-41FC-9989-61BEFA4CC100}" srcOrd="7" destOrd="0" parTransId="{287F494D-3605-4955-9BD8-4CDFC32EEC34}" sibTransId="{6E1A310D-4C0F-48BB-813D-E77CFFDD9FFF}"/>
    <dgm:cxn modelId="{4B3E085D-975C-4E99-9E68-9AC96F217021}" type="presOf" srcId="{4D2F8196-120D-4F0B-BC0D-F463166CD683}" destId="{062F2E64-E8D7-454B-801C-D20B86B62613}" srcOrd="0" destOrd="0" presId="urn:microsoft.com/office/officeart/2016/7/layout/RepeatingBendingProcessNew"/>
    <dgm:cxn modelId="{E5AE2F64-9FF2-46CF-A9B4-669CCC5CA8D9}" srcId="{4D2F8196-120D-4F0B-BC0D-F463166CD683}" destId="{A3DF1E7F-7D99-47CE-89BE-8737359FF3DA}" srcOrd="2" destOrd="0" parTransId="{C80D6065-0ABF-4255-A620-129161F75E60}" sibTransId="{9A0239DC-D60A-4CAE-99A4-8941F81E87EB}"/>
    <dgm:cxn modelId="{3AD52566-F1EE-4A81-83C3-2892AF7D1D1E}" srcId="{4D2F8196-120D-4F0B-BC0D-F463166CD683}" destId="{24BD08E1-CE8C-42DB-ABE4-B490DC2F0E13}" srcOrd="5" destOrd="0" parTransId="{66161260-4C45-4E82-BA4C-717592C45863}" sibTransId="{CAA84FA2-FCA0-4BC0-B176-64B75D58C462}"/>
    <dgm:cxn modelId="{413D7966-C20E-40B4-9A8B-3B017F09AE24}" type="presOf" srcId="{840F53E3-AA8D-4243-9CA9-18F75AD60CD9}" destId="{D6570814-F1A6-497F-915C-03939882E8DF}" srcOrd="1" destOrd="0" presId="urn:microsoft.com/office/officeart/2016/7/layout/RepeatingBendingProcessNew"/>
    <dgm:cxn modelId="{3ABE9447-77AC-417D-A4E6-7646C9D8B6EA}" type="presOf" srcId="{3C4BD804-C29D-49D7-ACBC-7FF7482CA3E8}" destId="{3D5B5950-FF65-43DD-BC9E-56623A9886AA}" srcOrd="0" destOrd="0" presId="urn:microsoft.com/office/officeart/2016/7/layout/RepeatingBendingProcessNew"/>
    <dgm:cxn modelId="{4E32F64B-3059-4707-83A0-D9D5CE964A6F}" srcId="{4D2F8196-120D-4F0B-BC0D-F463166CD683}" destId="{3C4BD804-C29D-49D7-ACBC-7FF7482CA3E8}" srcOrd="1" destOrd="0" parTransId="{7CD459AC-5EDF-410E-BC11-73C2ECEE0865}" sibTransId="{C977A0B9-70DE-4705-B764-C0D3B1DDFE71}"/>
    <dgm:cxn modelId="{1019E16C-0EC3-4D90-8DE5-4056AC8954B7}" type="presOf" srcId="{CAA84FA2-FCA0-4BC0-B176-64B75D58C462}" destId="{354E5660-D3C5-417B-B07F-8C26E32661D3}" srcOrd="0" destOrd="0" presId="urn:microsoft.com/office/officeart/2016/7/layout/RepeatingBendingProcessNew"/>
    <dgm:cxn modelId="{D9F40272-8605-4DAC-8628-D2C9E49C320E}" type="presOf" srcId="{9A0239DC-D60A-4CAE-99A4-8941F81E87EB}" destId="{7BCE5AF7-7798-40E1-98E0-300A29FDD18D}" srcOrd="0" destOrd="0" presId="urn:microsoft.com/office/officeart/2016/7/layout/RepeatingBendingProcessNew"/>
    <dgm:cxn modelId="{990A1572-4899-40B0-9501-5BEA3BE68812}" type="presOf" srcId="{9A0239DC-D60A-4CAE-99A4-8941F81E87EB}" destId="{2EB0D9F1-E21B-4D2F-AA08-AE33E9AEF0C3}" srcOrd="1" destOrd="0" presId="urn:microsoft.com/office/officeart/2016/7/layout/RepeatingBendingProcessNew"/>
    <dgm:cxn modelId="{C2269355-6708-461D-A250-9A90B4A8F266}" type="presOf" srcId="{D832D7DB-16E4-481B-B55A-18C2E9A6DA09}" destId="{65F51B47-0185-4C5E-9A00-360B2B3F957C}" srcOrd="1" destOrd="0" presId="urn:microsoft.com/office/officeart/2016/7/layout/RepeatingBendingProcessNew"/>
    <dgm:cxn modelId="{703FDD56-CEEA-44D2-94E3-CE7534880779}" srcId="{4D2F8196-120D-4F0B-BC0D-F463166CD683}" destId="{0A5199EA-98FA-4611-807E-70BB29AF0287}" srcOrd="3" destOrd="0" parTransId="{8C2BDF4F-7214-451B-A266-75E9E636469B}" sibTransId="{840F53E3-AA8D-4243-9CA9-18F75AD60CD9}"/>
    <dgm:cxn modelId="{D5268D7B-6B3C-4906-9E49-FE4E0020EEE8}" srcId="{4D2F8196-120D-4F0B-BC0D-F463166CD683}" destId="{E641115C-75AF-4C02-A56B-BE8FDE322885}" srcOrd="6" destOrd="0" parTransId="{E41448AA-9AA9-47D0-8E75-9C7AED6D901D}" sibTransId="{D832D7DB-16E4-481B-B55A-18C2E9A6DA09}"/>
    <dgm:cxn modelId="{E92BD499-396B-45AE-9181-BE1065025CA6}" type="presOf" srcId="{E641115C-75AF-4C02-A56B-BE8FDE322885}" destId="{633929A5-84CD-4943-8088-4D1255FB6E52}" srcOrd="0" destOrd="0" presId="urn:microsoft.com/office/officeart/2016/7/layout/RepeatingBendingProcessNew"/>
    <dgm:cxn modelId="{CCD2909E-DAE1-407D-A584-F959A5F667D0}" type="presOf" srcId="{24BD08E1-CE8C-42DB-ABE4-B490DC2F0E13}" destId="{9E816F06-A4B2-456F-8EED-FA2D93D49784}" srcOrd="0" destOrd="0" presId="urn:microsoft.com/office/officeart/2016/7/layout/RepeatingBendingProcessNew"/>
    <dgm:cxn modelId="{F96AD2A2-B998-42D4-B1C1-9518848BBFB5}" type="presOf" srcId="{F10E5A5A-DC7B-4BE7-8A8A-70CE18AE3BC1}" destId="{67B93E9D-F2FF-4168-9329-ECEF9F89B2F6}" srcOrd="0" destOrd="0" presId="urn:microsoft.com/office/officeart/2016/7/layout/RepeatingBendingProcessNew"/>
    <dgm:cxn modelId="{AAA216B9-3440-4098-A694-43DCE3948821}" type="presOf" srcId="{E447653F-4E4E-4DDC-B5EF-2B944B9D3737}" destId="{B4BC8925-AFC8-4A08-9549-EFEC46204EC3}" srcOrd="0" destOrd="0" presId="urn:microsoft.com/office/officeart/2016/7/layout/RepeatingBendingProcessNew"/>
    <dgm:cxn modelId="{67D78ABD-F320-4392-A2F7-961274AAD3F4}" type="presOf" srcId="{C977A0B9-70DE-4705-B764-C0D3B1DDFE71}" destId="{AEB4A120-20F9-4E66-8C46-80100704A879}" srcOrd="1" destOrd="0" presId="urn:microsoft.com/office/officeart/2016/7/layout/RepeatingBendingProcessNew"/>
    <dgm:cxn modelId="{A5CBA5BD-F03C-456B-A2EF-3E6EDF3602F6}" type="presOf" srcId="{72EC08FF-D298-475B-8E79-2E3BF5CFDF8D}" destId="{84E5233F-7571-49FB-8E57-9BF39CCD3387}" srcOrd="1" destOrd="0" presId="urn:microsoft.com/office/officeart/2016/7/layout/RepeatingBendingProcessNew"/>
    <dgm:cxn modelId="{AA9B79DC-4873-483C-BDED-727684D88503}" type="presOf" srcId="{72EC08FF-D298-475B-8E79-2E3BF5CFDF8D}" destId="{B6717834-0796-44E2-BDD3-5607BD037D92}" srcOrd="0" destOrd="0" presId="urn:microsoft.com/office/officeart/2016/7/layout/RepeatingBendingProcessNew"/>
    <dgm:cxn modelId="{EDD428E4-0D51-4341-BFD1-ADA52B0782AA}" srcId="{4D2F8196-120D-4F0B-BC0D-F463166CD683}" destId="{E447653F-4E4E-4DDC-B5EF-2B944B9D3737}" srcOrd="4" destOrd="0" parTransId="{1F9A4C1D-3E59-4A3C-9D2C-A7AEAE1F5CC5}" sibTransId="{72EC08FF-D298-475B-8E79-2E3BF5CFDF8D}"/>
    <dgm:cxn modelId="{6A656AE4-A973-493B-9773-9F2A0DD64EF6}" type="presOf" srcId="{89F2B2DB-5198-41FC-9989-61BEFA4CC100}" destId="{1A622529-BF13-4907-A857-A3CE1130DB77}" srcOrd="0" destOrd="0" presId="urn:microsoft.com/office/officeart/2016/7/layout/RepeatingBendingProcessNew"/>
    <dgm:cxn modelId="{21C9BCE6-3397-45A3-ABA9-4D9D591929D4}" type="presOf" srcId="{B368043F-5F6E-40AF-AA15-2988FB02E808}" destId="{E1F0C20A-F32E-4E50-9FE8-C759FB7E983B}" srcOrd="0" destOrd="0" presId="urn:microsoft.com/office/officeart/2016/7/layout/RepeatingBendingProcessNew"/>
    <dgm:cxn modelId="{EBBFC9FC-5EBF-498B-BBF3-C4A50FD3948E}" type="presOf" srcId="{B368043F-5F6E-40AF-AA15-2988FB02E808}" destId="{9491BB92-1B6A-4622-9435-503FB08C0ACB}" srcOrd="1" destOrd="0" presId="urn:microsoft.com/office/officeart/2016/7/layout/RepeatingBendingProcessNew"/>
    <dgm:cxn modelId="{4F8BE5FF-B6D1-4405-A7AA-8F29C670AC1F}" type="presOf" srcId="{C977A0B9-70DE-4705-B764-C0D3B1DDFE71}" destId="{01AB36B0-BA5B-42BE-BA46-4DE15A78014B}" srcOrd="0" destOrd="0" presId="urn:microsoft.com/office/officeart/2016/7/layout/RepeatingBendingProcessNew"/>
    <dgm:cxn modelId="{A2E9D334-66DD-4E08-9B4D-FB6ECEEB6CB2}" type="presParOf" srcId="{062F2E64-E8D7-454B-801C-D20B86B62613}" destId="{67B93E9D-F2FF-4168-9329-ECEF9F89B2F6}" srcOrd="0" destOrd="0" presId="urn:microsoft.com/office/officeart/2016/7/layout/RepeatingBendingProcessNew"/>
    <dgm:cxn modelId="{2055E277-8144-4028-96B5-69C5CCA07D0E}" type="presParOf" srcId="{062F2E64-E8D7-454B-801C-D20B86B62613}" destId="{E1F0C20A-F32E-4E50-9FE8-C759FB7E983B}" srcOrd="1" destOrd="0" presId="urn:microsoft.com/office/officeart/2016/7/layout/RepeatingBendingProcessNew"/>
    <dgm:cxn modelId="{B1931534-7986-40A4-9F91-BC6BDBF0989D}" type="presParOf" srcId="{E1F0C20A-F32E-4E50-9FE8-C759FB7E983B}" destId="{9491BB92-1B6A-4622-9435-503FB08C0ACB}" srcOrd="0" destOrd="0" presId="urn:microsoft.com/office/officeart/2016/7/layout/RepeatingBendingProcessNew"/>
    <dgm:cxn modelId="{B30ADCAB-38C6-4A32-B77D-88CD3082A722}" type="presParOf" srcId="{062F2E64-E8D7-454B-801C-D20B86B62613}" destId="{3D5B5950-FF65-43DD-BC9E-56623A9886AA}" srcOrd="2" destOrd="0" presId="urn:microsoft.com/office/officeart/2016/7/layout/RepeatingBendingProcessNew"/>
    <dgm:cxn modelId="{065B720E-9C75-47EB-A53C-A123330FB9A5}" type="presParOf" srcId="{062F2E64-E8D7-454B-801C-D20B86B62613}" destId="{01AB36B0-BA5B-42BE-BA46-4DE15A78014B}" srcOrd="3" destOrd="0" presId="urn:microsoft.com/office/officeart/2016/7/layout/RepeatingBendingProcessNew"/>
    <dgm:cxn modelId="{F4ABF297-6895-427F-9ACD-0EF12F2AE168}" type="presParOf" srcId="{01AB36B0-BA5B-42BE-BA46-4DE15A78014B}" destId="{AEB4A120-20F9-4E66-8C46-80100704A879}" srcOrd="0" destOrd="0" presId="urn:microsoft.com/office/officeart/2016/7/layout/RepeatingBendingProcessNew"/>
    <dgm:cxn modelId="{72A2212E-14D7-43A8-92D3-99B117366F39}" type="presParOf" srcId="{062F2E64-E8D7-454B-801C-D20B86B62613}" destId="{BECCBD27-6323-42E1-8DDF-464DB1763E14}" srcOrd="4" destOrd="0" presId="urn:microsoft.com/office/officeart/2016/7/layout/RepeatingBendingProcessNew"/>
    <dgm:cxn modelId="{79742A27-B425-466D-A86B-954650BF683A}" type="presParOf" srcId="{062F2E64-E8D7-454B-801C-D20B86B62613}" destId="{7BCE5AF7-7798-40E1-98E0-300A29FDD18D}" srcOrd="5" destOrd="0" presId="urn:microsoft.com/office/officeart/2016/7/layout/RepeatingBendingProcessNew"/>
    <dgm:cxn modelId="{8BC9CC88-069E-45AB-9E9E-F6BF3E83642E}" type="presParOf" srcId="{7BCE5AF7-7798-40E1-98E0-300A29FDD18D}" destId="{2EB0D9F1-E21B-4D2F-AA08-AE33E9AEF0C3}" srcOrd="0" destOrd="0" presId="urn:microsoft.com/office/officeart/2016/7/layout/RepeatingBendingProcessNew"/>
    <dgm:cxn modelId="{66BDD4B9-4C36-4C09-9AA7-ECECBE4DF7E5}" type="presParOf" srcId="{062F2E64-E8D7-454B-801C-D20B86B62613}" destId="{AD65B885-8FE6-4936-A042-5CCE1E7B4751}" srcOrd="6" destOrd="0" presId="urn:microsoft.com/office/officeart/2016/7/layout/RepeatingBendingProcessNew"/>
    <dgm:cxn modelId="{C103344F-0B4D-4B83-8FAC-69AFE4E191B1}" type="presParOf" srcId="{062F2E64-E8D7-454B-801C-D20B86B62613}" destId="{D086C42A-4FFF-4BF5-A52E-EDE8073C7168}" srcOrd="7" destOrd="0" presId="urn:microsoft.com/office/officeart/2016/7/layout/RepeatingBendingProcessNew"/>
    <dgm:cxn modelId="{5919AB67-5AD8-4A14-9FD9-72A54FC13541}" type="presParOf" srcId="{D086C42A-4FFF-4BF5-A52E-EDE8073C7168}" destId="{D6570814-F1A6-497F-915C-03939882E8DF}" srcOrd="0" destOrd="0" presId="urn:microsoft.com/office/officeart/2016/7/layout/RepeatingBendingProcessNew"/>
    <dgm:cxn modelId="{CB1A0939-ED01-4122-9110-7B377ED7FB16}" type="presParOf" srcId="{062F2E64-E8D7-454B-801C-D20B86B62613}" destId="{B4BC8925-AFC8-4A08-9549-EFEC46204EC3}" srcOrd="8" destOrd="0" presId="urn:microsoft.com/office/officeart/2016/7/layout/RepeatingBendingProcessNew"/>
    <dgm:cxn modelId="{A2141EE9-AFAE-468E-A1F4-E6C9CF9C6A77}" type="presParOf" srcId="{062F2E64-E8D7-454B-801C-D20B86B62613}" destId="{B6717834-0796-44E2-BDD3-5607BD037D92}" srcOrd="9" destOrd="0" presId="urn:microsoft.com/office/officeart/2016/7/layout/RepeatingBendingProcessNew"/>
    <dgm:cxn modelId="{68A093E8-34C9-499E-A7CC-DD3A438681A6}" type="presParOf" srcId="{B6717834-0796-44E2-BDD3-5607BD037D92}" destId="{84E5233F-7571-49FB-8E57-9BF39CCD3387}" srcOrd="0" destOrd="0" presId="urn:microsoft.com/office/officeart/2016/7/layout/RepeatingBendingProcessNew"/>
    <dgm:cxn modelId="{28254A58-3694-4ACD-9EEA-C2D829EAE2A8}" type="presParOf" srcId="{062F2E64-E8D7-454B-801C-D20B86B62613}" destId="{9E816F06-A4B2-456F-8EED-FA2D93D49784}" srcOrd="10" destOrd="0" presId="urn:microsoft.com/office/officeart/2016/7/layout/RepeatingBendingProcessNew"/>
    <dgm:cxn modelId="{11584B03-B691-449F-B743-5A2CB5E69070}" type="presParOf" srcId="{062F2E64-E8D7-454B-801C-D20B86B62613}" destId="{354E5660-D3C5-417B-B07F-8C26E32661D3}" srcOrd="11" destOrd="0" presId="urn:microsoft.com/office/officeart/2016/7/layout/RepeatingBendingProcessNew"/>
    <dgm:cxn modelId="{D472E2FD-C011-499F-9C99-89B628BE5047}" type="presParOf" srcId="{354E5660-D3C5-417B-B07F-8C26E32661D3}" destId="{0452BE38-FA00-4A68-842C-14950219DC4F}" srcOrd="0" destOrd="0" presId="urn:microsoft.com/office/officeart/2016/7/layout/RepeatingBendingProcessNew"/>
    <dgm:cxn modelId="{BAA291A4-668F-49F6-BD99-6C641BBD2B65}" type="presParOf" srcId="{062F2E64-E8D7-454B-801C-D20B86B62613}" destId="{633929A5-84CD-4943-8088-4D1255FB6E52}" srcOrd="12" destOrd="0" presId="urn:microsoft.com/office/officeart/2016/7/layout/RepeatingBendingProcessNew"/>
    <dgm:cxn modelId="{22BBADA8-0BAA-4EF6-A6FE-E292D8D74025}" type="presParOf" srcId="{062F2E64-E8D7-454B-801C-D20B86B62613}" destId="{8F10E9D4-02F8-4A6A-BEA7-C981CA8034B0}" srcOrd="13" destOrd="0" presId="urn:microsoft.com/office/officeart/2016/7/layout/RepeatingBendingProcessNew"/>
    <dgm:cxn modelId="{3827236C-D619-4859-9989-CE16111845EB}" type="presParOf" srcId="{8F10E9D4-02F8-4A6A-BEA7-C981CA8034B0}" destId="{65F51B47-0185-4C5E-9A00-360B2B3F957C}" srcOrd="0" destOrd="0" presId="urn:microsoft.com/office/officeart/2016/7/layout/RepeatingBendingProcessNew"/>
    <dgm:cxn modelId="{9F56E4EE-1696-4426-B36F-4513932A9EDA}" type="presParOf" srcId="{062F2E64-E8D7-454B-801C-D20B86B62613}" destId="{1A622529-BF13-4907-A857-A3CE1130DB77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9422F1-27FF-48D6-B996-7AB86365596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CE97D5D-B1E3-423A-A865-5D8C4CE6B532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Sağlık tehditleri</a:t>
          </a:r>
          <a:endParaRPr lang="en-US"/>
        </a:p>
      </dgm:t>
    </dgm:pt>
    <dgm:pt modelId="{F1193965-84FF-4834-A478-381A20263C3F}" type="parTrans" cxnId="{1C5DD3BB-B274-4033-9BFE-325B250D0B3E}">
      <dgm:prSet/>
      <dgm:spPr/>
      <dgm:t>
        <a:bodyPr/>
        <a:lstStyle/>
        <a:p>
          <a:endParaRPr lang="en-US"/>
        </a:p>
      </dgm:t>
    </dgm:pt>
    <dgm:pt modelId="{76D3FBCA-650F-4F01-B100-FD75DD81A5E4}" type="sibTrans" cxnId="{1C5DD3BB-B274-4033-9BFE-325B250D0B3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0F2F96A-B76C-4CF7-9AEE-3A255E5E18D4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Su bulaşıcı hastalıkları</a:t>
          </a:r>
          <a:endParaRPr lang="en-US"/>
        </a:p>
      </dgm:t>
    </dgm:pt>
    <dgm:pt modelId="{FBCFBA12-F60E-47BA-B619-CF770419E54A}" type="parTrans" cxnId="{58449AAB-CD03-4B4C-BD82-CEB804E2D381}">
      <dgm:prSet/>
      <dgm:spPr/>
      <dgm:t>
        <a:bodyPr/>
        <a:lstStyle/>
        <a:p>
          <a:endParaRPr lang="en-US"/>
        </a:p>
      </dgm:t>
    </dgm:pt>
    <dgm:pt modelId="{D4D5A6E0-96D4-4C56-B7E9-118C1836CB3F}" type="sibTrans" cxnId="{58449AAB-CD03-4B4C-BD82-CEB804E2D3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43BFE2C-52C3-4FA1-B578-DEA73C23FA75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Kimyasal kirleticiler</a:t>
          </a:r>
          <a:endParaRPr lang="en-US"/>
        </a:p>
      </dgm:t>
    </dgm:pt>
    <dgm:pt modelId="{A069DB7D-4E6E-4D59-A633-CCFA0623042C}" type="parTrans" cxnId="{C623F551-5B4D-42AF-91AD-E9E36C03B682}">
      <dgm:prSet/>
      <dgm:spPr/>
      <dgm:t>
        <a:bodyPr/>
        <a:lstStyle/>
        <a:p>
          <a:endParaRPr lang="en-US"/>
        </a:p>
      </dgm:t>
    </dgm:pt>
    <dgm:pt modelId="{9F32C3A7-0809-4B1F-8832-5EE2AA49D38F}" type="sibTrans" cxnId="{C623F551-5B4D-42AF-91AD-E9E36C03B6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1E064E9-CAD0-452F-B822-9FA44CAB571E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Tat ve koku</a:t>
          </a:r>
          <a:endParaRPr lang="en-US"/>
        </a:p>
      </dgm:t>
    </dgm:pt>
    <dgm:pt modelId="{524F4304-2587-4E39-BC3A-0A72089EC2DC}" type="parTrans" cxnId="{0A8F9C4F-CB40-433A-9C4E-93F81868E82D}">
      <dgm:prSet/>
      <dgm:spPr/>
      <dgm:t>
        <a:bodyPr/>
        <a:lstStyle/>
        <a:p>
          <a:endParaRPr lang="en-US"/>
        </a:p>
      </dgm:t>
    </dgm:pt>
    <dgm:pt modelId="{61F37E94-7714-47AA-B540-739B5D5A8E08}" type="sibTrans" cxnId="{0A8F9C4F-CB40-433A-9C4E-93F81868E82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A368A3-1F98-463C-AABA-FC25AA229A2B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Su arıtma ihtiyacı</a:t>
          </a:r>
          <a:endParaRPr lang="en-US"/>
        </a:p>
      </dgm:t>
    </dgm:pt>
    <dgm:pt modelId="{40B12A78-FFB3-4E53-952C-6DDE8E8B43C2}" type="parTrans" cxnId="{1848AB79-343F-4D4C-86A6-37F0750538CA}">
      <dgm:prSet/>
      <dgm:spPr/>
      <dgm:t>
        <a:bodyPr/>
        <a:lstStyle/>
        <a:p>
          <a:endParaRPr lang="en-US"/>
        </a:p>
      </dgm:t>
    </dgm:pt>
    <dgm:pt modelId="{1FF07628-A953-4D1E-8F1E-DCF4AFC1F925}" type="sibTrans" cxnId="{1848AB79-343F-4D4C-86A6-37F0750538C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D1B215-9A7D-439A-9BE9-0B2460985993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Ekonomik etkiler </a:t>
          </a:r>
          <a:endParaRPr lang="en-US"/>
        </a:p>
      </dgm:t>
    </dgm:pt>
    <dgm:pt modelId="{08B82DA4-F8B1-45FD-962F-83E8C2FCDEDD}" type="parTrans" cxnId="{964B4DDE-EF5F-401C-82A0-BE027FFAB4FC}">
      <dgm:prSet/>
      <dgm:spPr/>
      <dgm:t>
        <a:bodyPr/>
        <a:lstStyle/>
        <a:p>
          <a:endParaRPr lang="en-US"/>
        </a:p>
      </dgm:t>
    </dgm:pt>
    <dgm:pt modelId="{D984E6AE-1547-49D4-8470-9566790BB279}" type="sibTrans" cxnId="{964B4DDE-EF5F-401C-82A0-BE027FFAB4FC}">
      <dgm:prSet/>
      <dgm:spPr/>
      <dgm:t>
        <a:bodyPr/>
        <a:lstStyle/>
        <a:p>
          <a:endParaRPr lang="en-US"/>
        </a:p>
      </dgm:t>
    </dgm:pt>
    <dgm:pt modelId="{6B5F5367-0C97-413B-B11C-4FBAA8437A7A}" type="pres">
      <dgm:prSet presAssocID="{979422F1-27FF-48D6-B996-7AB863655960}" presName="root" presStyleCnt="0">
        <dgm:presLayoutVars>
          <dgm:dir/>
          <dgm:resizeHandles val="exact"/>
        </dgm:presLayoutVars>
      </dgm:prSet>
      <dgm:spPr/>
    </dgm:pt>
    <dgm:pt modelId="{A42472C2-1943-46BF-8B72-3FF24AD413E7}" type="pres">
      <dgm:prSet presAssocID="{979422F1-27FF-48D6-B996-7AB863655960}" presName="container" presStyleCnt="0">
        <dgm:presLayoutVars>
          <dgm:dir/>
          <dgm:resizeHandles val="exact"/>
        </dgm:presLayoutVars>
      </dgm:prSet>
      <dgm:spPr/>
    </dgm:pt>
    <dgm:pt modelId="{91F6506E-2D6F-4F80-9F35-8E2FFD1D7E64}" type="pres">
      <dgm:prSet presAssocID="{3CE97D5D-B1E3-423A-A865-5D8C4CE6B532}" presName="compNode" presStyleCnt="0"/>
      <dgm:spPr/>
    </dgm:pt>
    <dgm:pt modelId="{209A53F8-7593-4AB4-BDD4-1697D0FF4A1B}" type="pres">
      <dgm:prSet presAssocID="{3CE97D5D-B1E3-423A-A865-5D8C4CE6B532}" presName="iconBgRect" presStyleLbl="bgShp" presStyleIdx="0" presStyleCnt="6"/>
      <dgm:spPr/>
    </dgm:pt>
    <dgm:pt modelId="{F7874D8D-C14A-4B58-847F-597133F63C9C}" type="pres">
      <dgm:prSet presAssocID="{3CE97D5D-B1E3-423A-A865-5D8C4CE6B53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61CD47BE-85D6-4C94-A236-186DC31EDBCD}" type="pres">
      <dgm:prSet presAssocID="{3CE97D5D-B1E3-423A-A865-5D8C4CE6B532}" presName="spaceRect" presStyleCnt="0"/>
      <dgm:spPr/>
    </dgm:pt>
    <dgm:pt modelId="{91BCAB33-AECF-4EE6-9585-2B0CB8DDAE89}" type="pres">
      <dgm:prSet presAssocID="{3CE97D5D-B1E3-423A-A865-5D8C4CE6B532}" presName="textRect" presStyleLbl="revTx" presStyleIdx="0" presStyleCnt="6">
        <dgm:presLayoutVars>
          <dgm:chMax val="1"/>
          <dgm:chPref val="1"/>
        </dgm:presLayoutVars>
      </dgm:prSet>
      <dgm:spPr/>
    </dgm:pt>
    <dgm:pt modelId="{4112988A-1D1B-4B32-B4D0-18A913CFBADD}" type="pres">
      <dgm:prSet presAssocID="{76D3FBCA-650F-4F01-B100-FD75DD81A5E4}" presName="sibTrans" presStyleLbl="sibTrans2D1" presStyleIdx="0" presStyleCnt="0"/>
      <dgm:spPr/>
    </dgm:pt>
    <dgm:pt modelId="{8AD5D1B0-4A0D-45BC-9827-0BEB1AED08AD}" type="pres">
      <dgm:prSet presAssocID="{E0F2F96A-B76C-4CF7-9AEE-3A255E5E18D4}" presName="compNode" presStyleCnt="0"/>
      <dgm:spPr/>
    </dgm:pt>
    <dgm:pt modelId="{1579BC44-654B-40F6-816F-B9C5F9827828}" type="pres">
      <dgm:prSet presAssocID="{E0F2F96A-B76C-4CF7-9AEE-3A255E5E18D4}" presName="iconBgRect" presStyleLbl="bgShp" presStyleIdx="1" presStyleCnt="6"/>
      <dgm:spPr/>
    </dgm:pt>
    <dgm:pt modelId="{D2D652DA-06A8-40B3-9344-17738E1F0AE7}" type="pres">
      <dgm:prSet presAssocID="{E0F2F96A-B76C-4CF7-9AEE-3A255E5E18D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0DDD894D-36C3-4F15-84EB-4AB91190D762}" type="pres">
      <dgm:prSet presAssocID="{E0F2F96A-B76C-4CF7-9AEE-3A255E5E18D4}" presName="spaceRect" presStyleCnt="0"/>
      <dgm:spPr/>
    </dgm:pt>
    <dgm:pt modelId="{CAF1DA9C-EF50-4993-BFCE-52DDF9B1007D}" type="pres">
      <dgm:prSet presAssocID="{E0F2F96A-B76C-4CF7-9AEE-3A255E5E18D4}" presName="textRect" presStyleLbl="revTx" presStyleIdx="1" presStyleCnt="6">
        <dgm:presLayoutVars>
          <dgm:chMax val="1"/>
          <dgm:chPref val="1"/>
        </dgm:presLayoutVars>
      </dgm:prSet>
      <dgm:spPr/>
    </dgm:pt>
    <dgm:pt modelId="{A752E7F8-B573-4212-9C5E-E7234E4CAEC9}" type="pres">
      <dgm:prSet presAssocID="{D4D5A6E0-96D4-4C56-B7E9-118C1836CB3F}" presName="sibTrans" presStyleLbl="sibTrans2D1" presStyleIdx="0" presStyleCnt="0"/>
      <dgm:spPr/>
    </dgm:pt>
    <dgm:pt modelId="{65AA3034-336E-41F3-BE7E-B35B6C85BB74}" type="pres">
      <dgm:prSet presAssocID="{B43BFE2C-52C3-4FA1-B578-DEA73C23FA75}" presName="compNode" presStyleCnt="0"/>
      <dgm:spPr/>
    </dgm:pt>
    <dgm:pt modelId="{BC7141E2-D50E-4839-B9D2-AB5EAF0E30DA}" type="pres">
      <dgm:prSet presAssocID="{B43BFE2C-52C3-4FA1-B578-DEA73C23FA75}" presName="iconBgRect" presStyleLbl="bgShp" presStyleIdx="2" presStyleCnt="6"/>
      <dgm:spPr/>
    </dgm:pt>
    <dgm:pt modelId="{8D059E3B-77F5-4B85-8918-C4E27F8087DE}" type="pres">
      <dgm:prSet presAssocID="{B43BFE2C-52C3-4FA1-B578-DEA73C23FA7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CC397A5D-9660-4A6C-B3E3-036B20E84C42}" type="pres">
      <dgm:prSet presAssocID="{B43BFE2C-52C3-4FA1-B578-DEA73C23FA75}" presName="spaceRect" presStyleCnt="0"/>
      <dgm:spPr/>
    </dgm:pt>
    <dgm:pt modelId="{68CD7DF3-92E9-4B23-9C4F-EBF3E6881890}" type="pres">
      <dgm:prSet presAssocID="{B43BFE2C-52C3-4FA1-B578-DEA73C23FA75}" presName="textRect" presStyleLbl="revTx" presStyleIdx="2" presStyleCnt="6">
        <dgm:presLayoutVars>
          <dgm:chMax val="1"/>
          <dgm:chPref val="1"/>
        </dgm:presLayoutVars>
      </dgm:prSet>
      <dgm:spPr/>
    </dgm:pt>
    <dgm:pt modelId="{1E11CF5F-9683-45DD-BD20-B21106FEC8E8}" type="pres">
      <dgm:prSet presAssocID="{9F32C3A7-0809-4B1F-8832-5EE2AA49D38F}" presName="sibTrans" presStyleLbl="sibTrans2D1" presStyleIdx="0" presStyleCnt="0"/>
      <dgm:spPr/>
    </dgm:pt>
    <dgm:pt modelId="{F8B50EE0-7BFE-4D2F-9410-0A41C055531B}" type="pres">
      <dgm:prSet presAssocID="{B1E064E9-CAD0-452F-B822-9FA44CAB571E}" presName="compNode" presStyleCnt="0"/>
      <dgm:spPr/>
    </dgm:pt>
    <dgm:pt modelId="{D9F75A1F-23FC-48AE-A30B-33330B955336}" type="pres">
      <dgm:prSet presAssocID="{B1E064E9-CAD0-452F-B822-9FA44CAB571E}" presName="iconBgRect" presStyleLbl="bgShp" presStyleIdx="3" presStyleCnt="6"/>
      <dgm:spPr/>
    </dgm:pt>
    <dgm:pt modelId="{67580928-838A-4865-B42E-DDB72518D14F}" type="pres">
      <dgm:prSet presAssocID="{B1E064E9-CAD0-452F-B822-9FA44CAB571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1BBCAB61-61E9-4E1A-895E-FBEC40BB8894}" type="pres">
      <dgm:prSet presAssocID="{B1E064E9-CAD0-452F-B822-9FA44CAB571E}" presName="spaceRect" presStyleCnt="0"/>
      <dgm:spPr/>
    </dgm:pt>
    <dgm:pt modelId="{AE69812A-1E54-4A0A-B03A-3D3D609FF0B1}" type="pres">
      <dgm:prSet presAssocID="{B1E064E9-CAD0-452F-B822-9FA44CAB571E}" presName="textRect" presStyleLbl="revTx" presStyleIdx="3" presStyleCnt="6">
        <dgm:presLayoutVars>
          <dgm:chMax val="1"/>
          <dgm:chPref val="1"/>
        </dgm:presLayoutVars>
      </dgm:prSet>
      <dgm:spPr/>
    </dgm:pt>
    <dgm:pt modelId="{0C299C39-6C0E-4AF0-A740-7514681D4587}" type="pres">
      <dgm:prSet presAssocID="{61F37E94-7714-47AA-B540-739B5D5A8E08}" presName="sibTrans" presStyleLbl="sibTrans2D1" presStyleIdx="0" presStyleCnt="0"/>
      <dgm:spPr/>
    </dgm:pt>
    <dgm:pt modelId="{0DAA4E5F-394B-4FFE-A75A-482D52FDCB66}" type="pres">
      <dgm:prSet presAssocID="{0BA368A3-1F98-463C-AABA-FC25AA229A2B}" presName="compNode" presStyleCnt="0"/>
      <dgm:spPr/>
    </dgm:pt>
    <dgm:pt modelId="{43D830D1-5B50-4B65-AEDF-BC54CBD9B01C}" type="pres">
      <dgm:prSet presAssocID="{0BA368A3-1F98-463C-AABA-FC25AA229A2B}" presName="iconBgRect" presStyleLbl="bgShp" presStyleIdx="4" presStyleCnt="6"/>
      <dgm:spPr/>
    </dgm:pt>
    <dgm:pt modelId="{8403EF54-FDEE-4339-9AFC-DD2E37EC001B}" type="pres">
      <dgm:prSet presAssocID="{0BA368A3-1F98-463C-AABA-FC25AA229A2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wer"/>
        </a:ext>
      </dgm:extLst>
    </dgm:pt>
    <dgm:pt modelId="{5D3EF367-5EDC-47F3-BC53-320C961FD0A8}" type="pres">
      <dgm:prSet presAssocID="{0BA368A3-1F98-463C-AABA-FC25AA229A2B}" presName="spaceRect" presStyleCnt="0"/>
      <dgm:spPr/>
    </dgm:pt>
    <dgm:pt modelId="{D6F0C8BF-EA78-49DC-A40E-974112AA99E3}" type="pres">
      <dgm:prSet presAssocID="{0BA368A3-1F98-463C-AABA-FC25AA229A2B}" presName="textRect" presStyleLbl="revTx" presStyleIdx="4" presStyleCnt="6">
        <dgm:presLayoutVars>
          <dgm:chMax val="1"/>
          <dgm:chPref val="1"/>
        </dgm:presLayoutVars>
      </dgm:prSet>
      <dgm:spPr/>
    </dgm:pt>
    <dgm:pt modelId="{0917A6A2-AC14-4BA8-A395-E11C16F04439}" type="pres">
      <dgm:prSet presAssocID="{1FF07628-A953-4D1E-8F1E-DCF4AFC1F925}" presName="sibTrans" presStyleLbl="sibTrans2D1" presStyleIdx="0" presStyleCnt="0"/>
      <dgm:spPr/>
    </dgm:pt>
    <dgm:pt modelId="{9CDCD845-D985-4279-A6C1-8612DC8CB3A0}" type="pres">
      <dgm:prSet presAssocID="{03D1B215-9A7D-439A-9BE9-0B2460985993}" presName="compNode" presStyleCnt="0"/>
      <dgm:spPr/>
    </dgm:pt>
    <dgm:pt modelId="{15B0C96B-46D8-4CCF-B3BB-4F63D0D11DBD}" type="pres">
      <dgm:prSet presAssocID="{03D1B215-9A7D-439A-9BE9-0B2460985993}" presName="iconBgRect" presStyleLbl="bgShp" presStyleIdx="5" presStyleCnt="6"/>
      <dgm:spPr/>
    </dgm:pt>
    <dgm:pt modelId="{47973B5D-82D2-4103-9F32-7A8E3E0EDF49}" type="pres">
      <dgm:prSet presAssocID="{03D1B215-9A7D-439A-9BE9-0B246098599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E21606A4-EB38-478A-856B-370047249529}" type="pres">
      <dgm:prSet presAssocID="{03D1B215-9A7D-439A-9BE9-0B2460985993}" presName="spaceRect" presStyleCnt="0"/>
      <dgm:spPr/>
    </dgm:pt>
    <dgm:pt modelId="{DA373811-D9C9-4F40-B59F-E5354212B3E0}" type="pres">
      <dgm:prSet presAssocID="{03D1B215-9A7D-439A-9BE9-0B246098599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1FE6618-A94E-4295-B400-467BDD0BA64B}" type="presOf" srcId="{76D3FBCA-650F-4F01-B100-FD75DD81A5E4}" destId="{4112988A-1D1B-4B32-B4D0-18A913CFBADD}" srcOrd="0" destOrd="0" presId="urn:microsoft.com/office/officeart/2018/2/layout/IconCircleList"/>
    <dgm:cxn modelId="{BD250A1F-88EF-4003-AAF5-FB165565A2BA}" type="presOf" srcId="{0BA368A3-1F98-463C-AABA-FC25AA229A2B}" destId="{D6F0C8BF-EA78-49DC-A40E-974112AA99E3}" srcOrd="0" destOrd="0" presId="urn:microsoft.com/office/officeart/2018/2/layout/IconCircleList"/>
    <dgm:cxn modelId="{11CE2D27-3D0D-4CDA-9683-3E0683C93793}" type="presOf" srcId="{B1E064E9-CAD0-452F-B822-9FA44CAB571E}" destId="{AE69812A-1E54-4A0A-B03A-3D3D609FF0B1}" srcOrd="0" destOrd="0" presId="urn:microsoft.com/office/officeart/2018/2/layout/IconCircleList"/>
    <dgm:cxn modelId="{5A6C9C2F-D610-42EA-842A-7225A8B4E652}" type="presOf" srcId="{B43BFE2C-52C3-4FA1-B578-DEA73C23FA75}" destId="{68CD7DF3-92E9-4B23-9C4F-EBF3E6881890}" srcOrd="0" destOrd="0" presId="urn:microsoft.com/office/officeart/2018/2/layout/IconCircleList"/>
    <dgm:cxn modelId="{3CB3265C-85DD-440D-9184-EEC2B59EAE69}" type="presOf" srcId="{03D1B215-9A7D-439A-9BE9-0B2460985993}" destId="{DA373811-D9C9-4F40-B59F-E5354212B3E0}" srcOrd="0" destOrd="0" presId="urn:microsoft.com/office/officeart/2018/2/layout/IconCircleList"/>
    <dgm:cxn modelId="{0A8F9C4F-CB40-433A-9C4E-93F81868E82D}" srcId="{979422F1-27FF-48D6-B996-7AB863655960}" destId="{B1E064E9-CAD0-452F-B822-9FA44CAB571E}" srcOrd="3" destOrd="0" parTransId="{524F4304-2587-4E39-BC3A-0A72089EC2DC}" sibTransId="{61F37E94-7714-47AA-B540-739B5D5A8E08}"/>
    <dgm:cxn modelId="{ACE3C970-B73A-405D-B04D-0A1965594F8E}" type="presOf" srcId="{1FF07628-A953-4D1E-8F1E-DCF4AFC1F925}" destId="{0917A6A2-AC14-4BA8-A395-E11C16F04439}" srcOrd="0" destOrd="0" presId="urn:microsoft.com/office/officeart/2018/2/layout/IconCircleList"/>
    <dgm:cxn modelId="{C623F551-5B4D-42AF-91AD-E9E36C03B682}" srcId="{979422F1-27FF-48D6-B996-7AB863655960}" destId="{B43BFE2C-52C3-4FA1-B578-DEA73C23FA75}" srcOrd="2" destOrd="0" parTransId="{A069DB7D-4E6E-4D59-A633-CCFA0623042C}" sibTransId="{9F32C3A7-0809-4B1F-8832-5EE2AA49D38F}"/>
    <dgm:cxn modelId="{1848AB79-343F-4D4C-86A6-37F0750538CA}" srcId="{979422F1-27FF-48D6-B996-7AB863655960}" destId="{0BA368A3-1F98-463C-AABA-FC25AA229A2B}" srcOrd="4" destOrd="0" parTransId="{40B12A78-FFB3-4E53-952C-6DDE8E8B43C2}" sibTransId="{1FF07628-A953-4D1E-8F1E-DCF4AFC1F925}"/>
    <dgm:cxn modelId="{206C2AA2-C9E4-44E0-A8B7-C1F4CA7E870C}" type="presOf" srcId="{E0F2F96A-B76C-4CF7-9AEE-3A255E5E18D4}" destId="{CAF1DA9C-EF50-4993-BFCE-52DDF9B1007D}" srcOrd="0" destOrd="0" presId="urn:microsoft.com/office/officeart/2018/2/layout/IconCircleList"/>
    <dgm:cxn modelId="{58449AAB-CD03-4B4C-BD82-CEB804E2D381}" srcId="{979422F1-27FF-48D6-B996-7AB863655960}" destId="{E0F2F96A-B76C-4CF7-9AEE-3A255E5E18D4}" srcOrd="1" destOrd="0" parTransId="{FBCFBA12-F60E-47BA-B619-CF770419E54A}" sibTransId="{D4D5A6E0-96D4-4C56-B7E9-118C1836CB3F}"/>
    <dgm:cxn modelId="{1C5DD3BB-B274-4033-9BFE-325B250D0B3E}" srcId="{979422F1-27FF-48D6-B996-7AB863655960}" destId="{3CE97D5D-B1E3-423A-A865-5D8C4CE6B532}" srcOrd="0" destOrd="0" parTransId="{F1193965-84FF-4834-A478-381A20263C3F}" sibTransId="{76D3FBCA-650F-4F01-B100-FD75DD81A5E4}"/>
    <dgm:cxn modelId="{2FC0F5C8-7A7B-400D-9770-711DCBF929BC}" type="presOf" srcId="{3CE97D5D-B1E3-423A-A865-5D8C4CE6B532}" destId="{91BCAB33-AECF-4EE6-9585-2B0CB8DDAE89}" srcOrd="0" destOrd="0" presId="urn:microsoft.com/office/officeart/2018/2/layout/IconCircleList"/>
    <dgm:cxn modelId="{DF8F70D1-A658-4744-8520-39D8A52BE8FB}" type="presOf" srcId="{979422F1-27FF-48D6-B996-7AB863655960}" destId="{6B5F5367-0C97-413B-B11C-4FBAA8437A7A}" srcOrd="0" destOrd="0" presId="urn:microsoft.com/office/officeart/2018/2/layout/IconCircleList"/>
    <dgm:cxn modelId="{9EECB6DB-9C50-44A3-9D17-48FF85B8790C}" type="presOf" srcId="{9F32C3A7-0809-4B1F-8832-5EE2AA49D38F}" destId="{1E11CF5F-9683-45DD-BD20-B21106FEC8E8}" srcOrd="0" destOrd="0" presId="urn:microsoft.com/office/officeart/2018/2/layout/IconCircleList"/>
    <dgm:cxn modelId="{964B4DDE-EF5F-401C-82A0-BE027FFAB4FC}" srcId="{979422F1-27FF-48D6-B996-7AB863655960}" destId="{03D1B215-9A7D-439A-9BE9-0B2460985993}" srcOrd="5" destOrd="0" parTransId="{08B82DA4-F8B1-45FD-962F-83E8C2FCDEDD}" sibTransId="{D984E6AE-1547-49D4-8470-9566790BB279}"/>
    <dgm:cxn modelId="{DBA83DE2-F528-4AFE-8D13-9FEA227FF72B}" type="presOf" srcId="{D4D5A6E0-96D4-4C56-B7E9-118C1836CB3F}" destId="{A752E7F8-B573-4212-9C5E-E7234E4CAEC9}" srcOrd="0" destOrd="0" presId="urn:microsoft.com/office/officeart/2018/2/layout/IconCircleList"/>
    <dgm:cxn modelId="{406F29FE-DF89-485B-9F02-3B7B4435DBA2}" type="presOf" srcId="{61F37E94-7714-47AA-B540-739B5D5A8E08}" destId="{0C299C39-6C0E-4AF0-A740-7514681D4587}" srcOrd="0" destOrd="0" presId="urn:microsoft.com/office/officeart/2018/2/layout/IconCircleList"/>
    <dgm:cxn modelId="{F3E95EE3-9DD7-4A78-85B7-9DC3D326B195}" type="presParOf" srcId="{6B5F5367-0C97-413B-B11C-4FBAA8437A7A}" destId="{A42472C2-1943-46BF-8B72-3FF24AD413E7}" srcOrd="0" destOrd="0" presId="urn:microsoft.com/office/officeart/2018/2/layout/IconCircleList"/>
    <dgm:cxn modelId="{8942D4A6-597D-4A95-A786-D8C0B0BB4CC1}" type="presParOf" srcId="{A42472C2-1943-46BF-8B72-3FF24AD413E7}" destId="{91F6506E-2D6F-4F80-9F35-8E2FFD1D7E64}" srcOrd="0" destOrd="0" presId="urn:microsoft.com/office/officeart/2018/2/layout/IconCircleList"/>
    <dgm:cxn modelId="{2344CED9-F8F1-4502-9456-BCAFD6ED647E}" type="presParOf" srcId="{91F6506E-2D6F-4F80-9F35-8E2FFD1D7E64}" destId="{209A53F8-7593-4AB4-BDD4-1697D0FF4A1B}" srcOrd="0" destOrd="0" presId="urn:microsoft.com/office/officeart/2018/2/layout/IconCircleList"/>
    <dgm:cxn modelId="{C376976F-D4FB-4EB8-9465-506C7AA0949E}" type="presParOf" srcId="{91F6506E-2D6F-4F80-9F35-8E2FFD1D7E64}" destId="{F7874D8D-C14A-4B58-847F-597133F63C9C}" srcOrd="1" destOrd="0" presId="urn:microsoft.com/office/officeart/2018/2/layout/IconCircleList"/>
    <dgm:cxn modelId="{C1994C51-3D36-4E28-989D-79D972BBA18D}" type="presParOf" srcId="{91F6506E-2D6F-4F80-9F35-8E2FFD1D7E64}" destId="{61CD47BE-85D6-4C94-A236-186DC31EDBCD}" srcOrd="2" destOrd="0" presId="urn:microsoft.com/office/officeart/2018/2/layout/IconCircleList"/>
    <dgm:cxn modelId="{9A1E55D4-E0BF-422C-AD12-7C5E5856EAF6}" type="presParOf" srcId="{91F6506E-2D6F-4F80-9F35-8E2FFD1D7E64}" destId="{91BCAB33-AECF-4EE6-9585-2B0CB8DDAE89}" srcOrd="3" destOrd="0" presId="urn:microsoft.com/office/officeart/2018/2/layout/IconCircleList"/>
    <dgm:cxn modelId="{73506BE5-4CF4-4C33-967A-BA13F697F7E8}" type="presParOf" srcId="{A42472C2-1943-46BF-8B72-3FF24AD413E7}" destId="{4112988A-1D1B-4B32-B4D0-18A913CFBADD}" srcOrd="1" destOrd="0" presId="urn:microsoft.com/office/officeart/2018/2/layout/IconCircleList"/>
    <dgm:cxn modelId="{557F3EF1-CBAC-4B03-8E13-F5B1E639D6F2}" type="presParOf" srcId="{A42472C2-1943-46BF-8B72-3FF24AD413E7}" destId="{8AD5D1B0-4A0D-45BC-9827-0BEB1AED08AD}" srcOrd="2" destOrd="0" presId="urn:microsoft.com/office/officeart/2018/2/layout/IconCircleList"/>
    <dgm:cxn modelId="{780D1F52-3672-42D0-9866-EA7D7915DADF}" type="presParOf" srcId="{8AD5D1B0-4A0D-45BC-9827-0BEB1AED08AD}" destId="{1579BC44-654B-40F6-816F-B9C5F9827828}" srcOrd="0" destOrd="0" presId="urn:microsoft.com/office/officeart/2018/2/layout/IconCircleList"/>
    <dgm:cxn modelId="{500EAC02-4941-41BA-9F87-BE41DB865C52}" type="presParOf" srcId="{8AD5D1B0-4A0D-45BC-9827-0BEB1AED08AD}" destId="{D2D652DA-06A8-40B3-9344-17738E1F0AE7}" srcOrd="1" destOrd="0" presId="urn:microsoft.com/office/officeart/2018/2/layout/IconCircleList"/>
    <dgm:cxn modelId="{98AF3E68-DBE5-43BD-A342-2479171AE298}" type="presParOf" srcId="{8AD5D1B0-4A0D-45BC-9827-0BEB1AED08AD}" destId="{0DDD894D-36C3-4F15-84EB-4AB91190D762}" srcOrd="2" destOrd="0" presId="urn:microsoft.com/office/officeart/2018/2/layout/IconCircleList"/>
    <dgm:cxn modelId="{14D762F4-3625-45E8-BBD6-E09A16946FD6}" type="presParOf" srcId="{8AD5D1B0-4A0D-45BC-9827-0BEB1AED08AD}" destId="{CAF1DA9C-EF50-4993-BFCE-52DDF9B1007D}" srcOrd="3" destOrd="0" presId="urn:microsoft.com/office/officeart/2018/2/layout/IconCircleList"/>
    <dgm:cxn modelId="{ED2D3683-DC8A-4B7E-98E4-E2C7FDECFC5C}" type="presParOf" srcId="{A42472C2-1943-46BF-8B72-3FF24AD413E7}" destId="{A752E7F8-B573-4212-9C5E-E7234E4CAEC9}" srcOrd="3" destOrd="0" presId="urn:microsoft.com/office/officeart/2018/2/layout/IconCircleList"/>
    <dgm:cxn modelId="{106561E1-FF7E-4C84-B580-D44A5751C73D}" type="presParOf" srcId="{A42472C2-1943-46BF-8B72-3FF24AD413E7}" destId="{65AA3034-336E-41F3-BE7E-B35B6C85BB74}" srcOrd="4" destOrd="0" presId="urn:microsoft.com/office/officeart/2018/2/layout/IconCircleList"/>
    <dgm:cxn modelId="{3BED5E40-B7E6-4BDB-9E92-6F92674940A4}" type="presParOf" srcId="{65AA3034-336E-41F3-BE7E-B35B6C85BB74}" destId="{BC7141E2-D50E-4839-B9D2-AB5EAF0E30DA}" srcOrd="0" destOrd="0" presId="urn:microsoft.com/office/officeart/2018/2/layout/IconCircleList"/>
    <dgm:cxn modelId="{CC57C2EB-01BF-487E-B518-4842DBBFB847}" type="presParOf" srcId="{65AA3034-336E-41F3-BE7E-B35B6C85BB74}" destId="{8D059E3B-77F5-4B85-8918-C4E27F8087DE}" srcOrd="1" destOrd="0" presId="urn:microsoft.com/office/officeart/2018/2/layout/IconCircleList"/>
    <dgm:cxn modelId="{06B2AB53-6150-441F-ACD6-028A24830F1E}" type="presParOf" srcId="{65AA3034-336E-41F3-BE7E-B35B6C85BB74}" destId="{CC397A5D-9660-4A6C-B3E3-036B20E84C42}" srcOrd="2" destOrd="0" presId="urn:microsoft.com/office/officeart/2018/2/layout/IconCircleList"/>
    <dgm:cxn modelId="{A00AFE27-292C-4984-929C-A74025A99045}" type="presParOf" srcId="{65AA3034-336E-41F3-BE7E-B35B6C85BB74}" destId="{68CD7DF3-92E9-4B23-9C4F-EBF3E6881890}" srcOrd="3" destOrd="0" presId="urn:microsoft.com/office/officeart/2018/2/layout/IconCircleList"/>
    <dgm:cxn modelId="{58E9E292-BBB1-4643-9126-D0D281BBF568}" type="presParOf" srcId="{A42472C2-1943-46BF-8B72-3FF24AD413E7}" destId="{1E11CF5F-9683-45DD-BD20-B21106FEC8E8}" srcOrd="5" destOrd="0" presId="urn:microsoft.com/office/officeart/2018/2/layout/IconCircleList"/>
    <dgm:cxn modelId="{DC1F8F6A-8431-4BDA-9CCA-2D38752F69B5}" type="presParOf" srcId="{A42472C2-1943-46BF-8B72-3FF24AD413E7}" destId="{F8B50EE0-7BFE-4D2F-9410-0A41C055531B}" srcOrd="6" destOrd="0" presId="urn:microsoft.com/office/officeart/2018/2/layout/IconCircleList"/>
    <dgm:cxn modelId="{DD0350EB-D677-426E-9E5A-FC81291F1835}" type="presParOf" srcId="{F8B50EE0-7BFE-4D2F-9410-0A41C055531B}" destId="{D9F75A1F-23FC-48AE-A30B-33330B955336}" srcOrd="0" destOrd="0" presId="urn:microsoft.com/office/officeart/2018/2/layout/IconCircleList"/>
    <dgm:cxn modelId="{308D5C08-384B-4094-9C4C-766F7230A365}" type="presParOf" srcId="{F8B50EE0-7BFE-4D2F-9410-0A41C055531B}" destId="{67580928-838A-4865-B42E-DDB72518D14F}" srcOrd="1" destOrd="0" presId="urn:microsoft.com/office/officeart/2018/2/layout/IconCircleList"/>
    <dgm:cxn modelId="{38CF05BF-31A1-4C21-8227-782048CA1A3F}" type="presParOf" srcId="{F8B50EE0-7BFE-4D2F-9410-0A41C055531B}" destId="{1BBCAB61-61E9-4E1A-895E-FBEC40BB8894}" srcOrd="2" destOrd="0" presId="urn:microsoft.com/office/officeart/2018/2/layout/IconCircleList"/>
    <dgm:cxn modelId="{527D1770-927A-435C-B109-69807A362CD1}" type="presParOf" srcId="{F8B50EE0-7BFE-4D2F-9410-0A41C055531B}" destId="{AE69812A-1E54-4A0A-B03A-3D3D609FF0B1}" srcOrd="3" destOrd="0" presId="urn:microsoft.com/office/officeart/2018/2/layout/IconCircleList"/>
    <dgm:cxn modelId="{F3E296AF-B320-4BF9-A0E5-929789140A46}" type="presParOf" srcId="{A42472C2-1943-46BF-8B72-3FF24AD413E7}" destId="{0C299C39-6C0E-4AF0-A740-7514681D4587}" srcOrd="7" destOrd="0" presId="urn:microsoft.com/office/officeart/2018/2/layout/IconCircleList"/>
    <dgm:cxn modelId="{95FBDB5B-8CA4-4A83-994E-56CBF8FA5E20}" type="presParOf" srcId="{A42472C2-1943-46BF-8B72-3FF24AD413E7}" destId="{0DAA4E5F-394B-4FFE-A75A-482D52FDCB66}" srcOrd="8" destOrd="0" presId="urn:microsoft.com/office/officeart/2018/2/layout/IconCircleList"/>
    <dgm:cxn modelId="{1A1F4955-CA6C-488F-A054-F2210202BE44}" type="presParOf" srcId="{0DAA4E5F-394B-4FFE-A75A-482D52FDCB66}" destId="{43D830D1-5B50-4B65-AEDF-BC54CBD9B01C}" srcOrd="0" destOrd="0" presId="urn:microsoft.com/office/officeart/2018/2/layout/IconCircleList"/>
    <dgm:cxn modelId="{84BF7114-AFCC-4AC9-A8BC-31A7346A0061}" type="presParOf" srcId="{0DAA4E5F-394B-4FFE-A75A-482D52FDCB66}" destId="{8403EF54-FDEE-4339-9AFC-DD2E37EC001B}" srcOrd="1" destOrd="0" presId="urn:microsoft.com/office/officeart/2018/2/layout/IconCircleList"/>
    <dgm:cxn modelId="{B03EC10F-0D2B-41B9-AB51-B6B2E9FD53A9}" type="presParOf" srcId="{0DAA4E5F-394B-4FFE-A75A-482D52FDCB66}" destId="{5D3EF367-5EDC-47F3-BC53-320C961FD0A8}" srcOrd="2" destOrd="0" presId="urn:microsoft.com/office/officeart/2018/2/layout/IconCircleList"/>
    <dgm:cxn modelId="{999CDE6C-E4C2-402E-80B8-1AAFA2EE5004}" type="presParOf" srcId="{0DAA4E5F-394B-4FFE-A75A-482D52FDCB66}" destId="{D6F0C8BF-EA78-49DC-A40E-974112AA99E3}" srcOrd="3" destOrd="0" presId="urn:microsoft.com/office/officeart/2018/2/layout/IconCircleList"/>
    <dgm:cxn modelId="{ADEC27D9-29F4-41AB-ADBE-CD4E4B5B9785}" type="presParOf" srcId="{A42472C2-1943-46BF-8B72-3FF24AD413E7}" destId="{0917A6A2-AC14-4BA8-A395-E11C16F04439}" srcOrd="9" destOrd="0" presId="urn:microsoft.com/office/officeart/2018/2/layout/IconCircleList"/>
    <dgm:cxn modelId="{46CA0244-4C70-47E4-87D7-08A7B5B7CECC}" type="presParOf" srcId="{A42472C2-1943-46BF-8B72-3FF24AD413E7}" destId="{9CDCD845-D985-4279-A6C1-8612DC8CB3A0}" srcOrd="10" destOrd="0" presId="urn:microsoft.com/office/officeart/2018/2/layout/IconCircleList"/>
    <dgm:cxn modelId="{A46BEC1F-E24D-438B-9610-A34EC80CF46E}" type="presParOf" srcId="{9CDCD845-D985-4279-A6C1-8612DC8CB3A0}" destId="{15B0C96B-46D8-4CCF-B3BB-4F63D0D11DBD}" srcOrd="0" destOrd="0" presId="urn:microsoft.com/office/officeart/2018/2/layout/IconCircleList"/>
    <dgm:cxn modelId="{EEED8C6E-F8C0-4902-9DC2-B2A048405ED4}" type="presParOf" srcId="{9CDCD845-D985-4279-A6C1-8612DC8CB3A0}" destId="{47973B5D-82D2-4103-9F32-7A8E3E0EDF49}" srcOrd="1" destOrd="0" presId="urn:microsoft.com/office/officeart/2018/2/layout/IconCircleList"/>
    <dgm:cxn modelId="{B95F0878-14B6-466C-8FF6-2EA2F45D4098}" type="presParOf" srcId="{9CDCD845-D985-4279-A6C1-8612DC8CB3A0}" destId="{E21606A4-EB38-478A-856B-370047249529}" srcOrd="2" destOrd="0" presId="urn:microsoft.com/office/officeart/2018/2/layout/IconCircleList"/>
    <dgm:cxn modelId="{E3D4B8E5-5AC5-425E-9B35-B8CEC0C10670}" type="presParOf" srcId="{9CDCD845-D985-4279-A6C1-8612DC8CB3A0}" destId="{DA373811-D9C9-4F40-B59F-E5354212B3E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EA0DA0-4342-49CF-89F8-C940AF24376E}" type="doc">
      <dgm:prSet loTypeId="urn:microsoft.com/office/officeart/2005/8/layout/cycle3" loCatId="cycle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2F5DEDD-E44E-4EB1-95FA-A9196C2DA7FE}">
      <dgm:prSet custT="1"/>
      <dgm:spPr/>
      <dgm:t>
        <a:bodyPr/>
        <a:lstStyle/>
        <a:p>
          <a:r>
            <a:rPr lang="tr-TR" sz="1500" dirty="0"/>
            <a:t>pH değeri </a:t>
          </a:r>
          <a:endParaRPr lang="en-US" sz="1500" dirty="0"/>
        </a:p>
      </dgm:t>
    </dgm:pt>
    <dgm:pt modelId="{B7641291-D2B8-4831-AE5E-412CFD45FDBD}" type="parTrans" cxnId="{3909BCF5-5D60-4A88-BB4D-C1DF3C7FCAA7}">
      <dgm:prSet/>
      <dgm:spPr/>
      <dgm:t>
        <a:bodyPr/>
        <a:lstStyle/>
        <a:p>
          <a:endParaRPr lang="en-US"/>
        </a:p>
      </dgm:t>
    </dgm:pt>
    <dgm:pt modelId="{69064785-CE46-450E-98A4-75D7045C6A54}" type="sibTrans" cxnId="{3909BCF5-5D60-4A88-BB4D-C1DF3C7FCAA7}">
      <dgm:prSet/>
      <dgm:spPr/>
      <dgm:t>
        <a:bodyPr/>
        <a:lstStyle/>
        <a:p>
          <a:endParaRPr lang="en-US"/>
        </a:p>
      </dgm:t>
    </dgm:pt>
    <dgm:pt modelId="{FA4F93B7-C277-496C-BBBA-8B8A08BE565E}">
      <dgm:prSet custT="1"/>
      <dgm:spPr/>
      <dgm:t>
        <a:bodyPr/>
        <a:lstStyle/>
        <a:p>
          <a:r>
            <a:rPr lang="tr-TR" sz="1500" dirty="0"/>
            <a:t>Sertlik (</a:t>
          </a:r>
          <a:r>
            <a:rPr lang="tr-TR" sz="1500" dirty="0" err="1"/>
            <a:t>Ca</a:t>
          </a:r>
          <a:r>
            <a:rPr lang="tr-TR" sz="1500" dirty="0"/>
            <a:t> – Mg) </a:t>
          </a:r>
          <a:endParaRPr lang="en-US" sz="1500" dirty="0"/>
        </a:p>
      </dgm:t>
    </dgm:pt>
    <dgm:pt modelId="{78EA706E-DF26-4CB2-AB6E-0C5415701B7C}" type="parTrans" cxnId="{26EE6851-7702-4763-8544-29BD208098B7}">
      <dgm:prSet/>
      <dgm:spPr/>
      <dgm:t>
        <a:bodyPr/>
        <a:lstStyle/>
        <a:p>
          <a:endParaRPr lang="en-US"/>
        </a:p>
      </dgm:t>
    </dgm:pt>
    <dgm:pt modelId="{886175C4-9EB9-45F0-AFF0-C52A99034B0E}" type="sibTrans" cxnId="{26EE6851-7702-4763-8544-29BD208098B7}">
      <dgm:prSet/>
      <dgm:spPr/>
      <dgm:t>
        <a:bodyPr/>
        <a:lstStyle/>
        <a:p>
          <a:endParaRPr lang="en-US"/>
        </a:p>
      </dgm:t>
    </dgm:pt>
    <dgm:pt modelId="{65E5486D-7FC9-4A64-9378-6CEB953C68DA}">
      <dgm:prSet custT="1"/>
      <dgm:spPr/>
      <dgm:t>
        <a:bodyPr/>
        <a:lstStyle/>
        <a:p>
          <a:r>
            <a:rPr lang="tr-TR" sz="1500" dirty="0"/>
            <a:t>Katılar (Toplam çözünmüş katılar) </a:t>
          </a:r>
          <a:endParaRPr lang="en-US" sz="1500" dirty="0"/>
        </a:p>
      </dgm:t>
    </dgm:pt>
    <dgm:pt modelId="{E7CF2D02-861D-4553-8665-730E7C766E54}" type="parTrans" cxnId="{423DD29B-C7AF-4138-89BE-46EA83F49E1E}">
      <dgm:prSet/>
      <dgm:spPr/>
      <dgm:t>
        <a:bodyPr/>
        <a:lstStyle/>
        <a:p>
          <a:endParaRPr lang="en-US"/>
        </a:p>
      </dgm:t>
    </dgm:pt>
    <dgm:pt modelId="{786612FF-04B7-4912-9827-A73BAA2A7832}" type="sibTrans" cxnId="{423DD29B-C7AF-4138-89BE-46EA83F49E1E}">
      <dgm:prSet/>
      <dgm:spPr/>
      <dgm:t>
        <a:bodyPr/>
        <a:lstStyle/>
        <a:p>
          <a:endParaRPr lang="en-US"/>
        </a:p>
      </dgm:t>
    </dgm:pt>
    <dgm:pt modelId="{AEE49B33-EAB1-4785-96D3-BD09660B20D7}">
      <dgm:prSet custT="1"/>
      <dgm:spPr/>
      <dgm:t>
        <a:bodyPr/>
        <a:lstStyle/>
        <a:p>
          <a:r>
            <a:rPr lang="tr-TR" sz="1500" dirty="0" err="1"/>
            <a:t>Kloraminler</a:t>
          </a:r>
          <a:r>
            <a:rPr lang="tr-TR" sz="1500" dirty="0"/>
            <a:t> (Cl) </a:t>
          </a:r>
          <a:endParaRPr lang="en-US" sz="1500" dirty="0"/>
        </a:p>
      </dgm:t>
    </dgm:pt>
    <dgm:pt modelId="{C85599A1-76FC-49C5-8EFA-2185598775AE}" type="parTrans" cxnId="{0E993C4F-B3B8-4A67-B636-ADA60F594B0A}">
      <dgm:prSet/>
      <dgm:spPr/>
      <dgm:t>
        <a:bodyPr/>
        <a:lstStyle/>
        <a:p>
          <a:endParaRPr lang="en-US"/>
        </a:p>
      </dgm:t>
    </dgm:pt>
    <dgm:pt modelId="{AB72535F-285D-4E87-B3CB-FA4A761D3510}" type="sibTrans" cxnId="{0E993C4F-B3B8-4A67-B636-ADA60F594B0A}">
      <dgm:prSet/>
      <dgm:spPr/>
      <dgm:t>
        <a:bodyPr/>
        <a:lstStyle/>
        <a:p>
          <a:endParaRPr lang="en-US"/>
        </a:p>
      </dgm:t>
    </dgm:pt>
    <dgm:pt modelId="{142DC854-E402-4663-BAE7-E7C43DABE694}">
      <dgm:prSet custT="1"/>
      <dgm:spPr/>
      <dgm:t>
        <a:bodyPr/>
        <a:lstStyle/>
        <a:p>
          <a:r>
            <a:rPr lang="tr-TR" sz="1500" dirty="0"/>
            <a:t>Sülfat </a:t>
          </a:r>
          <a:endParaRPr lang="en-US" sz="1500" dirty="0"/>
        </a:p>
      </dgm:t>
    </dgm:pt>
    <dgm:pt modelId="{FBE6AF41-B0E0-482E-9726-BE30F5C267E0}" type="parTrans" cxnId="{20F15F1C-36A0-4994-8D83-FCA28BC2BFCB}">
      <dgm:prSet/>
      <dgm:spPr/>
      <dgm:t>
        <a:bodyPr/>
        <a:lstStyle/>
        <a:p>
          <a:endParaRPr lang="en-US"/>
        </a:p>
      </dgm:t>
    </dgm:pt>
    <dgm:pt modelId="{ECB5C5F2-5967-41B7-891A-4EA98CC6DA75}" type="sibTrans" cxnId="{20F15F1C-36A0-4994-8D83-FCA28BC2BFCB}">
      <dgm:prSet/>
      <dgm:spPr/>
      <dgm:t>
        <a:bodyPr/>
        <a:lstStyle/>
        <a:p>
          <a:endParaRPr lang="en-US"/>
        </a:p>
      </dgm:t>
    </dgm:pt>
    <dgm:pt modelId="{720598A6-B685-4C25-A143-F044F5836AE0}">
      <dgm:prSet custT="1"/>
      <dgm:spPr/>
      <dgm:t>
        <a:bodyPr/>
        <a:lstStyle/>
        <a:p>
          <a:r>
            <a:rPr lang="tr-TR" sz="1500"/>
            <a:t>İletkenlik </a:t>
          </a:r>
          <a:endParaRPr lang="en-US" sz="1500"/>
        </a:p>
      </dgm:t>
    </dgm:pt>
    <dgm:pt modelId="{8C947C94-25A9-4973-BC00-055A28FC6948}" type="parTrans" cxnId="{A511F165-6B11-4519-A3D6-0A1C8AD94B02}">
      <dgm:prSet/>
      <dgm:spPr/>
      <dgm:t>
        <a:bodyPr/>
        <a:lstStyle/>
        <a:p>
          <a:endParaRPr lang="en-US"/>
        </a:p>
      </dgm:t>
    </dgm:pt>
    <dgm:pt modelId="{FE006220-1DA5-4E3B-AE7B-D4028067916A}" type="sibTrans" cxnId="{A511F165-6B11-4519-A3D6-0A1C8AD94B02}">
      <dgm:prSet/>
      <dgm:spPr/>
      <dgm:t>
        <a:bodyPr/>
        <a:lstStyle/>
        <a:p>
          <a:endParaRPr lang="en-US"/>
        </a:p>
      </dgm:t>
    </dgm:pt>
    <dgm:pt modelId="{8F90578D-056A-4470-B6FB-18873B9F2F1A}">
      <dgm:prSet custT="1"/>
      <dgm:spPr/>
      <dgm:t>
        <a:bodyPr/>
        <a:lstStyle/>
        <a:p>
          <a:r>
            <a:rPr lang="tr-TR" sz="1500"/>
            <a:t>Organik karbon </a:t>
          </a:r>
          <a:endParaRPr lang="en-US" sz="1500"/>
        </a:p>
      </dgm:t>
    </dgm:pt>
    <dgm:pt modelId="{602B0996-4DA9-4A50-8F8E-481EBE67465F}" type="parTrans" cxnId="{A1CF36BA-94DD-46AF-8940-354B46CC3AEA}">
      <dgm:prSet/>
      <dgm:spPr/>
      <dgm:t>
        <a:bodyPr/>
        <a:lstStyle/>
        <a:p>
          <a:endParaRPr lang="en-US"/>
        </a:p>
      </dgm:t>
    </dgm:pt>
    <dgm:pt modelId="{FBEF74ED-4715-4FBB-B9E8-3538ED336BFF}" type="sibTrans" cxnId="{A1CF36BA-94DD-46AF-8940-354B46CC3AEA}">
      <dgm:prSet/>
      <dgm:spPr/>
      <dgm:t>
        <a:bodyPr/>
        <a:lstStyle/>
        <a:p>
          <a:endParaRPr lang="en-US"/>
        </a:p>
      </dgm:t>
    </dgm:pt>
    <dgm:pt modelId="{5847B7ED-E6AD-48B3-B24C-F387CA024B5F}">
      <dgm:prSet custT="1"/>
      <dgm:spPr/>
      <dgm:t>
        <a:bodyPr/>
        <a:lstStyle/>
        <a:p>
          <a:r>
            <a:rPr lang="tr-TR" sz="1500" dirty="0" err="1"/>
            <a:t>Trihalometanlar</a:t>
          </a:r>
          <a:r>
            <a:rPr lang="tr-TR" sz="1500" dirty="0"/>
            <a:t> </a:t>
          </a:r>
          <a:endParaRPr lang="en-US" sz="1500" dirty="0"/>
        </a:p>
      </dgm:t>
    </dgm:pt>
    <dgm:pt modelId="{63CA7503-8A75-46A3-83F1-4D3E41ABCE6C}" type="parTrans" cxnId="{5DA3E7AE-FAF7-4678-9415-D2F9A9B637A6}">
      <dgm:prSet/>
      <dgm:spPr/>
      <dgm:t>
        <a:bodyPr/>
        <a:lstStyle/>
        <a:p>
          <a:endParaRPr lang="en-US"/>
        </a:p>
      </dgm:t>
    </dgm:pt>
    <dgm:pt modelId="{F33B6C2C-AA47-46EB-93F3-1F21EE41372A}" type="sibTrans" cxnId="{5DA3E7AE-FAF7-4678-9415-D2F9A9B637A6}">
      <dgm:prSet/>
      <dgm:spPr/>
      <dgm:t>
        <a:bodyPr/>
        <a:lstStyle/>
        <a:p>
          <a:endParaRPr lang="en-US"/>
        </a:p>
      </dgm:t>
    </dgm:pt>
    <dgm:pt modelId="{7E6041CF-3C92-495D-A64E-7374480E1F67}">
      <dgm:prSet custT="1"/>
      <dgm:spPr/>
      <dgm:t>
        <a:bodyPr/>
        <a:lstStyle/>
        <a:p>
          <a:r>
            <a:rPr lang="tr-TR" sz="1500" dirty="0"/>
            <a:t>Bulanıklık </a:t>
          </a:r>
          <a:endParaRPr lang="en-US" sz="1500" dirty="0"/>
        </a:p>
      </dgm:t>
    </dgm:pt>
    <dgm:pt modelId="{55D9909B-3B7A-43F3-8CED-AC9FCACF0E15}" type="parTrans" cxnId="{C4F341B9-6E16-45D0-AB58-0B0615AEEA90}">
      <dgm:prSet/>
      <dgm:spPr/>
      <dgm:t>
        <a:bodyPr/>
        <a:lstStyle/>
        <a:p>
          <a:endParaRPr lang="en-US"/>
        </a:p>
      </dgm:t>
    </dgm:pt>
    <dgm:pt modelId="{3CC37CD5-1404-49AE-8F5A-A9EA2BB541A4}" type="sibTrans" cxnId="{C4F341B9-6E16-45D0-AB58-0B0615AEEA90}">
      <dgm:prSet/>
      <dgm:spPr/>
      <dgm:t>
        <a:bodyPr/>
        <a:lstStyle/>
        <a:p>
          <a:endParaRPr lang="en-US"/>
        </a:p>
      </dgm:t>
    </dgm:pt>
    <dgm:pt modelId="{6513B390-94AF-47DD-9780-575C419F1C4C}">
      <dgm:prSet custT="1"/>
      <dgm:spPr/>
      <dgm:t>
        <a:bodyPr/>
        <a:lstStyle/>
        <a:p>
          <a:r>
            <a:rPr lang="tr-TR" sz="1500" dirty="0" err="1"/>
            <a:t>İçilebilirlik</a:t>
          </a:r>
          <a:endParaRPr lang="en-US" sz="1500" dirty="0"/>
        </a:p>
      </dgm:t>
    </dgm:pt>
    <dgm:pt modelId="{DDC1B7D5-8438-4569-9B29-04F4C4F0DA41}" type="parTrans" cxnId="{EC5CAC0B-8345-494A-986B-EB748694A659}">
      <dgm:prSet/>
      <dgm:spPr/>
      <dgm:t>
        <a:bodyPr/>
        <a:lstStyle/>
        <a:p>
          <a:endParaRPr lang="en-US"/>
        </a:p>
      </dgm:t>
    </dgm:pt>
    <dgm:pt modelId="{AFB74670-E5E1-4DE9-8795-1670E405845D}" type="sibTrans" cxnId="{EC5CAC0B-8345-494A-986B-EB748694A659}">
      <dgm:prSet/>
      <dgm:spPr/>
      <dgm:t>
        <a:bodyPr/>
        <a:lstStyle/>
        <a:p>
          <a:endParaRPr lang="en-US"/>
        </a:p>
      </dgm:t>
    </dgm:pt>
    <dgm:pt modelId="{17221890-152D-43E3-A1BF-812A3ECFDC11}" type="pres">
      <dgm:prSet presAssocID="{DEEA0DA0-4342-49CF-89F8-C940AF24376E}" presName="Name0" presStyleCnt="0">
        <dgm:presLayoutVars>
          <dgm:dir/>
          <dgm:resizeHandles val="exact"/>
        </dgm:presLayoutVars>
      </dgm:prSet>
      <dgm:spPr/>
    </dgm:pt>
    <dgm:pt modelId="{27D94CFD-0F95-48AD-BBFB-6104CB19158B}" type="pres">
      <dgm:prSet presAssocID="{DEEA0DA0-4342-49CF-89F8-C940AF24376E}" presName="cycle" presStyleCnt="0"/>
      <dgm:spPr/>
    </dgm:pt>
    <dgm:pt modelId="{8704C883-A750-497C-B541-5A465E51F059}" type="pres">
      <dgm:prSet presAssocID="{42F5DEDD-E44E-4EB1-95FA-A9196C2DA7FE}" presName="nodeFirstNode" presStyleLbl="node1" presStyleIdx="0" presStyleCnt="10">
        <dgm:presLayoutVars>
          <dgm:bulletEnabled val="1"/>
        </dgm:presLayoutVars>
      </dgm:prSet>
      <dgm:spPr/>
    </dgm:pt>
    <dgm:pt modelId="{03ABD65F-7FEE-417C-B7CA-2C234BF2B0AB}" type="pres">
      <dgm:prSet presAssocID="{69064785-CE46-450E-98A4-75D7045C6A54}" presName="sibTransFirstNode" presStyleLbl="bgShp" presStyleIdx="0" presStyleCnt="1"/>
      <dgm:spPr/>
    </dgm:pt>
    <dgm:pt modelId="{D2090CDB-92D3-4AA9-9F74-53670326672B}" type="pres">
      <dgm:prSet presAssocID="{FA4F93B7-C277-496C-BBBA-8B8A08BE565E}" presName="nodeFollowingNodes" presStyleLbl="node1" presStyleIdx="1" presStyleCnt="10">
        <dgm:presLayoutVars>
          <dgm:bulletEnabled val="1"/>
        </dgm:presLayoutVars>
      </dgm:prSet>
      <dgm:spPr/>
    </dgm:pt>
    <dgm:pt modelId="{0F2C6F53-6369-498B-A383-1118010E963E}" type="pres">
      <dgm:prSet presAssocID="{65E5486D-7FC9-4A64-9378-6CEB953C68DA}" presName="nodeFollowingNodes" presStyleLbl="node1" presStyleIdx="2" presStyleCnt="10">
        <dgm:presLayoutVars>
          <dgm:bulletEnabled val="1"/>
        </dgm:presLayoutVars>
      </dgm:prSet>
      <dgm:spPr/>
    </dgm:pt>
    <dgm:pt modelId="{28DB20F9-FAD0-43C8-AAC4-4398058CAA81}" type="pres">
      <dgm:prSet presAssocID="{AEE49B33-EAB1-4785-96D3-BD09660B20D7}" presName="nodeFollowingNodes" presStyleLbl="node1" presStyleIdx="3" presStyleCnt="10">
        <dgm:presLayoutVars>
          <dgm:bulletEnabled val="1"/>
        </dgm:presLayoutVars>
      </dgm:prSet>
      <dgm:spPr/>
    </dgm:pt>
    <dgm:pt modelId="{F615F5FC-8786-4E52-BC08-76F8EBE579F9}" type="pres">
      <dgm:prSet presAssocID="{142DC854-E402-4663-BAE7-E7C43DABE694}" presName="nodeFollowingNodes" presStyleLbl="node1" presStyleIdx="4" presStyleCnt="10">
        <dgm:presLayoutVars>
          <dgm:bulletEnabled val="1"/>
        </dgm:presLayoutVars>
      </dgm:prSet>
      <dgm:spPr/>
    </dgm:pt>
    <dgm:pt modelId="{294ABA17-FCB1-4DF3-9F8E-8E2EFF14F264}" type="pres">
      <dgm:prSet presAssocID="{720598A6-B685-4C25-A143-F044F5836AE0}" presName="nodeFollowingNodes" presStyleLbl="node1" presStyleIdx="5" presStyleCnt="10">
        <dgm:presLayoutVars>
          <dgm:bulletEnabled val="1"/>
        </dgm:presLayoutVars>
      </dgm:prSet>
      <dgm:spPr/>
    </dgm:pt>
    <dgm:pt modelId="{B0559AD4-881E-4865-A0DA-0D39BF0683A1}" type="pres">
      <dgm:prSet presAssocID="{8F90578D-056A-4470-B6FB-18873B9F2F1A}" presName="nodeFollowingNodes" presStyleLbl="node1" presStyleIdx="6" presStyleCnt="10">
        <dgm:presLayoutVars>
          <dgm:bulletEnabled val="1"/>
        </dgm:presLayoutVars>
      </dgm:prSet>
      <dgm:spPr/>
    </dgm:pt>
    <dgm:pt modelId="{172526F4-25DB-43A9-B928-733BC79EBE22}" type="pres">
      <dgm:prSet presAssocID="{5847B7ED-E6AD-48B3-B24C-F387CA024B5F}" presName="nodeFollowingNodes" presStyleLbl="node1" presStyleIdx="7" presStyleCnt="10">
        <dgm:presLayoutVars>
          <dgm:bulletEnabled val="1"/>
        </dgm:presLayoutVars>
      </dgm:prSet>
      <dgm:spPr/>
    </dgm:pt>
    <dgm:pt modelId="{2375D711-BEDD-48BA-8C53-FD1F269C7E07}" type="pres">
      <dgm:prSet presAssocID="{7E6041CF-3C92-495D-A64E-7374480E1F67}" presName="nodeFollowingNodes" presStyleLbl="node1" presStyleIdx="8" presStyleCnt="10">
        <dgm:presLayoutVars>
          <dgm:bulletEnabled val="1"/>
        </dgm:presLayoutVars>
      </dgm:prSet>
      <dgm:spPr/>
    </dgm:pt>
    <dgm:pt modelId="{FAE9CB71-62D4-4EEA-8F79-B47192871978}" type="pres">
      <dgm:prSet presAssocID="{6513B390-94AF-47DD-9780-575C419F1C4C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6E9C2C04-040F-49E2-971D-02C4E7F4EA8C}" type="presOf" srcId="{6513B390-94AF-47DD-9780-575C419F1C4C}" destId="{FAE9CB71-62D4-4EEA-8F79-B47192871978}" srcOrd="0" destOrd="0" presId="urn:microsoft.com/office/officeart/2005/8/layout/cycle3"/>
    <dgm:cxn modelId="{1209260B-7DD9-4275-AA08-C6247ABE635D}" type="presOf" srcId="{42F5DEDD-E44E-4EB1-95FA-A9196C2DA7FE}" destId="{8704C883-A750-497C-B541-5A465E51F059}" srcOrd="0" destOrd="0" presId="urn:microsoft.com/office/officeart/2005/8/layout/cycle3"/>
    <dgm:cxn modelId="{EC5CAC0B-8345-494A-986B-EB748694A659}" srcId="{DEEA0DA0-4342-49CF-89F8-C940AF24376E}" destId="{6513B390-94AF-47DD-9780-575C419F1C4C}" srcOrd="9" destOrd="0" parTransId="{DDC1B7D5-8438-4569-9B29-04F4C4F0DA41}" sibTransId="{AFB74670-E5E1-4DE9-8795-1670E405845D}"/>
    <dgm:cxn modelId="{20F15F1C-36A0-4994-8D83-FCA28BC2BFCB}" srcId="{DEEA0DA0-4342-49CF-89F8-C940AF24376E}" destId="{142DC854-E402-4663-BAE7-E7C43DABE694}" srcOrd="4" destOrd="0" parTransId="{FBE6AF41-B0E0-482E-9726-BE30F5C267E0}" sibTransId="{ECB5C5F2-5967-41B7-891A-4EA98CC6DA75}"/>
    <dgm:cxn modelId="{4ABC6F29-5CBA-4BC3-B98D-3495B6B191A7}" type="presOf" srcId="{FA4F93B7-C277-496C-BBBA-8B8A08BE565E}" destId="{D2090CDB-92D3-4AA9-9F74-53670326672B}" srcOrd="0" destOrd="0" presId="urn:microsoft.com/office/officeart/2005/8/layout/cycle3"/>
    <dgm:cxn modelId="{A511F165-6B11-4519-A3D6-0A1C8AD94B02}" srcId="{DEEA0DA0-4342-49CF-89F8-C940AF24376E}" destId="{720598A6-B685-4C25-A143-F044F5836AE0}" srcOrd="5" destOrd="0" parTransId="{8C947C94-25A9-4973-BC00-055A28FC6948}" sibTransId="{FE006220-1DA5-4E3B-AE7B-D4028067916A}"/>
    <dgm:cxn modelId="{96D08B6B-8FAC-437B-A23E-16063D31F478}" type="presOf" srcId="{8F90578D-056A-4470-B6FB-18873B9F2F1A}" destId="{B0559AD4-881E-4865-A0DA-0D39BF0683A1}" srcOrd="0" destOrd="0" presId="urn:microsoft.com/office/officeart/2005/8/layout/cycle3"/>
    <dgm:cxn modelId="{0E993C4F-B3B8-4A67-B636-ADA60F594B0A}" srcId="{DEEA0DA0-4342-49CF-89F8-C940AF24376E}" destId="{AEE49B33-EAB1-4785-96D3-BD09660B20D7}" srcOrd="3" destOrd="0" parTransId="{C85599A1-76FC-49C5-8EFA-2185598775AE}" sibTransId="{AB72535F-285D-4E87-B3CB-FA4A761D3510}"/>
    <dgm:cxn modelId="{A3C7B850-3D83-4B00-86B2-A2291D8A8771}" type="presOf" srcId="{720598A6-B685-4C25-A143-F044F5836AE0}" destId="{294ABA17-FCB1-4DF3-9F8E-8E2EFF14F264}" srcOrd="0" destOrd="0" presId="urn:microsoft.com/office/officeart/2005/8/layout/cycle3"/>
    <dgm:cxn modelId="{26EE6851-7702-4763-8544-29BD208098B7}" srcId="{DEEA0DA0-4342-49CF-89F8-C940AF24376E}" destId="{FA4F93B7-C277-496C-BBBA-8B8A08BE565E}" srcOrd="1" destOrd="0" parTransId="{78EA706E-DF26-4CB2-AB6E-0C5415701B7C}" sibTransId="{886175C4-9EB9-45F0-AFF0-C52A99034B0E}"/>
    <dgm:cxn modelId="{423DD29B-C7AF-4138-89BE-46EA83F49E1E}" srcId="{DEEA0DA0-4342-49CF-89F8-C940AF24376E}" destId="{65E5486D-7FC9-4A64-9378-6CEB953C68DA}" srcOrd="2" destOrd="0" parTransId="{E7CF2D02-861D-4553-8665-730E7C766E54}" sibTransId="{786612FF-04B7-4912-9827-A73BAA2A7832}"/>
    <dgm:cxn modelId="{11FE619D-83EA-4321-A698-96CD613B429B}" type="presOf" srcId="{142DC854-E402-4663-BAE7-E7C43DABE694}" destId="{F615F5FC-8786-4E52-BC08-76F8EBE579F9}" srcOrd="0" destOrd="0" presId="urn:microsoft.com/office/officeart/2005/8/layout/cycle3"/>
    <dgm:cxn modelId="{5DA3E7AE-FAF7-4678-9415-D2F9A9B637A6}" srcId="{DEEA0DA0-4342-49CF-89F8-C940AF24376E}" destId="{5847B7ED-E6AD-48B3-B24C-F387CA024B5F}" srcOrd="7" destOrd="0" parTransId="{63CA7503-8A75-46A3-83F1-4D3E41ABCE6C}" sibTransId="{F33B6C2C-AA47-46EB-93F3-1F21EE41372A}"/>
    <dgm:cxn modelId="{C4F341B9-6E16-45D0-AB58-0B0615AEEA90}" srcId="{DEEA0DA0-4342-49CF-89F8-C940AF24376E}" destId="{7E6041CF-3C92-495D-A64E-7374480E1F67}" srcOrd="8" destOrd="0" parTransId="{55D9909B-3B7A-43F3-8CED-AC9FCACF0E15}" sibTransId="{3CC37CD5-1404-49AE-8F5A-A9EA2BB541A4}"/>
    <dgm:cxn modelId="{A1CF36BA-94DD-46AF-8940-354B46CC3AEA}" srcId="{DEEA0DA0-4342-49CF-89F8-C940AF24376E}" destId="{8F90578D-056A-4470-B6FB-18873B9F2F1A}" srcOrd="6" destOrd="0" parTransId="{602B0996-4DA9-4A50-8F8E-481EBE67465F}" sibTransId="{FBEF74ED-4715-4FBB-B9E8-3538ED336BFF}"/>
    <dgm:cxn modelId="{CD31B9D8-259A-42F4-A359-52935D4E9D29}" type="presOf" srcId="{7E6041CF-3C92-495D-A64E-7374480E1F67}" destId="{2375D711-BEDD-48BA-8C53-FD1F269C7E07}" srcOrd="0" destOrd="0" presId="urn:microsoft.com/office/officeart/2005/8/layout/cycle3"/>
    <dgm:cxn modelId="{27480DDB-142E-4248-837A-342192AFB867}" type="presOf" srcId="{69064785-CE46-450E-98A4-75D7045C6A54}" destId="{03ABD65F-7FEE-417C-B7CA-2C234BF2B0AB}" srcOrd="0" destOrd="0" presId="urn:microsoft.com/office/officeart/2005/8/layout/cycle3"/>
    <dgm:cxn modelId="{6F3F00DC-BB99-4582-8036-6CF03B841514}" type="presOf" srcId="{5847B7ED-E6AD-48B3-B24C-F387CA024B5F}" destId="{172526F4-25DB-43A9-B928-733BC79EBE22}" srcOrd="0" destOrd="0" presId="urn:microsoft.com/office/officeart/2005/8/layout/cycle3"/>
    <dgm:cxn modelId="{48882AE4-F5C4-4463-8CBE-4BA473F1DF15}" type="presOf" srcId="{65E5486D-7FC9-4A64-9378-6CEB953C68DA}" destId="{0F2C6F53-6369-498B-A383-1118010E963E}" srcOrd="0" destOrd="0" presId="urn:microsoft.com/office/officeart/2005/8/layout/cycle3"/>
    <dgm:cxn modelId="{D85822E5-7B0E-43C3-BB39-9E3D6CE34148}" type="presOf" srcId="{AEE49B33-EAB1-4785-96D3-BD09660B20D7}" destId="{28DB20F9-FAD0-43C8-AAC4-4398058CAA81}" srcOrd="0" destOrd="0" presId="urn:microsoft.com/office/officeart/2005/8/layout/cycle3"/>
    <dgm:cxn modelId="{C91CF2EF-5B9D-4BCE-89AB-43992583725D}" type="presOf" srcId="{DEEA0DA0-4342-49CF-89F8-C940AF24376E}" destId="{17221890-152D-43E3-A1BF-812A3ECFDC11}" srcOrd="0" destOrd="0" presId="urn:microsoft.com/office/officeart/2005/8/layout/cycle3"/>
    <dgm:cxn modelId="{3909BCF5-5D60-4A88-BB4D-C1DF3C7FCAA7}" srcId="{DEEA0DA0-4342-49CF-89F8-C940AF24376E}" destId="{42F5DEDD-E44E-4EB1-95FA-A9196C2DA7FE}" srcOrd="0" destOrd="0" parTransId="{B7641291-D2B8-4831-AE5E-412CFD45FDBD}" sibTransId="{69064785-CE46-450E-98A4-75D7045C6A54}"/>
    <dgm:cxn modelId="{8FF4081C-078A-44A3-A44E-5B28C81515FD}" type="presParOf" srcId="{17221890-152D-43E3-A1BF-812A3ECFDC11}" destId="{27D94CFD-0F95-48AD-BBFB-6104CB19158B}" srcOrd="0" destOrd="0" presId="urn:microsoft.com/office/officeart/2005/8/layout/cycle3"/>
    <dgm:cxn modelId="{A81AFD3D-9C07-4480-93CC-91B138754178}" type="presParOf" srcId="{27D94CFD-0F95-48AD-BBFB-6104CB19158B}" destId="{8704C883-A750-497C-B541-5A465E51F059}" srcOrd="0" destOrd="0" presId="urn:microsoft.com/office/officeart/2005/8/layout/cycle3"/>
    <dgm:cxn modelId="{8C9AD8D3-CB11-4966-AED6-862E01542EF4}" type="presParOf" srcId="{27D94CFD-0F95-48AD-BBFB-6104CB19158B}" destId="{03ABD65F-7FEE-417C-B7CA-2C234BF2B0AB}" srcOrd="1" destOrd="0" presId="urn:microsoft.com/office/officeart/2005/8/layout/cycle3"/>
    <dgm:cxn modelId="{DAD0C797-6B01-4E70-A300-8A2748B2CDA2}" type="presParOf" srcId="{27D94CFD-0F95-48AD-BBFB-6104CB19158B}" destId="{D2090CDB-92D3-4AA9-9F74-53670326672B}" srcOrd="2" destOrd="0" presId="urn:microsoft.com/office/officeart/2005/8/layout/cycle3"/>
    <dgm:cxn modelId="{B7B1CB1D-7EED-41A9-A88E-626EDDE3A117}" type="presParOf" srcId="{27D94CFD-0F95-48AD-BBFB-6104CB19158B}" destId="{0F2C6F53-6369-498B-A383-1118010E963E}" srcOrd="3" destOrd="0" presId="urn:microsoft.com/office/officeart/2005/8/layout/cycle3"/>
    <dgm:cxn modelId="{6801B552-748A-415F-ABA2-21D7F279EBB8}" type="presParOf" srcId="{27D94CFD-0F95-48AD-BBFB-6104CB19158B}" destId="{28DB20F9-FAD0-43C8-AAC4-4398058CAA81}" srcOrd="4" destOrd="0" presId="urn:microsoft.com/office/officeart/2005/8/layout/cycle3"/>
    <dgm:cxn modelId="{05A57CBD-34EF-40CE-8757-66E07F027382}" type="presParOf" srcId="{27D94CFD-0F95-48AD-BBFB-6104CB19158B}" destId="{F615F5FC-8786-4E52-BC08-76F8EBE579F9}" srcOrd="5" destOrd="0" presId="urn:microsoft.com/office/officeart/2005/8/layout/cycle3"/>
    <dgm:cxn modelId="{DA73F0E1-4219-4934-AE68-41929666D1A9}" type="presParOf" srcId="{27D94CFD-0F95-48AD-BBFB-6104CB19158B}" destId="{294ABA17-FCB1-4DF3-9F8E-8E2EFF14F264}" srcOrd="6" destOrd="0" presId="urn:microsoft.com/office/officeart/2005/8/layout/cycle3"/>
    <dgm:cxn modelId="{193D6920-2FD7-4ADC-B747-B8768E54DD0A}" type="presParOf" srcId="{27D94CFD-0F95-48AD-BBFB-6104CB19158B}" destId="{B0559AD4-881E-4865-A0DA-0D39BF0683A1}" srcOrd="7" destOrd="0" presId="urn:microsoft.com/office/officeart/2005/8/layout/cycle3"/>
    <dgm:cxn modelId="{6EFCAEAF-5D6B-4983-96EB-6BAF9C19024C}" type="presParOf" srcId="{27D94CFD-0F95-48AD-BBFB-6104CB19158B}" destId="{172526F4-25DB-43A9-B928-733BC79EBE22}" srcOrd="8" destOrd="0" presId="urn:microsoft.com/office/officeart/2005/8/layout/cycle3"/>
    <dgm:cxn modelId="{BE83B5E0-64EC-448D-B3DF-9EFE996E3E8A}" type="presParOf" srcId="{27D94CFD-0F95-48AD-BBFB-6104CB19158B}" destId="{2375D711-BEDD-48BA-8C53-FD1F269C7E07}" srcOrd="9" destOrd="0" presId="urn:microsoft.com/office/officeart/2005/8/layout/cycle3"/>
    <dgm:cxn modelId="{592FC184-F087-41BF-8357-BC346806DE6B}" type="presParOf" srcId="{27D94CFD-0F95-48AD-BBFB-6104CB19158B}" destId="{FAE9CB71-62D4-4EEA-8F79-B47192871978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0C20A-F32E-4E50-9FE8-C759FB7E983B}">
      <dsp:nvSpPr>
        <dsp:cNvPr id="0" name=""/>
        <dsp:cNvSpPr/>
      </dsp:nvSpPr>
      <dsp:spPr>
        <a:xfrm>
          <a:off x="224153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1242976"/>
        <a:ext cx="25774" cy="5154"/>
      </dsp:txXfrm>
    </dsp:sp>
    <dsp:sp modelId="{67B93E9D-F2FF-4168-9329-ECEF9F89B2F6}">
      <dsp:nvSpPr>
        <dsp:cNvPr id="0" name=""/>
        <dsp:cNvSpPr/>
      </dsp:nvSpPr>
      <dsp:spPr>
        <a:xfrm>
          <a:off x="2092" y="573182"/>
          <a:ext cx="2241239" cy="13447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Vücut fonksiyonlarının düzgün çalışabilmesi</a:t>
          </a:r>
          <a:endParaRPr lang="en-US" sz="1900" kern="1200" dirty="0"/>
        </a:p>
      </dsp:txBody>
      <dsp:txXfrm>
        <a:off x="2092" y="573182"/>
        <a:ext cx="2241239" cy="1344743"/>
      </dsp:txXfrm>
    </dsp:sp>
    <dsp:sp modelId="{01AB36B0-BA5B-42BE-BA46-4DE15A78014B}">
      <dsp:nvSpPr>
        <dsp:cNvPr id="0" name=""/>
        <dsp:cNvSpPr/>
      </dsp:nvSpPr>
      <dsp:spPr>
        <a:xfrm>
          <a:off x="4998257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1242976"/>
        <a:ext cx="25774" cy="5154"/>
      </dsp:txXfrm>
    </dsp:sp>
    <dsp:sp modelId="{3D5B5950-FF65-43DD-BC9E-56623A9886AA}">
      <dsp:nvSpPr>
        <dsp:cNvPr id="0" name=""/>
        <dsp:cNvSpPr/>
      </dsp:nvSpPr>
      <dsp:spPr>
        <a:xfrm>
          <a:off x="2758817" y="573182"/>
          <a:ext cx="2241239" cy="134474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Hidrasyon</a:t>
          </a:r>
          <a:endParaRPr lang="en-US" sz="1900" kern="1200"/>
        </a:p>
      </dsp:txBody>
      <dsp:txXfrm>
        <a:off x="2758817" y="573182"/>
        <a:ext cx="2241239" cy="1344743"/>
      </dsp:txXfrm>
    </dsp:sp>
    <dsp:sp modelId="{7BCE5AF7-7798-40E1-98E0-300A29FDD18D}">
      <dsp:nvSpPr>
        <dsp:cNvPr id="0" name=""/>
        <dsp:cNvSpPr/>
      </dsp:nvSpPr>
      <dsp:spPr>
        <a:xfrm>
          <a:off x="775498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1242976"/>
        <a:ext cx="25774" cy="5154"/>
      </dsp:txXfrm>
    </dsp:sp>
    <dsp:sp modelId="{BECCBD27-6323-42E1-8DDF-464DB1763E14}">
      <dsp:nvSpPr>
        <dsp:cNvPr id="0" name=""/>
        <dsp:cNvSpPr/>
      </dsp:nvSpPr>
      <dsp:spPr>
        <a:xfrm>
          <a:off x="5515542" y="573182"/>
          <a:ext cx="2241239" cy="134474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Besin emilimi</a:t>
          </a:r>
          <a:endParaRPr lang="en-US" sz="1900" kern="1200"/>
        </a:p>
      </dsp:txBody>
      <dsp:txXfrm>
        <a:off x="5515542" y="573182"/>
        <a:ext cx="2241239" cy="1344743"/>
      </dsp:txXfrm>
    </dsp:sp>
    <dsp:sp modelId="{D086C42A-4FFF-4BF5-A52E-EDE8073C7168}">
      <dsp:nvSpPr>
        <dsp:cNvPr id="0" name=""/>
        <dsp:cNvSpPr/>
      </dsp:nvSpPr>
      <dsp:spPr>
        <a:xfrm>
          <a:off x="1122712" y="1916126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0644" y="2155991"/>
        <a:ext cx="414311" cy="5154"/>
      </dsp:txXfrm>
    </dsp:sp>
    <dsp:sp modelId="{AD65B885-8FE6-4936-A042-5CCE1E7B4751}">
      <dsp:nvSpPr>
        <dsp:cNvPr id="0" name=""/>
        <dsp:cNvSpPr/>
      </dsp:nvSpPr>
      <dsp:spPr>
        <a:xfrm>
          <a:off x="8272267" y="573182"/>
          <a:ext cx="2241239" cy="134474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Detoksifikasyon</a:t>
          </a:r>
          <a:endParaRPr lang="en-US" sz="1900" kern="1200"/>
        </a:p>
      </dsp:txBody>
      <dsp:txXfrm>
        <a:off x="8272267" y="573182"/>
        <a:ext cx="2241239" cy="1344743"/>
      </dsp:txXfrm>
    </dsp:sp>
    <dsp:sp modelId="{B6717834-0796-44E2-BDD3-5607BD037D92}">
      <dsp:nvSpPr>
        <dsp:cNvPr id="0" name=""/>
        <dsp:cNvSpPr/>
      </dsp:nvSpPr>
      <dsp:spPr>
        <a:xfrm>
          <a:off x="224153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3103206"/>
        <a:ext cx="25774" cy="5154"/>
      </dsp:txXfrm>
    </dsp:sp>
    <dsp:sp modelId="{B4BC8925-AFC8-4A08-9549-EFEC46204EC3}">
      <dsp:nvSpPr>
        <dsp:cNvPr id="0" name=""/>
        <dsp:cNvSpPr/>
      </dsp:nvSpPr>
      <dsp:spPr>
        <a:xfrm>
          <a:off x="2092" y="2433411"/>
          <a:ext cx="2241239" cy="134474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Eklem ve dokuların korunması</a:t>
          </a:r>
          <a:endParaRPr lang="en-US" sz="1900" kern="1200" dirty="0"/>
        </a:p>
      </dsp:txBody>
      <dsp:txXfrm>
        <a:off x="2092" y="2433411"/>
        <a:ext cx="2241239" cy="1344743"/>
      </dsp:txXfrm>
    </dsp:sp>
    <dsp:sp modelId="{354E5660-D3C5-417B-B07F-8C26E32661D3}">
      <dsp:nvSpPr>
        <dsp:cNvPr id="0" name=""/>
        <dsp:cNvSpPr/>
      </dsp:nvSpPr>
      <dsp:spPr>
        <a:xfrm>
          <a:off x="4998257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3103206"/>
        <a:ext cx="25774" cy="5154"/>
      </dsp:txXfrm>
    </dsp:sp>
    <dsp:sp modelId="{9E816F06-A4B2-456F-8EED-FA2D93D49784}">
      <dsp:nvSpPr>
        <dsp:cNvPr id="0" name=""/>
        <dsp:cNvSpPr/>
      </dsp:nvSpPr>
      <dsp:spPr>
        <a:xfrm>
          <a:off x="2758817" y="2433411"/>
          <a:ext cx="2241239" cy="13447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Termoregülasyon</a:t>
          </a:r>
          <a:endParaRPr lang="en-US" sz="1900" kern="1200" dirty="0"/>
        </a:p>
      </dsp:txBody>
      <dsp:txXfrm>
        <a:off x="2758817" y="2433411"/>
        <a:ext cx="2241239" cy="1344743"/>
      </dsp:txXfrm>
    </dsp:sp>
    <dsp:sp modelId="{8F10E9D4-02F8-4A6A-BEA7-C981CA8034B0}">
      <dsp:nvSpPr>
        <dsp:cNvPr id="0" name=""/>
        <dsp:cNvSpPr/>
      </dsp:nvSpPr>
      <dsp:spPr>
        <a:xfrm>
          <a:off x="775498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3103206"/>
        <a:ext cx="25774" cy="5154"/>
      </dsp:txXfrm>
    </dsp:sp>
    <dsp:sp modelId="{633929A5-84CD-4943-8088-4D1255FB6E52}">
      <dsp:nvSpPr>
        <dsp:cNvPr id="0" name=""/>
        <dsp:cNvSpPr/>
      </dsp:nvSpPr>
      <dsp:spPr>
        <a:xfrm>
          <a:off x="5515542" y="2433411"/>
          <a:ext cx="2241239" cy="134474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Sağlıklı deri</a:t>
          </a:r>
          <a:endParaRPr lang="en-US" sz="1900" kern="1200" dirty="0"/>
        </a:p>
      </dsp:txBody>
      <dsp:txXfrm>
        <a:off x="5515542" y="2433411"/>
        <a:ext cx="2241239" cy="1344743"/>
      </dsp:txXfrm>
    </dsp:sp>
    <dsp:sp modelId="{1A622529-BF13-4907-A857-A3CE1130DB77}">
      <dsp:nvSpPr>
        <dsp:cNvPr id="0" name=""/>
        <dsp:cNvSpPr/>
      </dsp:nvSpPr>
      <dsp:spPr>
        <a:xfrm>
          <a:off x="8272267" y="2433411"/>
          <a:ext cx="2241239" cy="134474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Hastalık önleme</a:t>
          </a:r>
          <a:endParaRPr lang="en-US" sz="1900" kern="1200" dirty="0"/>
        </a:p>
      </dsp:txBody>
      <dsp:txXfrm>
        <a:off x="8272267" y="2433411"/>
        <a:ext cx="2241239" cy="13447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A53F8-7593-4AB4-BDD4-1697D0FF4A1B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74D8D-C14A-4B58-847F-597133F63C9C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CAB33-AECF-4EE6-9585-2B0CB8DDAE89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Sağlık tehditleri</a:t>
          </a:r>
          <a:endParaRPr lang="en-US" sz="2400" kern="1200"/>
        </a:p>
      </dsp:txBody>
      <dsp:txXfrm>
        <a:off x="1172126" y="908559"/>
        <a:ext cx="2114937" cy="897246"/>
      </dsp:txXfrm>
    </dsp:sp>
    <dsp:sp modelId="{1579BC44-654B-40F6-816F-B9C5F9827828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652DA-06A8-40B3-9344-17738E1F0AE7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1DA9C-EF50-4993-BFCE-52DDF9B1007D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Su bulaşıcı hastalıkları</a:t>
          </a:r>
          <a:endParaRPr lang="en-US" sz="2400" kern="1200"/>
        </a:p>
      </dsp:txBody>
      <dsp:txXfrm>
        <a:off x="4745088" y="908559"/>
        <a:ext cx="2114937" cy="897246"/>
      </dsp:txXfrm>
    </dsp:sp>
    <dsp:sp modelId="{BC7141E2-D50E-4839-B9D2-AB5EAF0E30DA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59E3B-77F5-4B85-8918-C4E27F8087DE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D7DF3-92E9-4B23-9C4F-EBF3E6881890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Kimyasal kirleticiler</a:t>
          </a:r>
          <a:endParaRPr lang="en-US" sz="2400" kern="1200"/>
        </a:p>
      </dsp:txBody>
      <dsp:txXfrm>
        <a:off x="8318049" y="908559"/>
        <a:ext cx="2114937" cy="897246"/>
      </dsp:txXfrm>
    </dsp:sp>
    <dsp:sp modelId="{D9F75A1F-23FC-48AE-A30B-33330B955336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80928-838A-4865-B42E-DDB72518D14F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9812A-1E54-4A0A-B03A-3D3D609FF0B1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Tat ve koku</a:t>
          </a:r>
          <a:endParaRPr lang="en-US" sz="2400" kern="1200"/>
        </a:p>
      </dsp:txBody>
      <dsp:txXfrm>
        <a:off x="1172126" y="2545532"/>
        <a:ext cx="2114937" cy="897246"/>
      </dsp:txXfrm>
    </dsp:sp>
    <dsp:sp modelId="{43D830D1-5B50-4B65-AEDF-BC54CBD9B01C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3EF54-FDEE-4339-9AFC-DD2E37EC001B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0C8BF-EA78-49DC-A40E-974112AA99E3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Su arıtma ihtiyacı</a:t>
          </a:r>
          <a:endParaRPr lang="en-US" sz="2400" kern="1200"/>
        </a:p>
      </dsp:txBody>
      <dsp:txXfrm>
        <a:off x="4745088" y="2545532"/>
        <a:ext cx="2114937" cy="897246"/>
      </dsp:txXfrm>
    </dsp:sp>
    <dsp:sp modelId="{15B0C96B-46D8-4CCF-B3BB-4F63D0D11DBD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973B5D-82D2-4103-9F32-7A8E3E0EDF49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73811-D9C9-4F40-B59F-E5354212B3E0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Ekonomik etkiler </a:t>
          </a:r>
          <a:endParaRPr lang="en-US" sz="2400" kern="1200"/>
        </a:p>
      </dsp:txBody>
      <dsp:txXfrm>
        <a:off x="8318049" y="2545532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BD65F-7FEE-417C-B7CA-2C234BF2B0AB}">
      <dsp:nvSpPr>
        <dsp:cNvPr id="0" name=""/>
        <dsp:cNvSpPr/>
      </dsp:nvSpPr>
      <dsp:spPr>
        <a:xfrm>
          <a:off x="363014" y="-84899"/>
          <a:ext cx="6434426" cy="6434426"/>
        </a:xfrm>
        <a:prstGeom prst="circularArrow">
          <a:avLst>
            <a:gd name="adj1" fmla="val 5544"/>
            <a:gd name="adj2" fmla="val 330680"/>
            <a:gd name="adj3" fmla="val 14862377"/>
            <a:gd name="adj4" fmla="val 16754157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04C883-A750-497C-B541-5A465E51F059}">
      <dsp:nvSpPr>
        <dsp:cNvPr id="0" name=""/>
        <dsp:cNvSpPr/>
      </dsp:nvSpPr>
      <dsp:spPr>
        <a:xfrm>
          <a:off x="2828519" y="3599"/>
          <a:ext cx="1503415" cy="75170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pH değeri </a:t>
          </a:r>
          <a:endParaRPr lang="en-US" sz="1500" kern="1200" dirty="0"/>
        </a:p>
      </dsp:txBody>
      <dsp:txXfrm>
        <a:off x="2865214" y="40294"/>
        <a:ext cx="1430025" cy="678317"/>
      </dsp:txXfrm>
    </dsp:sp>
    <dsp:sp modelId="{D2090CDB-92D3-4AA9-9F74-53670326672B}">
      <dsp:nvSpPr>
        <dsp:cNvPr id="0" name=""/>
        <dsp:cNvSpPr/>
      </dsp:nvSpPr>
      <dsp:spPr>
        <a:xfrm>
          <a:off x="4441338" y="527636"/>
          <a:ext cx="1503415" cy="75170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Sertlik (</a:t>
          </a:r>
          <a:r>
            <a:rPr lang="tr-TR" sz="1500" kern="1200" dirty="0" err="1"/>
            <a:t>Ca</a:t>
          </a:r>
          <a:r>
            <a:rPr lang="tr-TR" sz="1500" kern="1200" dirty="0"/>
            <a:t> – Mg) </a:t>
          </a:r>
          <a:endParaRPr lang="en-US" sz="1500" kern="1200" dirty="0"/>
        </a:p>
      </dsp:txBody>
      <dsp:txXfrm>
        <a:off x="4478033" y="564331"/>
        <a:ext cx="1430025" cy="678317"/>
      </dsp:txXfrm>
    </dsp:sp>
    <dsp:sp modelId="{0F2C6F53-6369-498B-A383-1118010E963E}">
      <dsp:nvSpPr>
        <dsp:cNvPr id="0" name=""/>
        <dsp:cNvSpPr/>
      </dsp:nvSpPr>
      <dsp:spPr>
        <a:xfrm>
          <a:off x="5438115" y="1899582"/>
          <a:ext cx="1503415" cy="75170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Katılar (Toplam çözünmüş katılar) </a:t>
          </a:r>
          <a:endParaRPr lang="en-US" sz="1500" kern="1200" dirty="0"/>
        </a:p>
      </dsp:txBody>
      <dsp:txXfrm>
        <a:off x="5474810" y="1936277"/>
        <a:ext cx="1430025" cy="678317"/>
      </dsp:txXfrm>
    </dsp:sp>
    <dsp:sp modelId="{28DB20F9-FAD0-43C8-AAC4-4398058CAA81}">
      <dsp:nvSpPr>
        <dsp:cNvPr id="0" name=""/>
        <dsp:cNvSpPr/>
      </dsp:nvSpPr>
      <dsp:spPr>
        <a:xfrm>
          <a:off x="5438115" y="3595400"/>
          <a:ext cx="1503415" cy="75170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 err="1"/>
            <a:t>Kloraminler</a:t>
          </a:r>
          <a:r>
            <a:rPr lang="tr-TR" sz="1500" kern="1200" dirty="0"/>
            <a:t> (Cl) </a:t>
          </a:r>
          <a:endParaRPr lang="en-US" sz="1500" kern="1200" dirty="0"/>
        </a:p>
      </dsp:txBody>
      <dsp:txXfrm>
        <a:off x="5474810" y="3632095"/>
        <a:ext cx="1430025" cy="678317"/>
      </dsp:txXfrm>
    </dsp:sp>
    <dsp:sp modelId="{F615F5FC-8786-4E52-BC08-76F8EBE579F9}">
      <dsp:nvSpPr>
        <dsp:cNvPr id="0" name=""/>
        <dsp:cNvSpPr/>
      </dsp:nvSpPr>
      <dsp:spPr>
        <a:xfrm>
          <a:off x="4441338" y="4967346"/>
          <a:ext cx="1503415" cy="75170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Sülfat </a:t>
          </a:r>
          <a:endParaRPr lang="en-US" sz="1500" kern="1200" dirty="0"/>
        </a:p>
      </dsp:txBody>
      <dsp:txXfrm>
        <a:off x="4478033" y="5004041"/>
        <a:ext cx="1430025" cy="678317"/>
      </dsp:txXfrm>
    </dsp:sp>
    <dsp:sp modelId="{294ABA17-FCB1-4DF3-9F8E-8E2EFF14F264}">
      <dsp:nvSpPr>
        <dsp:cNvPr id="0" name=""/>
        <dsp:cNvSpPr/>
      </dsp:nvSpPr>
      <dsp:spPr>
        <a:xfrm>
          <a:off x="2828519" y="5491383"/>
          <a:ext cx="1503415" cy="75170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İletkenlik </a:t>
          </a:r>
          <a:endParaRPr lang="en-US" sz="1500" kern="1200"/>
        </a:p>
      </dsp:txBody>
      <dsp:txXfrm>
        <a:off x="2865214" y="5528078"/>
        <a:ext cx="1430025" cy="678317"/>
      </dsp:txXfrm>
    </dsp:sp>
    <dsp:sp modelId="{B0559AD4-881E-4865-A0DA-0D39BF0683A1}">
      <dsp:nvSpPr>
        <dsp:cNvPr id="0" name=""/>
        <dsp:cNvSpPr/>
      </dsp:nvSpPr>
      <dsp:spPr>
        <a:xfrm>
          <a:off x="1215700" y="4967346"/>
          <a:ext cx="1503415" cy="75170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Organik karbon </a:t>
          </a:r>
          <a:endParaRPr lang="en-US" sz="1500" kern="1200"/>
        </a:p>
      </dsp:txBody>
      <dsp:txXfrm>
        <a:off x="1252395" y="5004041"/>
        <a:ext cx="1430025" cy="678317"/>
      </dsp:txXfrm>
    </dsp:sp>
    <dsp:sp modelId="{172526F4-25DB-43A9-B928-733BC79EBE22}">
      <dsp:nvSpPr>
        <dsp:cNvPr id="0" name=""/>
        <dsp:cNvSpPr/>
      </dsp:nvSpPr>
      <dsp:spPr>
        <a:xfrm>
          <a:off x="218923" y="3595400"/>
          <a:ext cx="1503415" cy="75170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 err="1"/>
            <a:t>Trihalometanlar</a:t>
          </a:r>
          <a:r>
            <a:rPr lang="tr-TR" sz="1500" kern="1200" dirty="0"/>
            <a:t> </a:t>
          </a:r>
          <a:endParaRPr lang="en-US" sz="1500" kern="1200" dirty="0"/>
        </a:p>
      </dsp:txBody>
      <dsp:txXfrm>
        <a:off x="255618" y="3632095"/>
        <a:ext cx="1430025" cy="678317"/>
      </dsp:txXfrm>
    </dsp:sp>
    <dsp:sp modelId="{2375D711-BEDD-48BA-8C53-FD1F269C7E07}">
      <dsp:nvSpPr>
        <dsp:cNvPr id="0" name=""/>
        <dsp:cNvSpPr/>
      </dsp:nvSpPr>
      <dsp:spPr>
        <a:xfrm>
          <a:off x="218923" y="1899582"/>
          <a:ext cx="1503415" cy="75170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Bulanıklık </a:t>
          </a:r>
          <a:endParaRPr lang="en-US" sz="1500" kern="1200" dirty="0"/>
        </a:p>
      </dsp:txBody>
      <dsp:txXfrm>
        <a:off x="255618" y="1936277"/>
        <a:ext cx="1430025" cy="678317"/>
      </dsp:txXfrm>
    </dsp:sp>
    <dsp:sp modelId="{FAE9CB71-62D4-4EEA-8F79-B47192871978}">
      <dsp:nvSpPr>
        <dsp:cNvPr id="0" name=""/>
        <dsp:cNvSpPr/>
      </dsp:nvSpPr>
      <dsp:spPr>
        <a:xfrm>
          <a:off x="1215700" y="527636"/>
          <a:ext cx="1503415" cy="75170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 err="1"/>
            <a:t>İçilebilirlik</a:t>
          </a:r>
          <a:endParaRPr lang="en-US" sz="1500" kern="1200" dirty="0"/>
        </a:p>
      </dsp:txBody>
      <dsp:txXfrm>
        <a:off x="1252395" y="564331"/>
        <a:ext cx="1430025" cy="678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A1E7E-C58C-4863-855B-CE852377EF9E}" type="datetimeFigureOut">
              <a:rPr lang="tr-TR" smtClean="0"/>
              <a:t>27.05.2023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6109A-CCD2-4BE5-AE8C-7CABDA4B30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999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Kader Sutlu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6109A-CCD2-4BE5-AE8C-7CABDA4B308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214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C71A-A873-D49F-3CB5-8DFEA4B8E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E7C1F-BC8F-6662-840D-D01B3B902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BBFDE-B95A-BE03-3DC2-47E04BFE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CA80-4184-4296-806B-C4DE88034092}" type="datetimeFigureOut">
              <a:rPr lang="tr-TR" smtClean="0"/>
              <a:t>27.05.2023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E81E5-F2DD-420E-4745-BFAB9131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5AA51-2F40-CFA8-0D05-0B8EE7A1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8725-67B0-4C95-B641-111CA1FA07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01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7AC1-52A1-D704-0326-78DD4B78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90216-A050-C4B9-B2EC-55F053579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56188-A5FA-1BBD-1046-41A9E2A5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CA80-4184-4296-806B-C4DE88034092}" type="datetimeFigureOut">
              <a:rPr lang="tr-TR" smtClean="0"/>
              <a:t>27.05.2023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3DA2F-C22B-1399-2919-27E72D66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2A455-2085-BFA2-93C1-B7C2C7C9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8725-67B0-4C95-B641-111CA1FA07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061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DE863-AE3B-033F-4D79-7D3BCBC03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8EB0F-F4F7-2800-3AA7-2C436741E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1535C-59CD-909E-32EF-A4485AC5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CA80-4184-4296-806B-C4DE88034092}" type="datetimeFigureOut">
              <a:rPr lang="tr-TR" smtClean="0"/>
              <a:t>27.05.2023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93C5B-C6B2-277E-CFBB-3135D4D3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D25D4-1FF2-6BAE-E23A-3A3E170B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8725-67B0-4C95-B641-111CA1FA07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528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7220-B3DD-6356-FB35-39F6DC3D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112C4-119C-C097-B4FB-E581125CE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93C81-EA9A-DBC3-FFA7-0530A8C3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CA80-4184-4296-806B-C4DE88034092}" type="datetimeFigureOut">
              <a:rPr lang="tr-TR" smtClean="0"/>
              <a:t>27.05.2023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3A9A9-D870-2A5C-2908-52DC0AF0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3FE9B-201A-BF84-D0C8-2F5911F4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8725-67B0-4C95-B641-111CA1FA07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92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6D42-3ED6-442B-1A11-D261A12A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3DDFF-9EAF-24CF-CF5B-77F1339F3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FCE41-33B3-0C0B-55F2-DDCF8135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CA80-4184-4296-806B-C4DE88034092}" type="datetimeFigureOut">
              <a:rPr lang="tr-TR" smtClean="0"/>
              <a:t>27.05.2023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26A16-F459-E4AB-93EB-8C5ECD70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15DA-9D2D-5B8E-ADC5-DD20C3CE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8725-67B0-4C95-B641-111CA1FA07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538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9A32-0B22-E16D-AEDD-551BAC85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91027-A1EB-20D2-170C-EC8037B27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22314-2CD3-12C4-489E-C61C417EC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96AE1-FC77-5A7F-CE85-680B327A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CA80-4184-4296-806B-C4DE88034092}" type="datetimeFigureOut">
              <a:rPr lang="tr-TR" smtClean="0"/>
              <a:t>27.05.2023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2002B-6179-7ED5-D354-25476ABF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64FB4-029A-EB62-2CC6-07012A2F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8725-67B0-4C95-B641-111CA1FA07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204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FA5D-BC82-D317-DE6A-89150D26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34AC3-3C98-65AF-04A7-2F209769B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6AFDB-9CE8-B623-A5EA-0F25BA8B3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EBA4C6-3979-4AFB-6609-437A5B905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29C2E-F460-C345-4568-E015850E1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52F72-73CF-DAB5-B18C-5A88BA0E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CA80-4184-4296-806B-C4DE88034092}" type="datetimeFigureOut">
              <a:rPr lang="tr-TR" smtClean="0"/>
              <a:t>27.05.2023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D99EA-6D56-B123-E516-4BCC856A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E6540-887C-D54B-217F-9C46EBDB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8725-67B0-4C95-B641-111CA1FA07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811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9007-D59D-D148-C9A5-117EACF1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49B96-E822-0FE7-7970-C6443697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CA80-4184-4296-806B-C4DE88034092}" type="datetimeFigureOut">
              <a:rPr lang="tr-TR" smtClean="0"/>
              <a:t>27.05.2023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A0CC2-78DE-BAFF-8358-2B7B4A5A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84520-9E78-C18F-AC42-B1675ADE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8725-67B0-4C95-B641-111CA1FA07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20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51319-4A82-D9A3-39F4-DB8DC27B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CA80-4184-4296-806B-C4DE88034092}" type="datetimeFigureOut">
              <a:rPr lang="tr-TR" smtClean="0"/>
              <a:t>27.05.2023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415BD-007C-3D6E-585D-31869CFE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FA0F9-3F17-D555-8397-D926EF2C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8725-67B0-4C95-B641-111CA1FA07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883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9153-8D27-C778-7C3C-15AA2241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50CED-F1DD-635A-09F5-EB5A5B251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E94E4-0683-1491-A945-0812812E9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4EB65-6DBB-4479-6AD6-C850D693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CA80-4184-4296-806B-C4DE88034092}" type="datetimeFigureOut">
              <a:rPr lang="tr-TR" smtClean="0"/>
              <a:t>27.05.2023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E7FA4-2B9E-3C02-5AB4-E01AAAFD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7DF22-DEEA-909C-AC6E-2876E89A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8725-67B0-4C95-B641-111CA1FA07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128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8B18-A9D8-D1C6-EDDC-74CB3556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3190C-606B-4098-0007-94A342B42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6C183-CB4F-7715-B2EE-4209266CE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C3011-3DB3-3578-D2AB-D3FF7029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CA80-4184-4296-806B-C4DE88034092}" type="datetimeFigureOut">
              <a:rPr lang="tr-TR" smtClean="0"/>
              <a:t>27.05.2023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D5C2E-E4DB-138F-B75D-4727B0A0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984F8-8AA8-8F1A-9C95-E187C395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8725-67B0-4C95-B641-111CA1FA07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061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41322-31CF-26A5-E90D-8CCA3332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3CD4-03C5-7868-9FF3-8BBA447AE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03DC8-4703-FF32-E958-EAFE0D568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CCA80-4184-4296-806B-C4DE88034092}" type="datetimeFigureOut">
              <a:rPr lang="tr-TR" smtClean="0"/>
              <a:t>27.05.2023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57FFA-901F-6F8C-E246-E184DDB3F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E115D-D987-CD36-63B1-841F07C2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58725-67B0-4C95-B641-111CA1FA07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842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AF1346-FF7D-58A9-5A0B-78B2BCDF8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6" name="Picture 2" descr="Pollution | The Rivers Trust">
            <a:extLst>
              <a:ext uri="{FF2B5EF4-FFF2-40B4-BE49-F238E27FC236}">
                <a16:creationId xmlns:a16="http://schemas.microsoft.com/office/drawing/2014/main" id="{1E524391-1880-4754-2B21-CCADD546A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823" cy="685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A24D6B-B162-DC18-68C5-4DCCEB719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7982"/>
            <a:ext cx="9144000" cy="1479124"/>
          </a:xfrm>
        </p:spPr>
        <p:txBody>
          <a:bodyPr>
            <a:normAutofit/>
          </a:bodyPr>
          <a:lstStyle/>
          <a:p>
            <a:r>
              <a:rPr lang="tr-TR" b="1" dirty="0"/>
              <a:t>SU KALİTESİ KEŞİFSEL ANALİZİ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79CF2-93B8-BBB6-8A38-970F7F6E2C8A}"/>
              </a:ext>
            </a:extLst>
          </p:cNvPr>
          <p:cNvSpPr txBox="1"/>
          <p:nvPr/>
        </p:nvSpPr>
        <p:spPr>
          <a:xfrm>
            <a:off x="10170940" y="576776"/>
            <a:ext cx="188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Kader SUTLU</a:t>
            </a:r>
          </a:p>
          <a:p>
            <a:pPr algn="ctr"/>
            <a:r>
              <a:rPr lang="tr-TR" b="1" dirty="0"/>
              <a:t>192511031</a:t>
            </a:r>
          </a:p>
        </p:txBody>
      </p:sp>
    </p:spTree>
    <p:extLst>
      <p:ext uri="{BB962C8B-B14F-4D97-AF65-F5344CB8AC3E}">
        <p14:creationId xmlns:p14="http://schemas.microsoft.com/office/powerpoint/2010/main" val="194520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6ED774E-B686-34EC-04AE-87E436D50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233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2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5DDEE-1A18-41C7-0B0A-06F0F719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b="1" dirty="0"/>
              <a:t>SUYUN ÖNEMİ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B7492D6-6344-2AFE-E6AA-0AC2692B49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1419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662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F53D9-BE84-0E61-28DE-C0B1357BF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tr-TR" sz="3100" b="1" dirty="0">
                <a:solidFill>
                  <a:srgbClr val="FFFFFF"/>
                </a:solidFill>
              </a:rPr>
              <a:t>SU KALİTESİ KEŞİFSEL ANALİZİ</a:t>
            </a:r>
            <a:br>
              <a:rPr lang="tr-TR" sz="3100" b="1" dirty="0">
                <a:solidFill>
                  <a:srgbClr val="FFFFFF"/>
                </a:solidFill>
              </a:rPr>
            </a:br>
            <a:r>
              <a:rPr lang="tr-TR" sz="3100" b="1" dirty="0">
                <a:solidFill>
                  <a:srgbClr val="FFFFFF"/>
                </a:solidFill>
              </a:rPr>
              <a:t>Su </a:t>
            </a:r>
            <a:r>
              <a:rPr lang="tr-TR" sz="3100" b="1" dirty="0" err="1">
                <a:solidFill>
                  <a:srgbClr val="FFFFFF"/>
                </a:solidFill>
              </a:rPr>
              <a:t>İçilebilirliği</a:t>
            </a:r>
            <a:endParaRPr lang="tr-TR" sz="3100" b="1" dirty="0">
              <a:solidFill>
                <a:srgbClr val="FFFFFF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54F65E1-D5DE-9F3C-F9C4-ABC33DE4C4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82114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82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EA5385CC-00AF-9C53-8A1E-A44F04BE7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32C11D-E619-B036-6005-424F9B57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Analiz İçeriği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25393-1DCE-582F-CDEE-91DA786AD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b="1" dirty="0"/>
              <a:t>Python Kütüphaneleri </a:t>
            </a:r>
          </a:p>
          <a:p>
            <a:r>
              <a:rPr lang="tr-TR" b="1" dirty="0"/>
              <a:t>Veri İçeriği </a:t>
            </a:r>
          </a:p>
          <a:p>
            <a:r>
              <a:rPr lang="tr-TR" b="1" dirty="0"/>
              <a:t>Veriyi Okuma ve Analiz Etme </a:t>
            </a:r>
          </a:p>
          <a:p>
            <a:r>
              <a:rPr lang="tr-TR" b="1" dirty="0"/>
              <a:t>Bağımlı Değişken Analizi </a:t>
            </a:r>
          </a:p>
          <a:p>
            <a:r>
              <a:rPr lang="tr-TR" b="1" dirty="0"/>
              <a:t>Özellikler Arasındaki Korelasyon Özelliklerin Dağılımı </a:t>
            </a:r>
          </a:p>
          <a:p>
            <a:r>
              <a:rPr lang="tr-TR" b="1" dirty="0"/>
              <a:t>Önişleme: Eksik Veri Sorunu </a:t>
            </a:r>
          </a:p>
          <a:p>
            <a:r>
              <a:rPr lang="tr-TR" b="1" dirty="0"/>
              <a:t>Önişleme: Eğitim-Test Verisi Ayırma ve Normalizasyon </a:t>
            </a:r>
          </a:p>
          <a:p>
            <a:r>
              <a:rPr lang="tr-TR" b="1" dirty="0"/>
              <a:t>Modelleme: Karar Ağacı ve Rastgele Orman Sınıflandırıcıları Karar Ağacını Görselleştirme </a:t>
            </a:r>
          </a:p>
          <a:p>
            <a:r>
              <a:rPr lang="tr-TR" b="1" dirty="0"/>
              <a:t>Rastgele Orman </a:t>
            </a:r>
            <a:r>
              <a:rPr lang="tr-TR" b="1" dirty="0" err="1"/>
              <a:t>Hiperparametre</a:t>
            </a:r>
            <a:r>
              <a:rPr lang="tr-TR" b="1" dirty="0"/>
              <a:t> Ayarlama </a:t>
            </a:r>
          </a:p>
          <a:p>
            <a:r>
              <a:rPr lang="tr-TR" b="1" dirty="0"/>
              <a:t>Sonuç</a:t>
            </a:r>
          </a:p>
        </p:txBody>
      </p:sp>
    </p:spTree>
    <p:extLst>
      <p:ext uri="{BB962C8B-B14F-4D97-AF65-F5344CB8AC3E}">
        <p14:creationId xmlns:p14="http://schemas.microsoft.com/office/powerpoint/2010/main" val="378487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4">
            <a:extLst>
              <a:ext uri="{FF2B5EF4-FFF2-40B4-BE49-F238E27FC236}">
                <a16:creationId xmlns:a16="http://schemas.microsoft.com/office/drawing/2014/main" id="{317B7366-37C8-497F-8B24-C0D854C7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2C11D-E619-B036-6005-424F9B576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279375"/>
            <a:ext cx="3560379" cy="2299247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FEATURE ENGİNEERİNG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581988-BAD9-40B8-5399-7A545B1596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361891"/>
              </p:ext>
            </p:extLst>
          </p:nvPr>
        </p:nvGraphicFramePr>
        <p:xfrm>
          <a:off x="4398579" y="305654"/>
          <a:ext cx="7160455" cy="6246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346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91AAB16F-612F-E5C7-ED29-CB0D6F8D1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4657" y="1201003"/>
            <a:ext cx="3543129" cy="410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867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125</Words>
  <Application>Microsoft Office PowerPoint</Application>
  <PresentationFormat>Widescreen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SU KALİTESİ KEŞİFSEL ANALİZİ</vt:lpstr>
      <vt:lpstr>SUYUN ÖNEMİ</vt:lpstr>
      <vt:lpstr>SU KALİTESİ KEŞİFSEL ANALİZİ Su İçilebilirliği</vt:lpstr>
      <vt:lpstr>Analiz İçeriği</vt:lpstr>
      <vt:lpstr>FEATURE ENGİNEERİNG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 KALİTESİ KEŞİFSEL ANALİZİ</dc:title>
  <dc:creator>Kader SUTLU</dc:creator>
  <cp:lastModifiedBy>Kader SUTLU</cp:lastModifiedBy>
  <cp:revision>3</cp:revision>
  <dcterms:created xsi:type="dcterms:W3CDTF">2023-05-23T14:26:11Z</dcterms:created>
  <dcterms:modified xsi:type="dcterms:W3CDTF">2023-05-27T23:22:50Z</dcterms:modified>
</cp:coreProperties>
</file>